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6" r:id="rId3"/>
    <p:sldId id="286" r:id="rId4"/>
    <p:sldId id="278" r:id="rId5"/>
    <p:sldId id="282" r:id="rId6"/>
    <p:sldId id="284" r:id="rId7"/>
    <p:sldId id="285" r:id="rId8"/>
    <p:sldId id="287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136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21016;&#23567;&#20113;&#23398;&#26415;\&#25991;&#31456;&#21450;&#19987;&#21033;\&#27700;&#31291;SDG711&#19982;&#32986;&#20083;&#21457;&#32946;\MS\&#34920;&#24615;&#32479;&#35745;&#20197;&#21450;&#34920;&#36798;&#37327;&#26816;&#27979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886482939632541E-2"/>
          <c:y val="0.18502333041703123"/>
          <c:w val="0.89655796150481193"/>
          <c:h val="0.7122069116360455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表型统计!$C$2:$C$8</c:f>
                <c:numCache>
                  <c:formatCode>General</c:formatCode>
                  <c:ptCount val="7"/>
                  <c:pt idx="0">
                    <c:v>3.7999999999999999E-2</c:v>
                  </c:pt>
                  <c:pt idx="1">
                    <c:v>1.7000000000000001E-2</c:v>
                  </c:pt>
                  <c:pt idx="2">
                    <c:v>1.2E-2</c:v>
                  </c:pt>
                  <c:pt idx="3">
                    <c:v>0.12</c:v>
                  </c:pt>
                  <c:pt idx="4">
                    <c:v>3.3000000000000002E-2</c:v>
                  </c:pt>
                  <c:pt idx="5">
                    <c:v>5.3999999999999999E-2</c:v>
                  </c:pt>
                  <c:pt idx="6">
                    <c:v>3.6999999999999998E-2</c:v>
                  </c:pt>
                </c:numCache>
              </c:numRef>
            </c:plus>
            <c:minus>
              <c:numRef>
                <c:f>表型统计!$C$2:$C$8</c:f>
                <c:numCache>
                  <c:formatCode>General</c:formatCode>
                  <c:ptCount val="7"/>
                  <c:pt idx="0">
                    <c:v>3.7999999999999999E-2</c:v>
                  </c:pt>
                  <c:pt idx="1">
                    <c:v>1.7000000000000001E-2</c:v>
                  </c:pt>
                  <c:pt idx="2">
                    <c:v>1.2E-2</c:v>
                  </c:pt>
                  <c:pt idx="3">
                    <c:v>0.12</c:v>
                  </c:pt>
                  <c:pt idx="4">
                    <c:v>3.3000000000000002E-2</c:v>
                  </c:pt>
                  <c:pt idx="5">
                    <c:v>5.3999999999999999E-2</c:v>
                  </c:pt>
                  <c:pt idx="6">
                    <c:v>3.6999999999999998E-2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表型统计!$A$2:$A$8</c:f>
              <c:strCache>
                <c:ptCount val="7"/>
                <c:pt idx="0">
                  <c:v>ds-3</c:v>
                </c:pt>
                <c:pt idx="1">
                  <c:v>ds-7</c:v>
                </c:pt>
                <c:pt idx="2">
                  <c:v>ds-9</c:v>
                </c:pt>
                <c:pt idx="3">
                  <c:v>WT</c:v>
                </c:pt>
                <c:pt idx="4">
                  <c:v>OX-2</c:v>
                </c:pt>
                <c:pt idx="5">
                  <c:v>OX-4</c:v>
                </c:pt>
                <c:pt idx="6">
                  <c:v>OX-5</c:v>
                </c:pt>
              </c:strCache>
            </c:strRef>
          </c:cat>
          <c:val>
            <c:numRef>
              <c:f>表型统计!$B$2:$B$8</c:f>
              <c:numCache>
                <c:formatCode>General</c:formatCode>
                <c:ptCount val="7"/>
                <c:pt idx="0">
                  <c:v>5.7000000000000002E-2</c:v>
                </c:pt>
                <c:pt idx="1">
                  <c:v>0.127</c:v>
                </c:pt>
                <c:pt idx="2">
                  <c:v>7.9000000000000001E-2</c:v>
                </c:pt>
                <c:pt idx="3">
                  <c:v>0.82299999999999995</c:v>
                </c:pt>
                <c:pt idx="4">
                  <c:v>0.215</c:v>
                </c:pt>
                <c:pt idx="5">
                  <c:v>0.23799999999999999</c:v>
                </c:pt>
                <c:pt idx="6">
                  <c:v>0.20899999999999999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3-4058-8990-578EE0B39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0331072"/>
        <c:axId val="560336648"/>
      </c:barChart>
      <c:catAx>
        <c:axId val="560331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560336648"/>
        <c:crosses val="autoZero"/>
        <c:auto val="1"/>
        <c:lblAlgn val="ctr"/>
        <c:lblOffset val="100"/>
        <c:noMultiLvlLbl val="0"/>
      </c:catAx>
      <c:valAx>
        <c:axId val="560336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alpha val="99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560331072"/>
        <c:crosses val="autoZero"/>
        <c:crossBetween val="between"/>
        <c:majorUnit val="0.2"/>
        <c:minorUnit val="2.0000000000000004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表型统计!$A$60</c:f>
              <c:strCache>
                <c:ptCount val="1"/>
                <c:pt idx="0">
                  <c:v>ds-3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表型统计!$B$68:$E$68</c:f>
                <c:numCache>
                  <c:formatCode>General</c:formatCode>
                  <c:ptCount val="4"/>
                  <c:pt idx="0">
                    <c:v>1.0999999999999999E-2</c:v>
                  </c:pt>
                  <c:pt idx="1">
                    <c:v>1.0999999999999999E-2</c:v>
                  </c:pt>
                  <c:pt idx="2">
                    <c:v>0.02</c:v>
                  </c:pt>
                  <c:pt idx="3">
                    <c:v>0.02</c:v>
                  </c:pt>
                </c:numCache>
              </c:numRef>
            </c:plus>
            <c:minus>
              <c:numRef>
                <c:f>表型统计!$B$68:$E$68</c:f>
                <c:numCache>
                  <c:formatCode>General</c:formatCode>
                  <c:ptCount val="4"/>
                  <c:pt idx="0">
                    <c:v>1.0999999999999999E-2</c:v>
                  </c:pt>
                  <c:pt idx="1">
                    <c:v>1.0999999999999999E-2</c:v>
                  </c:pt>
                  <c:pt idx="2">
                    <c:v>0.02</c:v>
                  </c:pt>
                  <c:pt idx="3">
                    <c:v>0.02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表型统计!$B$59:$E$59</c:f>
              <c:strCache>
                <c:ptCount val="4"/>
                <c:pt idx="0">
                  <c:v>albumin</c:v>
                </c:pt>
                <c:pt idx="1">
                  <c:v>globulin</c:v>
                </c:pt>
                <c:pt idx="2">
                  <c:v>prolamin</c:v>
                </c:pt>
                <c:pt idx="3">
                  <c:v>glutelin</c:v>
                </c:pt>
              </c:strCache>
            </c:strRef>
          </c:cat>
          <c:val>
            <c:numRef>
              <c:f>表型统计!$B$60:$E$60</c:f>
              <c:numCache>
                <c:formatCode>General</c:formatCode>
                <c:ptCount val="4"/>
                <c:pt idx="0">
                  <c:v>0.13400000000000001</c:v>
                </c:pt>
                <c:pt idx="1">
                  <c:v>8.3000000000000004E-2</c:v>
                </c:pt>
                <c:pt idx="2">
                  <c:v>0.16</c:v>
                </c:pt>
                <c:pt idx="3">
                  <c:v>9.0999999999999998E-2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80-472A-B014-7F8371D41747}"/>
            </c:ext>
          </c:extLst>
        </c:ser>
        <c:ser>
          <c:idx val="1"/>
          <c:order val="1"/>
          <c:tx>
            <c:strRef>
              <c:f>表型统计!$A$61</c:f>
              <c:strCache>
                <c:ptCount val="1"/>
                <c:pt idx="0">
                  <c:v>ds-7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表型统计!$B$69:$E$69</c:f>
                <c:numCache>
                  <c:formatCode>General</c:formatCode>
                  <c:ptCount val="4"/>
                  <c:pt idx="0">
                    <c:v>8.9999999999999993E-3</c:v>
                  </c:pt>
                  <c:pt idx="1">
                    <c:v>1.4E-2</c:v>
                  </c:pt>
                  <c:pt idx="2">
                    <c:v>0.03</c:v>
                  </c:pt>
                  <c:pt idx="3">
                    <c:v>2.1000000000000001E-2</c:v>
                  </c:pt>
                </c:numCache>
              </c:numRef>
            </c:plus>
            <c:minus>
              <c:numRef>
                <c:f>表型统计!$B$69:$E$69</c:f>
                <c:numCache>
                  <c:formatCode>General</c:formatCode>
                  <c:ptCount val="4"/>
                  <c:pt idx="0">
                    <c:v>8.9999999999999993E-3</c:v>
                  </c:pt>
                  <c:pt idx="1">
                    <c:v>1.4E-2</c:v>
                  </c:pt>
                  <c:pt idx="2">
                    <c:v>0.03</c:v>
                  </c:pt>
                  <c:pt idx="3">
                    <c:v>2.1000000000000001E-2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表型统计!$B$59:$E$59</c:f>
              <c:strCache>
                <c:ptCount val="4"/>
                <c:pt idx="0">
                  <c:v>albumin</c:v>
                </c:pt>
                <c:pt idx="1">
                  <c:v>globulin</c:v>
                </c:pt>
                <c:pt idx="2">
                  <c:v>prolamin</c:v>
                </c:pt>
                <c:pt idx="3">
                  <c:v>glutelin</c:v>
                </c:pt>
              </c:strCache>
            </c:strRef>
          </c:cat>
          <c:val>
            <c:numRef>
              <c:f>表型统计!$B$61:$E$61</c:f>
              <c:numCache>
                <c:formatCode>General</c:formatCode>
                <c:ptCount val="4"/>
                <c:pt idx="0">
                  <c:v>0.13800000000000001</c:v>
                </c:pt>
                <c:pt idx="1">
                  <c:v>7.9000000000000001E-2</c:v>
                </c:pt>
                <c:pt idx="2">
                  <c:v>0.19</c:v>
                </c:pt>
                <c:pt idx="3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80-472A-B014-7F8371D41747}"/>
            </c:ext>
          </c:extLst>
        </c:ser>
        <c:ser>
          <c:idx val="2"/>
          <c:order val="2"/>
          <c:tx>
            <c:strRef>
              <c:f>表型统计!$A$62</c:f>
              <c:strCache>
                <c:ptCount val="1"/>
                <c:pt idx="0">
                  <c:v>ds-9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表型统计!$B$70:$E$70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8.9999999999999993E-3</c:v>
                  </c:pt>
                  <c:pt idx="2">
                    <c:v>0.01</c:v>
                  </c:pt>
                  <c:pt idx="3">
                    <c:v>1.7999999999999999E-2</c:v>
                  </c:pt>
                </c:numCache>
              </c:numRef>
            </c:plus>
            <c:minus>
              <c:numRef>
                <c:f>表型统计!$B$70:$E$70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8.9999999999999993E-3</c:v>
                  </c:pt>
                  <c:pt idx="2">
                    <c:v>0.01</c:v>
                  </c:pt>
                  <c:pt idx="3">
                    <c:v>1.7999999999999999E-2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表型统计!$B$59:$E$59</c:f>
              <c:strCache>
                <c:ptCount val="4"/>
                <c:pt idx="0">
                  <c:v>albumin</c:v>
                </c:pt>
                <c:pt idx="1">
                  <c:v>globulin</c:v>
                </c:pt>
                <c:pt idx="2">
                  <c:v>prolamin</c:v>
                </c:pt>
                <c:pt idx="3">
                  <c:v>glutelin</c:v>
                </c:pt>
              </c:strCache>
            </c:strRef>
          </c:cat>
          <c:val>
            <c:numRef>
              <c:f>表型统计!$B$62:$E$62</c:f>
              <c:numCache>
                <c:formatCode>General</c:formatCode>
                <c:ptCount val="4"/>
                <c:pt idx="0">
                  <c:v>0.14099999999999999</c:v>
                </c:pt>
                <c:pt idx="1">
                  <c:v>8.1000000000000003E-2</c:v>
                </c:pt>
                <c:pt idx="2">
                  <c:v>0.21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80-472A-B014-7F8371D41747}"/>
            </c:ext>
          </c:extLst>
        </c:ser>
        <c:ser>
          <c:idx val="3"/>
          <c:order val="3"/>
          <c:tx>
            <c:strRef>
              <c:f>表型统计!$A$63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表型统计!$B$71:$E$71</c:f>
                <c:numCache>
                  <c:formatCode>General</c:formatCode>
                  <c:ptCount val="4"/>
                  <c:pt idx="0">
                    <c:v>1.0999999999999999E-2</c:v>
                  </c:pt>
                  <c:pt idx="1">
                    <c:v>1.2999999999999999E-2</c:v>
                  </c:pt>
                  <c:pt idx="2">
                    <c:v>0.04</c:v>
                  </c:pt>
                  <c:pt idx="3">
                    <c:v>1.9E-2</c:v>
                  </c:pt>
                </c:numCache>
              </c:numRef>
            </c:plus>
            <c:minus>
              <c:numRef>
                <c:f>表型统计!$B$71:$E$71</c:f>
                <c:numCache>
                  <c:formatCode>General</c:formatCode>
                  <c:ptCount val="4"/>
                  <c:pt idx="0">
                    <c:v>1.0999999999999999E-2</c:v>
                  </c:pt>
                  <c:pt idx="1">
                    <c:v>1.2999999999999999E-2</c:v>
                  </c:pt>
                  <c:pt idx="2">
                    <c:v>0.04</c:v>
                  </c:pt>
                  <c:pt idx="3">
                    <c:v>1.9E-2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表型统计!$B$59:$E$59</c:f>
              <c:strCache>
                <c:ptCount val="4"/>
                <c:pt idx="0">
                  <c:v>albumin</c:v>
                </c:pt>
                <c:pt idx="1">
                  <c:v>globulin</c:v>
                </c:pt>
                <c:pt idx="2">
                  <c:v>prolamin</c:v>
                </c:pt>
                <c:pt idx="3">
                  <c:v>glutelin</c:v>
                </c:pt>
              </c:strCache>
            </c:strRef>
          </c:cat>
          <c:val>
            <c:numRef>
              <c:f>表型统计!$B$63:$E$63</c:f>
              <c:numCache>
                <c:formatCode>General</c:formatCode>
                <c:ptCount val="4"/>
                <c:pt idx="0">
                  <c:v>0.13500000000000001</c:v>
                </c:pt>
                <c:pt idx="1">
                  <c:v>8.4000000000000005E-2</c:v>
                </c:pt>
                <c:pt idx="2">
                  <c:v>0.17</c:v>
                </c:pt>
                <c:pt idx="3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80-472A-B014-7F8371D41747}"/>
            </c:ext>
          </c:extLst>
        </c:ser>
        <c:ser>
          <c:idx val="4"/>
          <c:order val="4"/>
          <c:tx>
            <c:strRef>
              <c:f>表型统计!$A$64</c:f>
              <c:strCache>
                <c:ptCount val="1"/>
                <c:pt idx="0">
                  <c:v>OX-2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表型统计!$B$72:$E$72</c:f>
                <c:numCache>
                  <c:formatCode>General</c:formatCode>
                  <c:ptCount val="4"/>
                  <c:pt idx="0">
                    <c:v>1.7000000000000001E-2</c:v>
                  </c:pt>
                  <c:pt idx="1">
                    <c:v>1.0999999999999999E-2</c:v>
                  </c:pt>
                  <c:pt idx="2">
                    <c:v>0.03</c:v>
                  </c:pt>
                  <c:pt idx="3">
                    <c:v>8.9999999999999993E-3</c:v>
                  </c:pt>
                </c:numCache>
              </c:numRef>
            </c:plus>
            <c:minus>
              <c:numRef>
                <c:f>表型统计!$B$72:$E$72</c:f>
                <c:numCache>
                  <c:formatCode>General</c:formatCode>
                  <c:ptCount val="4"/>
                  <c:pt idx="0">
                    <c:v>1.7000000000000001E-2</c:v>
                  </c:pt>
                  <c:pt idx="1">
                    <c:v>1.0999999999999999E-2</c:v>
                  </c:pt>
                  <c:pt idx="2">
                    <c:v>0.03</c:v>
                  </c:pt>
                  <c:pt idx="3">
                    <c:v>8.9999999999999993E-3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表型统计!$B$59:$E$59</c:f>
              <c:strCache>
                <c:ptCount val="4"/>
                <c:pt idx="0">
                  <c:v>albumin</c:v>
                </c:pt>
                <c:pt idx="1">
                  <c:v>globulin</c:v>
                </c:pt>
                <c:pt idx="2">
                  <c:v>prolamin</c:v>
                </c:pt>
                <c:pt idx="3">
                  <c:v>glutelin</c:v>
                </c:pt>
              </c:strCache>
            </c:strRef>
          </c:cat>
          <c:val>
            <c:numRef>
              <c:f>表型统计!$B$64:$E$64</c:f>
              <c:numCache>
                <c:formatCode>General</c:formatCode>
                <c:ptCount val="4"/>
                <c:pt idx="0">
                  <c:v>0.16</c:v>
                </c:pt>
                <c:pt idx="1">
                  <c:v>8.3000000000000004E-2</c:v>
                </c:pt>
                <c:pt idx="2">
                  <c:v>0.16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80-472A-B014-7F8371D41747}"/>
            </c:ext>
          </c:extLst>
        </c:ser>
        <c:ser>
          <c:idx val="5"/>
          <c:order val="5"/>
          <c:tx>
            <c:strRef>
              <c:f>表型统计!$A$65</c:f>
              <c:strCache>
                <c:ptCount val="1"/>
                <c:pt idx="0">
                  <c:v>OX-4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表型统计!$B$73:$E$73</c:f>
                <c:numCache>
                  <c:formatCode>General</c:formatCode>
                  <c:ptCount val="4"/>
                  <c:pt idx="0">
                    <c:v>0.02</c:v>
                  </c:pt>
                  <c:pt idx="1">
                    <c:v>8.9999999999999993E-3</c:v>
                  </c:pt>
                  <c:pt idx="2">
                    <c:v>0.01</c:v>
                  </c:pt>
                  <c:pt idx="3">
                    <c:v>1.2999999999999999E-2</c:v>
                  </c:pt>
                </c:numCache>
              </c:numRef>
            </c:plus>
            <c:minus>
              <c:numRef>
                <c:f>表型统计!$B$73:$E$73</c:f>
                <c:numCache>
                  <c:formatCode>General</c:formatCode>
                  <c:ptCount val="4"/>
                  <c:pt idx="0">
                    <c:v>0.02</c:v>
                  </c:pt>
                  <c:pt idx="1">
                    <c:v>8.9999999999999993E-3</c:v>
                  </c:pt>
                  <c:pt idx="2">
                    <c:v>0.01</c:v>
                  </c:pt>
                  <c:pt idx="3">
                    <c:v>1.2999999999999999E-2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表型统计!$B$59:$E$59</c:f>
              <c:strCache>
                <c:ptCount val="4"/>
                <c:pt idx="0">
                  <c:v>albumin</c:v>
                </c:pt>
                <c:pt idx="1">
                  <c:v>globulin</c:v>
                </c:pt>
                <c:pt idx="2">
                  <c:v>prolamin</c:v>
                </c:pt>
                <c:pt idx="3">
                  <c:v>glutelin</c:v>
                </c:pt>
              </c:strCache>
            </c:strRef>
          </c:cat>
          <c:val>
            <c:numRef>
              <c:f>表型统计!$B$65:$E$65</c:f>
              <c:numCache>
                <c:formatCode>General</c:formatCode>
                <c:ptCount val="4"/>
                <c:pt idx="0">
                  <c:v>0.152</c:v>
                </c:pt>
                <c:pt idx="1">
                  <c:v>7.5999999999999998E-2</c:v>
                </c:pt>
                <c:pt idx="2">
                  <c:v>0.18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80-472A-B014-7F8371D41747}"/>
            </c:ext>
          </c:extLst>
        </c:ser>
        <c:ser>
          <c:idx val="6"/>
          <c:order val="6"/>
          <c:tx>
            <c:strRef>
              <c:f>表型统计!$A$66</c:f>
              <c:strCache>
                <c:ptCount val="1"/>
                <c:pt idx="0">
                  <c:v>OX-5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表型统计!$B$74:$E$74</c:f>
                <c:numCache>
                  <c:formatCode>General</c:formatCode>
                  <c:ptCount val="4"/>
                  <c:pt idx="0">
                    <c:v>1.9E-2</c:v>
                  </c:pt>
                  <c:pt idx="1">
                    <c:v>8.0000000000000002E-3</c:v>
                  </c:pt>
                  <c:pt idx="2">
                    <c:v>0.04</c:v>
                  </c:pt>
                  <c:pt idx="3">
                    <c:v>0.02</c:v>
                  </c:pt>
                </c:numCache>
              </c:numRef>
            </c:plus>
            <c:minus>
              <c:numRef>
                <c:f>表型统计!$B$74:$E$74</c:f>
                <c:numCache>
                  <c:formatCode>General</c:formatCode>
                  <c:ptCount val="4"/>
                  <c:pt idx="0">
                    <c:v>1.9E-2</c:v>
                  </c:pt>
                  <c:pt idx="1">
                    <c:v>8.0000000000000002E-3</c:v>
                  </c:pt>
                  <c:pt idx="2">
                    <c:v>0.04</c:v>
                  </c:pt>
                  <c:pt idx="3">
                    <c:v>0.02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表型统计!$B$59:$E$59</c:f>
              <c:strCache>
                <c:ptCount val="4"/>
                <c:pt idx="0">
                  <c:v>albumin</c:v>
                </c:pt>
                <c:pt idx="1">
                  <c:v>globulin</c:v>
                </c:pt>
                <c:pt idx="2">
                  <c:v>prolamin</c:v>
                </c:pt>
                <c:pt idx="3">
                  <c:v>glutelin</c:v>
                </c:pt>
              </c:strCache>
            </c:strRef>
          </c:cat>
          <c:val>
            <c:numRef>
              <c:f>表型统计!$B$66:$E$66</c:f>
              <c:numCache>
                <c:formatCode>General</c:formatCode>
                <c:ptCount val="4"/>
                <c:pt idx="0">
                  <c:v>0.151</c:v>
                </c:pt>
                <c:pt idx="1">
                  <c:v>8.7999999999999995E-2</c:v>
                </c:pt>
                <c:pt idx="2">
                  <c:v>0.18</c:v>
                </c:pt>
                <c:pt idx="3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80-472A-B014-7F8371D41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1331584"/>
        <c:axId val="711333552"/>
      </c:barChart>
      <c:catAx>
        <c:axId val="711331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11333552"/>
        <c:crosses val="autoZero"/>
        <c:auto val="1"/>
        <c:lblAlgn val="ctr"/>
        <c:lblOffset val="100"/>
        <c:noMultiLvlLbl val="0"/>
      </c:catAx>
      <c:valAx>
        <c:axId val="711333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1133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表达量检测!$B$2</c:f>
              <c:strCache>
                <c:ptCount val="1"/>
                <c:pt idx="0">
                  <c:v>RNAi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表达量检测!$E$3:$E$8</c:f>
                <c:numCache>
                  <c:formatCode>General</c:formatCode>
                  <c:ptCount val="6"/>
                  <c:pt idx="0">
                    <c:v>0.03</c:v>
                  </c:pt>
                  <c:pt idx="1">
                    <c:v>0.04</c:v>
                  </c:pt>
                  <c:pt idx="2">
                    <c:v>0.01</c:v>
                  </c:pt>
                  <c:pt idx="3">
                    <c:v>0.1</c:v>
                  </c:pt>
                  <c:pt idx="4">
                    <c:v>0.06</c:v>
                  </c:pt>
                  <c:pt idx="5">
                    <c:v>0.12</c:v>
                  </c:pt>
                </c:numCache>
              </c:numRef>
            </c:plus>
            <c:minus>
              <c:numRef>
                <c:f>表达量检测!$E$3:$E$8</c:f>
                <c:numCache>
                  <c:formatCode>General</c:formatCode>
                  <c:ptCount val="6"/>
                  <c:pt idx="0">
                    <c:v>0.03</c:v>
                  </c:pt>
                  <c:pt idx="1">
                    <c:v>0.04</c:v>
                  </c:pt>
                  <c:pt idx="2">
                    <c:v>0.01</c:v>
                  </c:pt>
                  <c:pt idx="3">
                    <c:v>0.1</c:v>
                  </c:pt>
                  <c:pt idx="4">
                    <c:v>0.06</c:v>
                  </c:pt>
                  <c:pt idx="5">
                    <c:v>0.12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表达量检测!$A$3:$A$8</c:f>
              <c:strCache>
                <c:ptCount val="6"/>
                <c:pt idx="0">
                  <c:v>RSR1</c:v>
                </c:pt>
                <c:pt idx="1">
                  <c:v>OsbZip58</c:v>
                </c:pt>
                <c:pt idx="2">
                  <c:v>FLO2</c:v>
                </c:pt>
                <c:pt idx="3">
                  <c:v>FLO3</c:v>
                </c:pt>
                <c:pt idx="4">
                  <c:v>SERF1</c:v>
                </c:pt>
                <c:pt idx="5">
                  <c:v>OsBP-5</c:v>
                </c:pt>
              </c:strCache>
            </c:strRef>
          </c:cat>
          <c:val>
            <c:numRef>
              <c:f>表达量检测!$B$3:$B$8</c:f>
              <c:numCache>
                <c:formatCode>General</c:formatCode>
                <c:ptCount val="6"/>
                <c:pt idx="0">
                  <c:v>1.2</c:v>
                </c:pt>
                <c:pt idx="1">
                  <c:v>0.79</c:v>
                </c:pt>
                <c:pt idx="2">
                  <c:v>1.1000000000000001</c:v>
                </c:pt>
                <c:pt idx="3">
                  <c:v>0.99</c:v>
                </c:pt>
                <c:pt idx="4">
                  <c:v>0.89</c:v>
                </c:pt>
                <c:pt idx="5">
                  <c:v>1.04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1D-4BD7-82E0-1F18F74132FF}"/>
            </c:ext>
          </c:extLst>
        </c:ser>
        <c:ser>
          <c:idx val="1"/>
          <c:order val="1"/>
          <c:tx>
            <c:strRef>
              <c:f>表达量检测!$C$2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表达量检测!$F$3:$F$8</c:f>
                <c:numCache>
                  <c:formatCode>General</c:formatCode>
                  <c:ptCount val="6"/>
                  <c:pt idx="0">
                    <c:v>0.18</c:v>
                  </c:pt>
                  <c:pt idx="1">
                    <c:v>0.11</c:v>
                  </c:pt>
                  <c:pt idx="2">
                    <c:v>0.13</c:v>
                  </c:pt>
                  <c:pt idx="3">
                    <c:v>0.05</c:v>
                  </c:pt>
                  <c:pt idx="4">
                    <c:v>0.03</c:v>
                  </c:pt>
                  <c:pt idx="5">
                    <c:v>7.0000000000000007E-2</c:v>
                  </c:pt>
                </c:numCache>
              </c:numRef>
            </c:plus>
            <c:minus>
              <c:numRef>
                <c:f>表达量检测!$F$3:$F$8</c:f>
                <c:numCache>
                  <c:formatCode>General</c:formatCode>
                  <c:ptCount val="6"/>
                  <c:pt idx="0">
                    <c:v>0.18</c:v>
                  </c:pt>
                  <c:pt idx="1">
                    <c:v>0.11</c:v>
                  </c:pt>
                  <c:pt idx="2">
                    <c:v>0.13</c:v>
                  </c:pt>
                  <c:pt idx="3">
                    <c:v>0.05</c:v>
                  </c:pt>
                  <c:pt idx="4">
                    <c:v>0.03</c:v>
                  </c:pt>
                  <c:pt idx="5">
                    <c:v>7.0000000000000007E-2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表达量检测!$A$3:$A$8</c:f>
              <c:strCache>
                <c:ptCount val="6"/>
                <c:pt idx="0">
                  <c:v>RSR1</c:v>
                </c:pt>
                <c:pt idx="1">
                  <c:v>OsbZip58</c:v>
                </c:pt>
                <c:pt idx="2">
                  <c:v>FLO2</c:v>
                </c:pt>
                <c:pt idx="3">
                  <c:v>FLO3</c:v>
                </c:pt>
                <c:pt idx="4">
                  <c:v>SERF1</c:v>
                </c:pt>
                <c:pt idx="5">
                  <c:v>OsBP-5</c:v>
                </c:pt>
              </c:strCache>
            </c:strRef>
          </c:cat>
          <c:val>
            <c:numRef>
              <c:f>表达量检测!$C$3:$C$8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1D-4BD7-82E0-1F18F74132FF}"/>
            </c:ext>
          </c:extLst>
        </c:ser>
        <c:ser>
          <c:idx val="2"/>
          <c:order val="2"/>
          <c:tx>
            <c:strRef>
              <c:f>表达量检测!$D$2</c:f>
              <c:strCache>
                <c:ptCount val="1"/>
                <c:pt idx="0">
                  <c:v>OX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表达量检测!$G$3:$G$8</c:f>
                <c:numCache>
                  <c:formatCode>General</c:formatCode>
                  <c:ptCount val="6"/>
                  <c:pt idx="0">
                    <c:v>0.12</c:v>
                  </c:pt>
                  <c:pt idx="1">
                    <c:v>0.08</c:v>
                  </c:pt>
                  <c:pt idx="2">
                    <c:v>0.12</c:v>
                  </c:pt>
                  <c:pt idx="3">
                    <c:v>0.08</c:v>
                  </c:pt>
                  <c:pt idx="4">
                    <c:v>0.08</c:v>
                  </c:pt>
                  <c:pt idx="5">
                    <c:v>0.11</c:v>
                  </c:pt>
                </c:numCache>
              </c:numRef>
            </c:plus>
            <c:minus>
              <c:numRef>
                <c:f>表达量检测!$G$3:$G$8</c:f>
                <c:numCache>
                  <c:formatCode>General</c:formatCode>
                  <c:ptCount val="6"/>
                  <c:pt idx="0">
                    <c:v>0.12</c:v>
                  </c:pt>
                  <c:pt idx="1">
                    <c:v>0.08</c:v>
                  </c:pt>
                  <c:pt idx="2">
                    <c:v>0.12</c:v>
                  </c:pt>
                  <c:pt idx="3">
                    <c:v>0.08</c:v>
                  </c:pt>
                  <c:pt idx="4">
                    <c:v>0.08</c:v>
                  </c:pt>
                  <c:pt idx="5">
                    <c:v>0.11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表达量检测!$A$3:$A$8</c:f>
              <c:strCache>
                <c:ptCount val="6"/>
                <c:pt idx="0">
                  <c:v>RSR1</c:v>
                </c:pt>
                <c:pt idx="1">
                  <c:v>OsbZip58</c:v>
                </c:pt>
                <c:pt idx="2">
                  <c:v>FLO2</c:v>
                </c:pt>
                <c:pt idx="3">
                  <c:v>FLO3</c:v>
                </c:pt>
                <c:pt idx="4">
                  <c:v>SERF1</c:v>
                </c:pt>
                <c:pt idx="5">
                  <c:v>OsBP-5</c:v>
                </c:pt>
              </c:strCache>
            </c:strRef>
          </c:cat>
          <c:val>
            <c:numRef>
              <c:f>表达量检测!$D$3:$D$8</c:f>
              <c:numCache>
                <c:formatCode>General</c:formatCode>
                <c:ptCount val="6"/>
                <c:pt idx="0">
                  <c:v>0.96</c:v>
                </c:pt>
                <c:pt idx="1">
                  <c:v>1.05</c:v>
                </c:pt>
                <c:pt idx="2">
                  <c:v>0.93</c:v>
                </c:pt>
                <c:pt idx="3">
                  <c:v>0.93</c:v>
                </c:pt>
                <c:pt idx="4">
                  <c:v>1.1100000000000001</c:v>
                </c:pt>
                <c:pt idx="5">
                  <c:v>1.1299999999999999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1D-4BD7-82E0-1F18F7413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6683384"/>
        <c:axId val="526682728"/>
      </c:barChart>
      <c:catAx>
        <c:axId val="526683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6682728"/>
        <c:crosses val="autoZero"/>
        <c:auto val="1"/>
        <c:lblAlgn val="ctr"/>
        <c:lblOffset val="100"/>
        <c:noMultiLvlLbl val="0"/>
      </c:catAx>
      <c:valAx>
        <c:axId val="526682728"/>
        <c:scaling>
          <c:orientation val="minMax"/>
          <c:max val="1.6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668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780599300087491E-2"/>
          <c:y val="1.4467045785943381E-2"/>
          <c:w val="0.23549912510936133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表达量检测!$B$27</c:f>
              <c:strCache>
                <c:ptCount val="1"/>
                <c:pt idx="0">
                  <c:v>RNAi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表达量检测!$E$28:$E$37</c:f>
                <c:numCache>
                  <c:formatCode>General</c:formatCode>
                  <c:ptCount val="10"/>
                  <c:pt idx="0">
                    <c:v>0.08</c:v>
                  </c:pt>
                  <c:pt idx="1">
                    <c:v>0.03</c:v>
                  </c:pt>
                  <c:pt idx="2">
                    <c:v>0.06</c:v>
                  </c:pt>
                  <c:pt idx="3">
                    <c:v>0.1</c:v>
                  </c:pt>
                  <c:pt idx="4">
                    <c:v>7.0000000000000007E-2</c:v>
                  </c:pt>
                  <c:pt idx="5">
                    <c:v>0.08</c:v>
                  </c:pt>
                  <c:pt idx="6">
                    <c:v>0.04</c:v>
                  </c:pt>
                  <c:pt idx="7">
                    <c:v>0.03</c:v>
                  </c:pt>
                  <c:pt idx="8">
                    <c:v>7.0000000000000007E-2</c:v>
                  </c:pt>
                  <c:pt idx="9">
                    <c:v>0.02</c:v>
                  </c:pt>
                </c:numCache>
              </c:numRef>
            </c:plus>
            <c:minus>
              <c:numRef>
                <c:f>表达量检测!$E$28:$E$37</c:f>
                <c:numCache>
                  <c:formatCode>General</c:formatCode>
                  <c:ptCount val="10"/>
                  <c:pt idx="0">
                    <c:v>0.08</c:v>
                  </c:pt>
                  <c:pt idx="1">
                    <c:v>0.03</c:v>
                  </c:pt>
                  <c:pt idx="2">
                    <c:v>0.06</c:v>
                  </c:pt>
                  <c:pt idx="3">
                    <c:v>0.1</c:v>
                  </c:pt>
                  <c:pt idx="4">
                    <c:v>7.0000000000000007E-2</c:v>
                  </c:pt>
                  <c:pt idx="5">
                    <c:v>0.08</c:v>
                  </c:pt>
                  <c:pt idx="6">
                    <c:v>0.04</c:v>
                  </c:pt>
                  <c:pt idx="7">
                    <c:v>0.03</c:v>
                  </c:pt>
                  <c:pt idx="8">
                    <c:v>7.0000000000000007E-2</c:v>
                  </c:pt>
                  <c:pt idx="9">
                    <c:v>0.02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表达量检测!$A$28:$A$37</c:f>
              <c:strCache>
                <c:ptCount val="10"/>
                <c:pt idx="0">
                  <c:v>OsSSIIb</c:v>
                </c:pt>
                <c:pt idx="1">
                  <c:v>OsSSIIIb</c:v>
                </c:pt>
                <c:pt idx="2">
                  <c:v>OsSSIVb</c:v>
                </c:pt>
                <c:pt idx="3">
                  <c:v>OsAGPS</c:v>
                </c:pt>
                <c:pt idx="4">
                  <c:v>OsAGPS2a</c:v>
                </c:pt>
                <c:pt idx="5">
                  <c:v>OsAGPL1</c:v>
                </c:pt>
                <c:pt idx="6">
                  <c:v>OsAGPL4</c:v>
                </c:pt>
                <c:pt idx="7">
                  <c:v>OsGBSSII</c:v>
                </c:pt>
                <c:pt idx="8">
                  <c:v>OsBEIIa</c:v>
                </c:pt>
                <c:pt idx="9">
                  <c:v>OsISA3</c:v>
                </c:pt>
              </c:strCache>
            </c:strRef>
          </c:cat>
          <c:val>
            <c:numRef>
              <c:f>表达量检测!$B$28:$B$37</c:f>
              <c:numCache>
                <c:formatCode>General</c:formatCode>
                <c:ptCount val="10"/>
                <c:pt idx="0">
                  <c:v>1.21</c:v>
                </c:pt>
                <c:pt idx="1">
                  <c:v>1.19</c:v>
                </c:pt>
                <c:pt idx="2">
                  <c:v>0.98</c:v>
                </c:pt>
                <c:pt idx="3">
                  <c:v>1.1399999999999999</c:v>
                </c:pt>
                <c:pt idx="4">
                  <c:v>0.88</c:v>
                </c:pt>
                <c:pt idx="5">
                  <c:v>1.31</c:v>
                </c:pt>
                <c:pt idx="6">
                  <c:v>1.25</c:v>
                </c:pt>
                <c:pt idx="7">
                  <c:v>0.99</c:v>
                </c:pt>
                <c:pt idx="8">
                  <c:v>0.83</c:v>
                </c:pt>
                <c:pt idx="9">
                  <c:v>1.06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C8-4294-AFB9-2CE7CCFE5B1F}"/>
            </c:ext>
          </c:extLst>
        </c:ser>
        <c:ser>
          <c:idx val="1"/>
          <c:order val="1"/>
          <c:tx>
            <c:strRef>
              <c:f>表达量检测!$C$27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表达量检测!$F$28:$F$37</c:f>
                <c:numCache>
                  <c:formatCode>General</c:formatCode>
                  <c:ptCount val="10"/>
                  <c:pt idx="0">
                    <c:v>0.05</c:v>
                  </c:pt>
                  <c:pt idx="1">
                    <c:v>0.04</c:v>
                  </c:pt>
                  <c:pt idx="2">
                    <c:v>0.03</c:v>
                  </c:pt>
                  <c:pt idx="3">
                    <c:v>0.05</c:v>
                  </c:pt>
                  <c:pt idx="4">
                    <c:v>0.06</c:v>
                  </c:pt>
                  <c:pt idx="5">
                    <c:v>0.02</c:v>
                  </c:pt>
                  <c:pt idx="6">
                    <c:v>0.06</c:v>
                  </c:pt>
                  <c:pt idx="7">
                    <c:v>0.05</c:v>
                  </c:pt>
                  <c:pt idx="8">
                    <c:v>0.06</c:v>
                  </c:pt>
                  <c:pt idx="9">
                    <c:v>0.05</c:v>
                  </c:pt>
                </c:numCache>
              </c:numRef>
            </c:plus>
            <c:minus>
              <c:numRef>
                <c:f>表达量检测!$F$28:$F$37</c:f>
                <c:numCache>
                  <c:formatCode>General</c:formatCode>
                  <c:ptCount val="10"/>
                  <c:pt idx="0">
                    <c:v>0.05</c:v>
                  </c:pt>
                  <c:pt idx="1">
                    <c:v>0.04</c:v>
                  </c:pt>
                  <c:pt idx="2">
                    <c:v>0.03</c:v>
                  </c:pt>
                  <c:pt idx="3">
                    <c:v>0.05</c:v>
                  </c:pt>
                  <c:pt idx="4">
                    <c:v>0.06</c:v>
                  </c:pt>
                  <c:pt idx="5">
                    <c:v>0.02</c:v>
                  </c:pt>
                  <c:pt idx="6">
                    <c:v>0.06</c:v>
                  </c:pt>
                  <c:pt idx="7">
                    <c:v>0.05</c:v>
                  </c:pt>
                  <c:pt idx="8">
                    <c:v>0.06</c:v>
                  </c:pt>
                  <c:pt idx="9">
                    <c:v>0.05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表达量检测!$A$28:$A$37</c:f>
              <c:strCache>
                <c:ptCount val="10"/>
                <c:pt idx="0">
                  <c:v>OsSSIIb</c:v>
                </c:pt>
                <c:pt idx="1">
                  <c:v>OsSSIIIb</c:v>
                </c:pt>
                <c:pt idx="2">
                  <c:v>OsSSIVb</c:v>
                </c:pt>
                <c:pt idx="3">
                  <c:v>OsAGPS</c:v>
                </c:pt>
                <c:pt idx="4">
                  <c:v>OsAGPS2a</c:v>
                </c:pt>
                <c:pt idx="5">
                  <c:v>OsAGPL1</c:v>
                </c:pt>
                <c:pt idx="6">
                  <c:v>OsAGPL4</c:v>
                </c:pt>
                <c:pt idx="7">
                  <c:v>OsGBSSII</c:v>
                </c:pt>
                <c:pt idx="8">
                  <c:v>OsBEIIa</c:v>
                </c:pt>
                <c:pt idx="9">
                  <c:v>OsISA3</c:v>
                </c:pt>
              </c:strCache>
            </c:strRef>
          </c:cat>
          <c:val>
            <c:numRef>
              <c:f>表达量检测!$C$28:$C$37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C8-4294-AFB9-2CE7CCFE5B1F}"/>
            </c:ext>
          </c:extLst>
        </c:ser>
        <c:ser>
          <c:idx val="2"/>
          <c:order val="2"/>
          <c:tx>
            <c:strRef>
              <c:f>表达量检测!$D$27</c:f>
              <c:strCache>
                <c:ptCount val="1"/>
                <c:pt idx="0">
                  <c:v>OX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表达量检测!$G$28:$G$37</c:f>
                <c:numCache>
                  <c:formatCode>General</c:formatCode>
                  <c:ptCount val="10"/>
                  <c:pt idx="0">
                    <c:v>0.09</c:v>
                  </c:pt>
                  <c:pt idx="1">
                    <c:v>0.09</c:v>
                  </c:pt>
                  <c:pt idx="2">
                    <c:v>0.1</c:v>
                  </c:pt>
                  <c:pt idx="3">
                    <c:v>0.05</c:v>
                  </c:pt>
                  <c:pt idx="4">
                    <c:v>0.1</c:v>
                  </c:pt>
                  <c:pt idx="5">
                    <c:v>0.06</c:v>
                  </c:pt>
                  <c:pt idx="6">
                    <c:v>7.0000000000000007E-2</c:v>
                  </c:pt>
                  <c:pt idx="7">
                    <c:v>0.22</c:v>
                  </c:pt>
                  <c:pt idx="8">
                    <c:v>0.03</c:v>
                  </c:pt>
                  <c:pt idx="9">
                    <c:v>0.03</c:v>
                  </c:pt>
                </c:numCache>
              </c:numRef>
            </c:plus>
            <c:minus>
              <c:numRef>
                <c:f>表达量检测!$G$28:$G$37</c:f>
                <c:numCache>
                  <c:formatCode>General</c:formatCode>
                  <c:ptCount val="10"/>
                  <c:pt idx="0">
                    <c:v>0.09</c:v>
                  </c:pt>
                  <c:pt idx="1">
                    <c:v>0.09</c:v>
                  </c:pt>
                  <c:pt idx="2">
                    <c:v>0.1</c:v>
                  </c:pt>
                  <c:pt idx="3">
                    <c:v>0.05</c:v>
                  </c:pt>
                  <c:pt idx="4">
                    <c:v>0.1</c:v>
                  </c:pt>
                  <c:pt idx="5">
                    <c:v>0.06</c:v>
                  </c:pt>
                  <c:pt idx="6">
                    <c:v>7.0000000000000007E-2</c:v>
                  </c:pt>
                  <c:pt idx="7">
                    <c:v>0.22</c:v>
                  </c:pt>
                  <c:pt idx="8">
                    <c:v>0.03</c:v>
                  </c:pt>
                  <c:pt idx="9">
                    <c:v>0.03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表达量检测!$A$28:$A$37</c:f>
              <c:strCache>
                <c:ptCount val="10"/>
                <c:pt idx="0">
                  <c:v>OsSSIIb</c:v>
                </c:pt>
                <c:pt idx="1">
                  <c:v>OsSSIIIb</c:v>
                </c:pt>
                <c:pt idx="2">
                  <c:v>OsSSIVb</c:v>
                </c:pt>
                <c:pt idx="3">
                  <c:v>OsAGPS</c:v>
                </c:pt>
                <c:pt idx="4">
                  <c:v>OsAGPS2a</c:v>
                </c:pt>
                <c:pt idx="5">
                  <c:v>OsAGPL1</c:v>
                </c:pt>
                <c:pt idx="6">
                  <c:v>OsAGPL4</c:v>
                </c:pt>
                <c:pt idx="7">
                  <c:v>OsGBSSII</c:v>
                </c:pt>
                <c:pt idx="8">
                  <c:v>OsBEIIa</c:v>
                </c:pt>
                <c:pt idx="9">
                  <c:v>OsISA3</c:v>
                </c:pt>
              </c:strCache>
            </c:strRef>
          </c:cat>
          <c:val>
            <c:numRef>
              <c:f>表达量检测!$D$28:$D$37</c:f>
              <c:numCache>
                <c:formatCode>General</c:formatCode>
                <c:ptCount val="10"/>
                <c:pt idx="0">
                  <c:v>1.01</c:v>
                </c:pt>
                <c:pt idx="1">
                  <c:v>0.98</c:v>
                </c:pt>
                <c:pt idx="2">
                  <c:v>0.63</c:v>
                </c:pt>
                <c:pt idx="3">
                  <c:v>0.89</c:v>
                </c:pt>
                <c:pt idx="4">
                  <c:v>0.99</c:v>
                </c:pt>
                <c:pt idx="5">
                  <c:v>1.19</c:v>
                </c:pt>
                <c:pt idx="6">
                  <c:v>1.01</c:v>
                </c:pt>
                <c:pt idx="7">
                  <c:v>0.64</c:v>
                </c:pt>
                <c:pt idx="8">
                  <c:v>1.05</c:v>
                </c:pt>
                <c:pt idx="9">
                  <c:v>1.1100000000000001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C8-4294-AFB9-2CE7CCFE5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3646208"/>
        <c:axId val="693643256"/>
      </c:barChart>
      <c:catAx>
        <c:axId val="693646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93643256"/>
        <c:crosses val="autoZero"/>
        <c:auto val="1"/>
        <c:lblAlgn val="ctr"/>
        <c:lblOffset val="100"/>
        <c:noMultiLvlLbl val="0"/>
      </c:catAx>
      <c:valAx>
        <c:axId val="693643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9364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1139326334208219E-2"/>
          <c:y val="4.1503937007874019E-2"/>
          <c:w val="0.23549912510936133"/>
          <c:h val="8.43755905511811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表达量检测!$B$57</c:f>
              <c:strCache>
                <c:ptCount val="1"/>
                <c:pt idx="0">
                  <c:v>RNAi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表达量检测!$E$58:$E$67</c:f>
                <c:numCache>
                  <c:formatCode>General</c:formatCode>
                  <c:ptCount val="10"/>
                  <c:pt idx="0">
                    <c:v>0.08</c:v>
                  </c:pt>
                  <c:pt idx="1">
                    <c:v>0.14000000000000001</c:v>
                  </c:pt>
                  <c:pt idx="2">
                    <c:v>0.1</c:v>
                  </c:pt>
                  <c:pt idx="3">
                    <c:v>0.11</c:v>
                  </c:pt>
                  <c:pt idx="4">
                    <c:v>0.04</c:v>
                  </c:pt>
                  <c:pt idx="5">
                    <c:v>0.06</c:v>
                  </c:pt>
                  <c:pt idx="6">
                    <c:v>0.11</c:v>
                  </c:pt>
                  <c:pt idx="7">
                    <c:v>0.13</c:v>
                  </c:pt>
                  <c:pt idx="8">
                    <c:v>0.12</c:v>
                  </c:pt>
                  <c:pt idx="9">
                    <c:v>0.15</c:v>
                  </c:pt>
                </c:numCache>
              </c:numRef>
            </c:plus>
            <c:minus>
              <c:numRef>
                <c:f>表达量检测!$E$58:$E$67</c:f>
                <c:numCache>
                  <c:formatCode>General</c:formatCode>
                  <c:ptCount val="10"/>
                  <c:pt idx="0">
                    <c:v>0.08</c:v>
                  </c:pt>
                  <c:pt idx="1">
                    <c:v>0.14000000000000001</c:v>
                  </c:pt>
                  <c:pt idx="2">
                    <c:v>0.1</c:v>
                  </c:pt>
                  <c:pt idx="3">
                    <c:v>0.11</c:v>
                  </c:pt>
                  <c:pt idx="4">
                    <c:v>0.04</c:v>
                  </c:pt>
                  <c:pt idx="5">
                    <c:v>0.06</c:v>
                  </c:pt>
                  <c:pt idx="6">
                    <c:v>0.11</c:v>
                  </c:pt>
                  <c:pt idx="7">
                    <c:v>0.13</c:v>
                  </c:pt>
                  <c:pt idx="8">
                    <c:v>0.12</c:v>
                  </c:pt>
                  <c:pt idx="9">
                    <c:v>0.15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表达量检测!$A$58:$A$67</c:f>
              <c:strCache>
                <c:ptCount val="10"/>
                <c:pt idx="0">
                  <c:v>OsAmy1A</c:v>
                </c:pt>
                <c:pt idx="1">
                  <c:v>OsAmy1B</c:v>
                </c:pt>
                <c:pt idx="2">
                  <c:v>OsAmy2A</c:v>
                </c:pt>
                <c:pt idx="3">
                  <c:v>OsAmy3A</c:v>
                </c:pt>
                <c:pt idx="4">
                  <c:v>OsAmy3D</c:v>
                </c:pt>
                <c:pt idx="5">
                  <c:v>OsAmy4A</c:v>
                </c:pt>
                <c:pt idx="6">
                  <c:v>OsBmy1</c:v>
                </c:pt>
                <c:pt idx="7">
                  <c:v>OsBmy2</c:v>
                </c:pt>
                <c:pt idx="8">
                  <c:v>OsBmy5</c:v>
                </c:pt>
                <c:pt idx="9">
                  <c:v>OsBmy8</c:v>
                </c:pt>
              </c:strCache>
            </c:strRef>
          </c:cat>
          <c:val>
            <c:numRef>
              <c:f>表达量检测!$B$58:$B$67</c:f>
              <c:numCache>
                <c:formatCode>General</c:formatCode>
                <c:ptCount val="10"/>
                <c:pt idx="0">
                  <c:v>1.17</c:v>
                </c:pt>
                <c:pt idx="1">
                  <c:v>1.01</c:v>
                </c:pt>
                <c:pt idx="2">
                  <c:v>1.21</c:v>
                </c:pt>
                <c:pt idx="3">
                  <c:v>0.87</c:v>
                </c:pt>
                <c:pt idx="4">
                  <c:v>0.99</c:v>
                </c:pt>
                <c:pt idx="5">
                  <c:v>1.21</c:v>
                </c:pt>
                <c:pt idx="6">
                  <c:v>1.01</c:v>
                </c:pt>
                <c:pt idx="7">
                  <c:v>1.31</c:v>
                </c:pt>
                <c:pt idx="8">
                  <c:v>0.89</c:v>
                </c:pt>
                <c:pt idx="9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C4-4E7C-8CF8-C3D050ECB8D1}"/>
            </c:ext>
          </c:extLst>
        </c:ser>
        <c:ser>
          <c:idx val="1"/>
          <c:order val="1"/>
          <c:tx>
            <c:strRef>
              <c:f>表达量检测!$C$57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表达量检测!$F$58:$F$67</c:f>
                <c:numCache>
                  <c:formatCode>General</c:formatCode>
                  <c:ptCount val="10"/>
                  <c:pt idx="0">
                    <c:v>0.1</c:v>
                  </c:pt>
                  <c:pt idx="1">
                    <c:v>7.0000000000000007E-2</c:v>
                  </c:pt>
                  <c:pt idx="2">
                    <c:v>0.09</c:v>
                  </c:pt>
                  <c:pt idx="3">
                    <c:v>0.1</c:v>
                  </c:pt>
                  <c:pt idx="4">
                    <c:v>0.08</c:v>
                  </c:pt>
                  <c:pt idx="5">
                    <c:v>0.09</c:v>
                  </c:pt>
                  <c:pt idx="6">
                    <c:v>0.1</c:v>
                  </c:pt>
                  <c:pt idx="7">
                    <c:v>0.1</c:v>
                  </c:pt>
                  <c:pt idx="8">
                    <c:v>0.12</c:v>
                  </c:pt>
                  <c:pt idx="9">
                    <c:v>0.12</c:v>
                  </c:pt>
                </c:numCache>
              </c:numRef>
            </c:plus>
            <c:minus>
              <c:numRef>
                <c:f>表达量检测!$F$58:$F$67</c:f>
                <c:numCache>
                  <c:formatCode>General</c:formatCode>
                  <c:ptCount val="10"/>
                  <c:pt idx="0">
                    <c:v>0.1</c:v>
                  </c:pt>
                  <c:pt idx="1">
                    <c:v>7.0000000000000007E-2</c:v>
                  </c:pt>
                  <c:pt idx="2">
                    <c:v>0.09</c:v>
                  </c:pt>
                  <c:pt idx="3">
                    <c:v>0.1</c:v>
                  </c:pt>
                  <c:pt idx="4">
                    <c:v>0.08</c:v>
                  </c:pt>
                  <c:pt idx="5">
                    <c:v>0.09</c:v>
                  </c:pt>
                  <c:pt idx="6">
                    <c:v>0.1</c:v>
                  </c:pt>
                  <c:pt idx="7">
                    <c:v>0.1</c:v>
                  </c:pt>
                  <c:pt idx="8">
                    <c:v>0.12</c:v>
                  </c:pt>
                  <c:pt idx="9">
                    <c:v>0.12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表达量检测!$A$58:$A$67</c:f>
              <c:strCache>
                <c:ptCount val="10"/>
                <c:pt idx="0">
                  <c:v>OsAmy1A</c:v>
                </c:pt>
                <c:pt idx="1">
                  <c:v>OsAmy1B</c:v>
                </c:pt>
                <c:pt idx="2">
                  <c:v>OsAmy2A</c:v>
                </c:pt>
                <c:pt idx="3">
                  <c:v>OsAmy3A</c:v>
                </c:pt>
                <c:pt idx="4">
                  <c:v>OsAmy3D</c:v>
                </c:pt>
                <c:pt idx="5">
                  <c:v>OsAmy4A</c:v>
                </c:pt>
                <c:pt idx="6">
                  <c:v>OsBmy1</c:v>
                </c:pt>
                <c:pt idx="7">
                  <c:v>OsBmy2</c:v>
                </c:pt>
                <c:pt idx="8">
                  <c:v>OsBmy5</c:v>
                </c:pt>
                <c:pt idx="9">
                  <c:v>OsBmy8</c:v>
                </c:pt>
              </c:strCache>
            </c:strRef>
          </c:cat>
          <c:val>
            <c:numRef>
              <c:f>表达量检测!$C$58:$C$67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C4-4E7C-8CF8-C3D050ECB8D1}"/>
            </c:ext>
          </c:extLst>
        </c:ser>
        <c:ser>
          <c:idx val="2"/>
          <c:order val="2"/>
          <c:tx>
            <c:strRef>
              <c:f>表达量检测!$D$57</c:f>
              <c:strCache>
                <c:ptCount val="1"/>
                <c:pt idx="0">
                  <c:v>OX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表达量检测!$G$58:$G$67</c:f>
                <c:numCache>
                  <c:formatCode>General</c:formatCode>
                  <c:ptCount val="10"/>
                  <c:pt idx="0">
                    <c:v>7.0000000000000007E-2</c:v>
                  </c:pt>
                  <c:pt idx="1">
                    <c:v>0.12</c:v>
                  </c:pt>
                  <c:pt idx="2">
                    <c:v>0.11</c:v>
                  </c:pt>
                  <c:pt idx="3">
                    <c:v>0.09</c:v>
                  </c:pt>
                  <c:pt idx="4">
                    <c:v>0.06</c:v>
                  </c:pt>
                  <c:pt idx="5">
                    <c:v>0.04</c:v>
                  </c:pt>
                  <c:pt idx="6">
                    <c:v>0.05</c:v>
                  </c:pt>
                  <c:pt idx="7">
                    <c:v>0.08</c:v>
                  </c:pt>
                  <c:pt idx="8">
                    <c:v>0.1</c:v>
                  </c:pt>
                  <c:pt idx="9">
                    <c:v>0.08</c:v>
                  </c:pt>
                </c:numCache>
              </c:numRef>
            </c:plus>
            <c:minus>
              <c:numRef>
                <c:f>表达量检测!$G$58:$G$67</c:f>
                <c:numCache>
                  <c:formatCode>General</c:formatCode>
                  <c:ptCount val="10"/>
                  <c:pt idx="0">
                    <c:v>7.0000000000000007E-2</c:v>
                  </c:pt>
                  <c:pt idx="1">
                    <c:v>0.12</c:v>
                  </c:pt>
                  <c:pt idx="2">
                    <c:v>0.11</c:v>
                  </c:pt>
                  <c:pt idx="3">
                    <c:v>0.09</c:v>
                  </c:pt>
                  <c:pt idx="4">
                    <c:v>0.06</c:v>
                  </c:pt>
                  <c:pt idx="5">
                    <c:v>0.04</c:v>
                  </c:pt>
                  <c:pt idx="6">
                    <c:v>0.05</c:v>
                  </c:pt>
                  <c:pt idx="7">
                    <c:v>0.08</c:v>
                  </c:pt>
                  <c:pt idx="8">
                    <c:v>0.1</c:v>
                  </c:pt>
                  <c:pt idx="9">
                    <c:v>0.08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表达量检测!$A$58:$A$67</c:f>
              <c:strCache>
                <c:ptCount val="10"/>
                <c:pt idx="0">
                  <c:v>OsAmy1A</c:v>
                </c:pt>
                <c:pt idx="1">
                  <c:v>OsAmy1B</c:v>
                </c:pt>
                <c:pt idx="2">
                  <c:v>OsAmy2A</c:v>
                </c:pt>
                <c:pt idx="3">
                  <c:v>OsAmy3A</c:v>
                </c:pt>
                <c:pt idx="4">
                  <c:v>OsAmy3D</c:v>
                </c:pt>
                <c:pt idx="5">
                  <c:v>OsAmy4A</c:v>
                </c:pt>
                <c:pt idx="6">
                  <c:v>OsBmy1</c:v>
                </c:pt>
                <c:pt idx="7">
                  <c:v>OsBmy2</c:v>
                </c:pt>
                <c:pt idx="8">
                  <c:v>OsBmy5</c:v>
                </c:pt>
                <c:pt idx="9">
                  <c:v>OsBmy8</c:v>
                </c:pt>
              </c:strCache>
            </c:strRef>
          </c:cat>
          <c:val>
            <c:numRef>
              <c:f>表达量检测!$D$58:$D$67</c:f>
              <c:numCache>
                <c:formatCode>General</c:formatCode>
                <c:ptCount val="10"/>
                <c:pt idx="0">
                  <c:v>1.01</c:v>
                </c:pt>
                <c:pt idx="1">
                  <c:v>0.7</c:v>
                </c:pt>
                <c:pt idx="2">
                  <c:v>1.05</c:v>
                </c:pt>
                <c:pt idx="3">
                  <c:v>0.79</c:v>
                </c:pt>
                <c:pt idx="4">
                  <c:v>0.89</c:v>
                </c:pt>
                <c:pt idx="5">
                  <c:v>1.05</c:v>
                </c:pt>
                <c:pt idx="6">
                  <c:v>0.97</c:v>
                </c:pt>
                <c:pt idx="7">
                  <c:v>0.83</c:v>
                </c:pt>
                <c:pt idx="8">
                  <c:v>1.05</c:v>
                </c:pt>
                <c:pt idx="9">
                  <c:v>1.1299999999999999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C4-4E7C-8CF8-C3D050ECB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0775080"/>
        <c:axId val="680780656"/>
      </c:barChart>
      <c:catAx>
        <c:axId val="680775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80780656"/>
        <c:crosses val="autoZero"/>
        <c:auto val="1"/>
        <c:lblAlgn val="ctr"/>
        <c:lblOffset val="100"/>
        <c:noMultiLvlLbl val="0"/>
      </c:catAx>
      <c:valAx>
        <c:axId val="680780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8077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6694881889763783E-2"/>
          <c:y val="4.6874453193350825E-2"/>
          <c:w val="0.23549912510936133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组蛋白修饰附图!$B$3</c:f>
              <c:strCache>
                <c:ptCount val="1"/>
                <c:pt idx="0">
                  <c:v>RNAi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组蛋白修饰附图!$E$4:$E$11</c:f>
                <c:numCache>
                  <c:formatCode>General</c:formatCode>
                  <c:ptCount val="8"/>
                  <c:pt idx="0">
                    <c:v>0.08</c:v>
                  </c:pt>
                  <c:pt idx="1">
                    <c:v>0.11</c:v>
                  </c:pt>
                  <c:pt idx="2">
                    <c:v>0.05</c:v>
                  </c:pt>
                  <c:pt idx="3">
                    <c:v>0.14000000000000001</c:v>
                  </c:pt>
                  <c:pt idx="4">
                    <c:v>0.06</c:v>
                  </c:pt>
                  <c:pt idx="5">
                    <c:v>0.09</c:v>
                  </c:pt>
                  <c:pt idx="6">
                    <c:v>0.13</c:v>
                  </c:pt>
                  <c:pt idx="7">
                    <c:v>0.03</c:v>
                  </c:pt>
                </c:numCache>
              </c:numRef>
            </c:plus>
            <c:minus>
              <c:numRef>
                <c:f>组蛋白修饰附图!$E$4:$E$11</c:f>
                <c:numCache>
                  <c:formatCode>General</c:formatCode>
                  <c:ptCount val="8"/>
                  <c:pt idx="0">
                    <c:v>0.08</c:v>
                  </c:pt>
                  <c:pt idx="1">
                    <c:v>0.11</c:v>
                  </c:pt>
                  <c:pt idx="2">
                    <c:v>0.05</c:v>
                  </c:pt>
                  <c:pt idx="3">
                    <c:v>0.14000000000000001</c:v>
                  </c:pt>
                  <c:pt idx="4">
                    <c:v>0.06</c:v>
                  </c:pt>
                  <c:pt idx="5">
                    <c:v>0.09</c:v>
                  </c:pt>
                  <c:pt idx="6">
                    <c:v>0.13</c:v>
                  </c:pt>
                  <c:pt idx="7">
                    <c:v>0.03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组蛋白修饰附图!$A$4:$A$11</c:f>
              <c:strCache>
                <c:ptCount val="8"/>
                <c:pt idx="0">
                  <c:v>OsSSIIc</c:v>
                </c:pt>
                <c:pt idx="1">
                  <c:v>OsSSIIIa</c:v>
                </c:pt>
                <c:pt idx="2">
                  <c:v>OsSSIVa</c:v>
                </c:pt>
                <c:pt idx="3">
                  <c:v>OsAGPS2b</c:v>
                </c:pt>
                <c:pt idx="4">
                  <c:v>OsAGPL2</c:v>
                </c:pt>
                <c:pt idx="5">
                  <c:v>OsBEIIb</c:v>
                </c:pt>
                <c:pt idx="6">
                  <c:v>OsISA1</c:v>
                </c:pt>
                <c:pt idx="7">
                  <c:v>OsPUL</c:v>
                </c:pt>
              </c:strCache>
            </c:strRef>
          </c:cat>
          <c:val>
            <c:numRef>
              <c:f>组蛋白修饰附图!$B$4:$B$11</c:f>
              <c:numCache>
                <c:formatCode>General</c:formatCode>
                <c:ptCount val="8"/>
                <c:pt idx="0">
                  <c:v>1.03</c:v>
                </c:pt>
                <c:pt idx="1">
                  <c:v>0.98</c:v>
                </c:pt>
                <c:pt idx="2">
                  <c:v>0.89</c:v>
                </c:pt>
                <c:pt idx="3">
                  <c:v>0.94</c:v>
                </c:pt>
                <c:pt idx="4">
                  <c:v>1.06</c:v>
                </c:pt>
                <c:pt idx="5">
                  <c:v>1.02</c:v>
                </c:pt>
                <c:pt idx="6">
                  <c:v>1.08</c:v>
                </c:pt>
                <c:pt idx="7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AF-4D6D-A490-1ECDE54EE5B1}"/>
            </c:ext>
          </c:extLst>
        </c:ser>
        <c:ser>
          <c:idx val="1"/>
          <c:order val="1"/>
          <c:tx>
            <c:strRef>
              <c:f>组蛋白修饰附图!$C$3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组蛋白修饰附图!$F$4:$F$11</c:f>
                <c:numCache>
                  <c:formatCode>General</c:formatCode>
                  <c:ptCount val="8"/>
                  <c:pt idx="0">
                    <c:v>0.05</c:v>
                  </c:pt>
                  <c:pt idx="1">
                    <c:v>0.09</c:v>
                  </c:pt>
                  <c:pt idx="2">
                    <c:v>0.12</c:v>
                  </c:pt>
                  <c:pt idx="3">
                    <c:v>0.14000000000000001</c:v>
                  </c:pt>
                  <c:pt idx="4">
                    <c:v>0.04</c:v>
                  </c:pt>
                  <c:pt idx="5">
                    <c:v>0.09</c:v>
                  </c:pt>
                  <c:pt idx="6">
                    <c:v>0.08</c:v>
                  </c:pt>
                  <c:pt idx="7">
                    <c:v>0.11</c:v>
                  </c:pt>
                </c:numCache>
              </c:numRef>
            </c:plus>
            <c:minus>
              <c:numRef>
                <c:f>组蛋白修饰附图!$F$4:$F$11</c:f>
                <c:numCache>
                  <c:formatCode>General</c:formatCode>
                  <c:ptCount val="8"/>
                  <c:pt idx="0">
                    <c:v>0.05</c:v>
                  </c:pt>
                  <c:pt idx="1">
                    <c:v>0.09</c:v>
                  </c:pt>
                  <c:pt idx="2">
                    <c:v>0.12</c:v>
                  </c:pt>
                  <c:pt idx="3">
                    <c:v>0.14000000000000001</c:v>
                  </c:pt>
                  <c:pt idx="4">
                    <c:v>0.04</c:v>
                  </c:pt>
                  <c:pt idx="5">
                    <c:v>0.09</c:v>
                  </c:pt>
                  <c:pt idx="6">
                    <c:v>0.08</c:v>
                  </c:pt>
                  <c:pt idx="7">
                    <c:v>0.11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组蛋白修饰附图!$A$4:$A$11</c:f>
              <c:strCache>
                <c:ptCount val="8"/>
                <c:pt idx="0">
                  <c:v>OsSSIIc</c:v>
                </c:pt>
                <c:pt idx="1">
                  <c:v>OsSSIIIa</c:v>
                </c:pt>
                <c:pt idx="2">
                  <c:v>OsSSIVa</c:v>
                </c:pt>
                <c:pt idx="3">
                  <c:v>OsAGPS2b</c:v>
                </c:pt>
                <c:pt idx="4">
                  <c:v>OsAGPL2</c:v>
                </c:pt>
                <c:pt idx="5">
                  <c:v>OsBEIIb</c:v>
                </c:pt>
                <c:pt idx="6">
                  <c:v>OsISA1</c:v>
                </c:pt>
                <c:pt idx="7">
                  <c:v>OsPUL</c:v>
                </c:pt>
              </c:strCache>
            </c:strRef>
          </c:cat>
          <c:val>
            <c:numRef>
              <c:f>组蛋白修饰附图!$C$4:$C$11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AF-4D6D-A490-1ECDE54EE5B1}"/>
            </c:ext>
          </c:extLst>
        </c:ser>
        <c:ser>
          <c:idx val="2"/>
          <c:order val="2"/>
          <c:tx>
            <c:strRef>
              <c:f>组蛋白修饰附图!$D$3</c:f>
              <c:strCache>
                <c:ptCount val="1"/>
                <c:pt idx="0">
                  <c:v>OX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组蛋白修饰附图!$G$4:$G$11</c:f>
                <c:numCache>
                  <c:formatCode>General</c:formatCode>
                  <c:ptCount val="8"/>
                  <c:pt idx="0">
                    <c:v>0.12</c:v>
                  </c:pt>
                  <c:pt idx="1">
                    <c:v>7.0000000000000007E-2</c:v>
                  </c:pt>
                  <c:pt idx="2">
                    <c:v>0.15</c:v>
                  </c:pt>
                  <c:pt idx="3">
                    <c:v>0.04</c:v>
                  </c:pt>
                  <c:pt idx="4">
                    <c:v>7.0000000000000007E-2</c:v>
                  </c:pt>
                  <c:pt idx="5">
                    <c:v>0.12</c:v>
                  </c:pt>
                  <c:pt idx="6">
                    <c:v>0.09</c:v>
                  </c:pt>
                  <c:pt idx="7">
                    <c:v>0.04</c:v>
                  </c:pt>
                </c:numCache>
              </c:numRef>
            </c:plus>
            <c:minus>
              <c:numRef>
                <c:f>组蛋白修饰附图!$G$4:$G$11</c:f>
                <c:numCache>
                  <c:formatCode>General</c:formatCode>
                  <c:ptCount val="8"/>
                  <c:pt idx="0">
                    <c:v>0.12</c:v>
                  </c:pt>
                  <c:pt idx="1">
                    <c:v>7.0000000000000007E-2</c:v>
                  </c:pt>
                  <c:pt idx="2">
                    <c:v>0.15</c:v>
                  </c:pt>
                  <c:pt idx="3">
                    <c:v>0.04</c:v>
                  </c:pt>
                  <c:pt idx="4">
                    <c:v>7.0000000000000007E-2</c:v>
                  </c:pt>
                  <c:pt idx="5">
                    <c:v>0.12</c:v>
                  </c:pt>
                  <c:pt idx="6">
                    <c:v>0.09</c:v>
                  </c:pt>
                  <c:pt idx="7">
                    <c:v>0.04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组蛋白修饰附图!$A$4:$A$11</c:f>
              <c:strCache>
                <c:ptCount val="8"/>
                <c:pt idx="0">
                  <c:v>OsSSIIc</c:v>
                </c:pt>
                <c:pt idx="1">
                  <c:v>OsSSIIIa</c:v>
                </c:pt>
                <c:pt idx="2">
                  <c:v>OsSSIVa</c:v>
                </c:pt>
                <c:pt idx="3">
                  <c:v>OsAGPS2b</c:v>
                </c:pt>
                <c:pt idx="4">
                  <c:v>OsAGPL2</c:v>
                </c:pt>
                <c:pt idx="5">
                  <c:v>OsBEIIb</c:v>
                </c:pt>
                <c:pt idx="6">
                  <c:v>OsISA1</c:v>
                </c:pt>
                <c:pt idx="7">
                  <c:v>OsPUL</c:v>
                </c:pt>
              </c:strCache>
            </c:strRef>
          </c:cat>
          <c:val>
            <c:numRef>
              <c:f>组蛋白修饰附图!$D$4:$D$11</c:f>
              <c:numCache>
                <c:formatCode>General</c:formatCode>
                <c:ptCount val="8"/>
                <c:pt idx="0">
                  <c:v>1.05</c:v>
                </c:pt>
                <c:pt idx="1">
                  <c:v>1.1000000000000001</c:v>
                </c:pt>
                <c:pt idx="2">
                  <c:v>0.96</c:v>
                </c:pt>
                <c:pt idx="3">
                  <c:v>1.01</c:v>
                </c:pt>
                <c:pt idx="4">
                  <c:v>1.02</c:v>
                </c:pt>
                <c:pt idx="5">
                  <c:v>0.98</c:v>
                </c:pt>
                <c:pt idx="6">
                  <c:v>1.04</c:v>
                </c:pt>
                <c:pt idx="7">
                  <c:v>1.01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AF-4D6D-A490-1ECDE54EE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360800"/>
        <c:axId val="316373264"/>
      </c:barChart>
      <c:catAx>
        <c:axId val="316360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16373264"/>
        <c:crosses val="autoZero"/>
        <c:auto val="1"/>
        <c:lblAlgn val="ctr"/>
        <c:lblOffset val="100"/>
        <c:noMultiLvlLbl val="0"/>
      </c:catAx>
      <c:valAx>
        <c:axId val="316373264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16360800"/>
        <c:crosses val="autoZero"/>
        <c:crossBetween val="between"/>
        <c:majorUnit val="0.30000000000000004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309658742392643"/>
          <c:y val="1.6882327694904954E-3"/>
          <c:w val="0.50335354235028928"/>
          <c:h val="9.58813528990694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组蛋白修饰附图!$B$14</c:f>
              <c:strCache>
                <c:ptCount val="1"/>
                <c:pt idx="0">
                  <c:v>RNAi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组蛋白修饰附图!$E$15:$E$22</c:f>
                <c:numCache>
                  <c:formatCode>General</c:formatCode>
                  <c:ptCount val="8"/>
                  <c:pt idx="0">
                    <c:v>0.05</c:v>
                  </c:pt>
                  <c:pt idx="1">
                    <c:v>0.12</c:v>
                  </c:pt>
                  <c:pt idx="2">
                    <c:v>0.08</c:v>
                  </c:pt>
                  <c:pt idx="3">
                    <c:v>0.03</c:v>
                  </c:pt>
                  <c:pt idx="4">
                    <c:v>0.13</c:v>
                  </c:pt>
                  <c:pt idx="5">
                    <c:v>0.12</c:v>
                  </c:pt>
                  <c:pt idx="6">
                    <c:v>0.21</c:v>
                  </c:pt>
                  <c:pt idx="7">
                    <c:v>0.05</c:v>
                  </c:pt>
                </c:numCache>
              </c:numRef>
            </c:plus>
            <c:minus>
              <c:numRef>
                <c:f>组蛋白修饰附图!$E$15:$E$22</c:f>
                <c:numCache>
                  <c:formatCode>General</c:formatCode>
                  <c:ptCount val="8"/>
                  <c:pt idx="0">
                    <c:v>0.05</c:v>
                  </c:pt>
                  <c:pt idx="1">
                    <c:v>0.12</c:v>
                  </c:pt>
                  <c:pt idx="2">
                    <c:v>0.08</c:v>
                  </c:pt>
                  <c:pt idx="3">
                    <c:v>0.03</c:v>
                  </c:pt>
                  <c:pt idx="4">
                    <c:v>0.13</c:v>
                  </c:pt>
                  <c:pt idx="5">
                    <c:v>0.12</c:v>
                  </c:pt>
                  <c:pt idx="6">
                    <c:v>0.21</c:v>
                  </c:pt>
                  <c:pt idx="7">
                    <c:v>0.05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组蛋白修饰附图!$A$15:$A$22</c:f>
              <c:strCache>
                <c:ptCount val="8"/>
                <c:pt idx="0">
                  <c:v>OsSSIIc</c:v>
                </c:pt>
                <c:pt idx="1">
                  <c:v>OsSSIIIa</c:v>
                </c:pt>
                <c:pt idx="2">
                  <c:v>OsSSIVa</c:v>
                </c:pt>
                <c:pt idx="3">
                  <c:v>OsAGPS2b</c:v>
                </c:pt>
                <c:pt idx="4">
                  <c:v>OsAGPL2</c:v>
                </c:pt>
                <c:pt idx="5">
                  <c:v>OsBEIIb</c:v>
                </c:pt>
                <c:pt idx="6">
                  <c:v>OsISA1</c:v>
                </c:pt>
                <c:pt idx="7">
                  <c:v>OsPUL</c:v>
                </c:pt>
              </c:strCache>
            </c:strRef>
          </c:cat>
          <c:val>
            <c:numRef>
              <c:f>组蛋白修饰附图!$B$15:$B$22</c:f>
              <c:numCache>
                <c:formatCode>General</c:formatCode>
                <c:ptCount val="8"/>
                <c:pt idx="0">
                  <c:v>0.87</c:v>
                </c:pt>
                <c:pt idx="1">
                  <c:v>0.96</c:v>
                </c:pt>
                <c:pt idx="2">
                  <c:v>1.05</c:v>
                </c:pt>
                <c:pt idx="3">
                  <c:v>0.89</c:v>
                </c:pt>
                <c:pt idx="4">
                  <c:v>0.97</c:v>
                </c:pt>
                <c:pt idx="5">
                  <c:v>1.07</c:v>
                </c:pt>
                <c:pt idx="6">
                  <c:v>0.79</c:v>
                </c:pt>
                <c:pt idx="7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E9-4CCE-B9E1-D241482CBFB6}"/>
            </c:ext>
          </c:extLst>
        </c:ser>
        <c:ser>
          <c:idx val="1"/>
          <c:order val="1"/>
          <c:tx>
            <c:strRef>
              <c:f>组蛋白修饰附图!$C$14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组蛋白修饰附图!$F$15:$F$22</c:f>
                <c:numCache>
                  <c:formatCode>General</c:formatCode>
                  <c:ptCount val="8"/>
                  <c:pt idx="0">
                    <c:v>0.06</c:v>
                  </c:pt>
                  <c:pt idx="1">
                    <c:v>0.09</c:v>
                  </c:pt>
                  <c:pt idx="2">
                    <c:v>0.04</c:v>
                  </c:pt>
                  <c:pt idx="3">
                    <c:v>0.14000000000000001</c:v>
                  </c:pt>
                  <c:pt idx="4">
                    <c:v>0.11</c:v>
                  </c:pt>
                  <c:pt idx="5">
                    <c:v>0.08</c:v>
                  </c:pt>
                  <c:pt idx="6">
                    <c:v>0.05</c:v>
                  </c:pt>
                  <c:pt idx="7">
                    <c:v>0.15</c:v>
                  </c:pt>
                </c:numCache>
              </c:numRef>
            </c:plus>
            <c:minus>
              <c:numRef>
                <c:f>组蛋白修饰附图!$F$15:$F$22</c:f>
                <c:numCache>
                  <c:formatCode>General</c:formatCode>
                  <c:ptCount val="8"/>
                  <c:pt idx="0">
                    <c:v>0.06</c:v>
                  </c:pt>
                  <c:pt idx="1">
                    <c:v>0.09</c:v>
                  </c:pt>
                  <c:pt idx="2">
                    <c:v>0.04</c:v>
                  </c:pt>
                  <c:pt idx="3">
                    <c:v>0.14000000000000001</c:v>
                  </c:pt>
                  <c:pt idx="4">
                    <c:v>0.11</c:v>
                  </c:pt>
                  <c:pt idx="5">
                    <c:v>0.08</c:v>
                  </c:pt>
                  <c:pt idx="6">
                    <c:v>0.05</c:v>
                  </c:pt>
                  <c:pt idx="7">
                    <c:v>0.15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组蛋白修饰附图!$A$15:$A$22</c:f>
              <c:strCache>
                <c:ptCount val="8"/>
                <c:pt idx="0">
                  <c:v>OsSSIIc</c:v>
                </c:pt>
                <c:pt idx="1">
                  <c:v>OsSSIIIa</c:v>
                </c:pt>
                <c:pt idx="2">
                  <c:v>OsSSIVa</c:v>
                </c:pt>
                <c:pt idx="3">
                  <c:v>OsAGPS2b</c:v>
                </c:pt>
                <c:pt idx="4">
                  <c:v>OsAGPL2</c:v>
                </c:pt>
                <c:pt idx="5">
                  <c:v>OsBEIIb</c:v>
                </c:pt>
                <c:pt idx="6">
                  <c:v>OsISA1</c:v>
                </c:pt>
                <c:pt idx="7">
                  <c:v>OsPUL</c:v>
                </c:pt>
              </c:strCache>
            </c:strRef>
          </c:cat>
          <c:val>
            <c:numRef>
              <c:f>组蛋白修饰附图!$C$15:$C$22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E9-4CCE-B9E1-D241482CBFB6}"/>
            </c:ext>
          </c:extLst>
        </c:ser>
        <c:ser>
          <c:idx val="2"/>
          <c:order val="2"/>
          <c:tx>
            <c:strRef>
              <c:f>组蛋白修饰附图!$D$14</c:f>
              <c:strCache>
                <c:ptCount val="1"/>
                <c:pt idx="0">
                  <c:v>OX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组蛋白修饰附图!$G$15:$G$22</c:f>
                <c:numCache>
                  <c:formatCode>General</c:formatCode>
                  <c:ptCount val="8"/>
                  <c:pt idx="0">
                    <c:v>0.08</c:v>
                  </c:pt>
                  <c:pt idx="1">
                    <c:v>0.05</c:v>
                  </c:pt>
                  <c:pt idx="2">
                    <c:v>0.21</c:v>
                  </c:pt>
                  <c:pt idx="3">
                    <c:v>0.17</c:v>
                  </c:pt>
                  <c:pt idx="4">
                    <c:v>0.12</c:v>
                  </c:pt>
                  <c:pt idx="5">
                    <c:v>0.03</c:v>
                  </c:pt>
                  <c:pt idx="6">
                    <c:v>0.09</c:v>
                  </c:pt>
                  <c:pt idx="7">
                    <c:v>0.06</c:v>
                  </c:pt>
                </c:numCache>
              </c:numRef>
            </c:plus>
            <c:minus>
              <c:numRef>
                <c:f>组蛋白修饰附图!$G$15:$G$22</c:f>
                <c:numCache>
                  <c:formatCode>General</c:formatCode>
                  <c:ptCount val="8"/>
                  <c:pt idx="0">
                    <c:v>0.08</c:v>
                  </c:pt>
                  <c:pt idx="1">
                    <c:v>0.05</c:v>
                  </c:pt>
                  <c:pt idx="2">
                    <c:v>0.21</c:v>
                  </c:pt>
                  <c:pt idx="3">
                    <c:v>0.17</c:v>
                  </c:pt>
                  <c:pt idx="4">
                    <c:v>0.12</c:v>
                  </c:pt>
                  <c:pt idx="5">
                    <c:v>0.03</c:v>
                  </c:pt>
                  <c:pt idx="6">
                    <c:v>0.09</c:v>
                  </c:pt>
                  <c:pt idx="7">
                    <c:v>0.06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组蛋白修饰附图!$A$15:$A$22</c:f>
              <c:strCache>
                <c:ptCount val="8"/>
                <c:pt idx="0">
                  <c:v>OsSSIIc</c:v>
                </c:pt>
                <c:pt idx="1">
                  <c:v>OsSSIIIa</c:v>
                </c:pt>
                <c:pt idx="2">
                  <c:v>OsSSIVa</c:v>
                </c:pt>
                <c:pt idx="3">
                  <c:v>OsAGPS2b</c:v>
                </c:pt>
                <c:pt idx="4">
                  <c:v>OsAGPL2</c:v>
                </c:pt>
                <c:pt idx="5">
                  <c:v>OsBEIIb</c:v>
                </c:pt>
                <c:pt idx="6">
                  <c:v>OsISA1</c:v>
                </c:pt>
                <c:pt idx="7">
                  <c:v>OsPUL</c:v>
                </c:pt>
              </c:strCache>
            </c:strRef>
          </c:cat>
          <c:val>
            <c:numRef>
              <c:f>组蛋白修饰附图!$D$15:$D$22</c:f>
              <c:numCache>
                <c:formatCode>General</c:formatCode>
                <c:ptCount val="8"/>
                <c:pt idx="0">
                  <c:v>0.98</c:v>
                </c:pt>
                <c:pt idx="1">
                  <c:v>1.1000000000000001</c:v>
                </c:pt>
                <c:pt idx="2">
                  <c:v>1.04</c:v>
                </c:pt>
                <c:pt idx="3">
                  <c:v>1.08</c:v>
                </c:pt>
                <c:pt idx="4">
                  <c:v>0.95</c:v>
                </c:pt>
                <c:pt idx="5">
                  <c:v>1.02</c:v>
                </c:pt>
                <c:pt idx="6">
                  <c:v>1.01</c:v>
                </c:pt>
                <c:pt idx="7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E9-4CCE-B9E1-D241482CB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7324856"/>
        <c:axId val="717322232"/>
      </c:barChart>
      <c:catAx>
        <c:axId val="717324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17322232"/>
        <c:crosses val="autoZero"/>
        <c:auto val="1"/>
        <c:lblAlgn val="ctr"/>
        <c:lblOffset val="100"/>
        <c:noMultiLvlLbl val="0"/>
      </c:catAx>
      <c:valAx>
        <c:axId val="717322232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17324856"/>
        <c:crosses val="autoZero"/>
        <c:crossBetween val="between"/>
        <c:majorUnit val="0.30000000000000004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729527477157935E-2"/>
          <c:y val="0"/>
          <c:w val="0.47782165583012859"/>
          <c:h val="9.92654006484483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组蛋白修饰附图!$B$26</c:f>
              <c:strCache>
                <c:ptCount val="1"/>
                <c:pt idx="0">
                  <c:v>RNAi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组蛋白修饰附图!$E$27:$E$32</c:f>
                <c:numCache>
                  <c:formatCode>General</c:formatCode>
                  <c:ptCount val="6"/>
                  <c:pt idx="0">
                    <c:v>0.08</c:v>
                  </c:pt>
                  <c:pt idx="1">
                    <c:v>0.15</c:v>
                  </c:pt>
                  <c:pt idx="2">
                    <c:v>0.12</c:v>
                  </c:pt>
                  <c:pt idx="3">
                    <c:v>0.04</c:v>
                  </c:pt>
                  <c:pt idx="4">
                    <c:v>7.0000000000000007E-2</c:v>
                  </c:pt>
                  <c:pt idx="5">
                    <c:v>0.09</c:v>
                  </c:pt>
                </c:numCache>
              </c:numRef>
            </c:plus>
            <c:minus>
              <c:numRef>
                <c:f>组蛋白修饰附图!$E$27:$E$32</c:f>
                <c:numCache>
                  <c:formatCode>General</c:formatCode>
                  <c:ptCount val="6"/>
                  <c:pt idx="0">
                    <c:v>0.08</c:v>
                  </c:pt>
                  <c:pt idx="1">
                    <c:v>0.15</c:v>
                  </c:pt>
                  <c:pt idx="2">
                    <c:v>0.12</c:v>
                  </c:pt>
                  <c:pt idx="3">
                    <c:v>0.04</c:v>
                  </c:pt>
                  <c:pt idx="4">
                    <c:v>7.0000000000000007E-2</c:v>
                  </c:pt>
                  <c:pt idx="5">
                    <c:v>0.09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组蛋白修饰附图!$A$27:$A$32</c:f>
              <c:strCache>
                <c:ptCount val="6"/>
                <c:pt idx="0">
                  <c:v>OsAmy3E</c:v>
                </c:pt>
                <c:pt idx="1">
                  <c:v>OsAmy5A</c:v>
                </c:pt>
                <c:pt idx="2">
                  <c:v>OsBmy3</c:v>
                </c:pt>
                <c:pt idx="3">
                  <c:v>OsBmy6</c:v>
                </c:pt>
                <c:pt idx="4">
                  <c:v>OsBmy7</c:v>
                </c:pt>
                <c:pt idx="5">
                  <c:v>OsBmy10</c:v>
                </c:pt>
              </c:strCache>
            </c:strRef>
          </c:cat>
          <c:val>
            <c:numRef>
              <c:f>组蛋白修饰附图!$B$27:$B$32</c:f>
              <c:numCache>
                <c:formatCode>General</c:formatCode>
                <c:ptCount val="6"/>
                <c:pt idx="0">
                  <c:v>0.92</c:v>
                </c:pt>
                <c:pt idx="1">
                  <c:v>1.05</c:v>
                </c:pt>
                <c:pt idx="2">
                  <c:v>1.02</c:v>
                </c:pt>
                <c:pt idx="3">
                  <c:v>0.87</c:v>
                </c:pt>
                <c:pt idx="4">
                  <c:v>0.91</c:v>
                </c:pt>
                <c:pt idx="5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5D-4A2F-846D-6022E4A105A4}"/>
            </c:ext>
          </c:extLst>
        </c:ser>
        <c:ser>
          <c:idx val="1"/>
          <c:order val="1"/>
          <c:tx>
            <c:strRef>
              <c:f>组蛋白修饰附图!$C$26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组蛋白修饰附图!$F$27:$F$32</c:f>
                <c:numCache>
                  <c:formatCode>General</c:formatCode>
                  <c:ptCount val="6"/>
                  <c:pt idx="0">
                    <c:v>0.21</c:v>
                  </c:pt>
                  <c:pt idx="1">
                    <c:v>0.13</c:v>
                  </c:pt>
                  <c:pt idx="2">
                    <c:v>7.0000000000000007E-2</c:v>
                  </c:pt>
                  <c:pt idx="3">
                    <c:v>0.05</c:v>
                  </c:pt>
                  <c:pt idx="4">
                    <c:v>0.11</c:v>
                  </c:pt>
                  <c:pt idx="5">
                    <c:v>0.09</c:v>
                  </c:pt>
                </c:numCache>
              </c:numRef>
            </c:plus>
            <c:minus>
              <c:numRef>
                <c:f>组蛋白修饰附图!$F$27:$F$32</c:f>
                <c:numCache>
                  <c:formatCode>General</c:formatCode>
                  <c:ptCount val="6"/>
                  <c:pt idx="0">
                    <c:v>0.21</c:v>
                  </c:pt>
                  <c:pt idx="1">
                    <c:v>0.13</c:v>
                  </c:pt>
                  <c:pt idx="2">
                    <c:v>7.0000000000000007E-2</c:v>
                  </c:pt>
                  <c:pt idx="3">
                    <c:v>0.05</c:v>
                  </c:pt>
                  <c:pt idx="4">
                    <c:v>0.11</c:v>
                  </c:pt>
                  <c:pt idx="5">
                    <c:v>0.09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组蛋白修饰附图!$A$27:$A$32</c:f>
              <c:strCache>
                <c:ptCount val="6"/>
                <c:pt idx="0">
                  <c:v>OsAmy3E</c:v>
                </c:pt>
                <c:pt idx="1">
                  <c:v>OsAmy5A</c:v>
                </c:pt>
                <c:pt idx="2">
                  <c:v>OsBmy3</c:v>
                </c:pt>
                <c:pt idx="3">
                  <c:v>OsBmy6</c:v>
                </c:pt>
                <c:pt idx="4">
                  <c:v>OsBmy7</c:v>
                </c:pt>
                <c:pt idx="5">
                  <c:v>OsBmy10</c:v>
                </c:pt>
              </c:strCache>
            </c:strRef>
          </c:cat>
          <c:val>
            <c:numRef>
              <c:f>组蛋白修饰附图!$C$27:$C$32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5D-4A2F-846D-6022E4A105A4}"/>
            </c:ext>
          </c:extLst>
        </c:ser>
        <c:ser>
          <c:idx val="2"/>
          <c:order val="2"/>
          <c:tx>
            <c:strRef>
              <c:f>组蛋白修饰附图!$D$26</c:f>
              <c:strCache>
                <c:ptCount val="1"/>
                <c:pt idx="0">
                  <c:v>OX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组蛋白修饰附图!$G$27:$G$32</c:f>
                <c:numCache>
                  <c:formatCode>General</c:formatCode>
                  <c:ptCount val="6"/>
                  <c:pt idx="0">
                    <c:v>0.06</c:v>
                  </c:pt>
                  <c:pt idx="1">
                    <c:v>0.08</c:v>
                  </c:pt>
                  <c:pt idx="2">
                    <c:v>0.12</c:v>
                  </c:pt>
                  <c:pt idx="3">
                    <c:v>0.11</c:v>
                  </c:pt>
                  <c:pt idx="4">
                    <c:v>0.05</c:v>
                  </c:pt>
                  <c:pt idx="5">
                    <c:v>7.0000000000000007E-2</c:v>
                  </c:pt>
                </c:numCache>
              </c:numRef>
            </c:plus>
            <c:minus>
              <c:numRef>
                <c:f>组蛋白修饰附图!$G$27:$G$32</c:f>
                <c:numCache>
                  <c:formatCode>General</c:formatCode>
                  <c:ptCount val="6"/>
                  <c:pt idx="0">
                    <c:v>0.06</c:v>
                  </c:pt>
                  <c:pt idx="1">
                    <c:v>0.08</c:v>
                  </c:pt>
                  <c:pt idx="2">
                    <c:v>0.12</c:v>
                  </c:pt>
                  <c:pt idx="3">
                    <c:v>0.11</c:v>
                  </c:pt>
                  <c:pt idx="4">
                    <c:v>0.05</c:v>
                  </c:pt>
                  <c:pt idx="5">
                    <c:v>7.0000000000000007E-2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组蛋白修饰附图!$A$27:$A$32</c:f>
              <c:strCache>
                <c:ptCount val="6"/>
                <c:pt idx="0">
                  <c:v>OsAmy3E</c:v>
                </c:pt>
                <c:pt idx="1">
                  <c:v>OsAmy5A</c:v>
                </c:pt>
                <c:pt idx="2">
                  <c:v>OsBmy3</c:v>
                </c:pt>
                <c:pt idx="3">
                  <c:v>OsBmy6</c:v>
                </c:pt>
                <c:pt idx="4">
                  <c:v>OsBmy7</c:v>
                </c:pt>
                <c:pt idx="5">
                  <c:v>OsBmy10</c:v>
                </c:pt>
              </c:strCache>
            </c:strRef>
          </c:cat>
          <c:val>
            <c:numRef>
              <c:f>组蛋白修饰附图!$D$27:$D$32</c:f>
              <c:numCache>
                <c:formatCode>General</c:formatCode>
                <c:ptCount val="6"/>
                <c:pt idx="0">
                  <c:v>0.96</c:v>
                </c:pt>
                <c:pt idx="1">
                  <c:v>0.99</c:v>
                </c:pt>
                <c:pt idx="2">
                  <c:v>1.0900000000000001</c:v>
                </c:pt>
                <c:pt idx="3">
                  <c:v>1.06</c:v>
                </c:pt>
                <c:pt idx="4">
                  <c:v>0.98</c:v>
                </c:pt>
                <c:pt idx="5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5D-4A2F-846D-6022E4A10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4415848"/>
        <c:axId val="614416176"/>
      </c:barChart>
      <c:catAx>
        <c:axId val="614415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14416176"/>
        <c:crosses val="autoZero"/>
        <c:auto val="1"/>
        <c:lblAlgn val="ctr"/>
        <c:lblOffset val="100"/>
        <c:noMultiLvlLbl val="0"/>
      </c:catAx>
      <c:valAx>
        <c:axId val="614416176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14415848"/>
        <c:crosses val="autoZero"/>
        <c:crossBetween val="between"/>
        <c:majorUnit val="0.30000000000000004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780599300087491E-2"/>
          <c:y val="4.687445319335079E-2"/>
          <c:w val="0.56149524223529601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组蛋白修饰附图!$B$38</c:f>
              <c:strCache>
                <c:ptCount val="1"/>
                <c:pt idx="0">
                  <c:v>RNAi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组蛋白修饰附图!$E$39:$E$44</c:f>
                <c:numCache>
                  <c:formatCode>General</c:formatCode>
                  <c:ptCount val="6"/>
                  <c:pt idx="0">
                    <c:v>0.06</c:v>
                  </c:pt>
                  <c:pt idx="1">
                    <c:v>0.09</c:v>
                  </c:pt>
                  <c:pt idx="2">
                    <c:v>0.12</c:v>
                  </c:pt>
                  <c:pt idx="3">
                    <c:v>0.21</c:v>
                  </c:pt>
                  <c:pt idx="4">
                    <c:v>0.09</c:v>
                  </c:pt>
                  <c:pt idx="5">
                    <c:v>0.04</c:v>
                  </c:pt>
                </c:numCache>
              </c:numRef>
            </c:plus>
            <c:minus>
              <c:numRef>
                <c:f>组蛋白修饰附图!$E$39:$E$44</c:f>
                <c:numCache>
                  <c:formatCode>General</c:formatCode>
                  <c:ptCount val="6"/>
                  <c:pt idx="0">
                    <c:v>0.06</c:v>
                  </c:pt>
                  <c:pt idx="1">
                    <c:v>0.09</c:v>
                  </c:pt>
                  <c:pt idx="2">
                    <c:v>0.12</c:v>
                  </c:pt>
                  <c:pt idx="3">
                    <c:v>0.21</c:v>
                  </c:pt>
                  <c:pt idx="4">
                    <c:v>0.09</c:v>
                  </c:pt>
                  <c:pt idx="5">
                    <c:v>0.04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组蛋白修饰附图!$A$39:$A$44</c:f>
              <c:strCache>
                <c:ptCount val="6"/>
                <c:pt idx="0">
                  <c:v>OsAmy3E</c:v>
                </c:pt>
                <c:pt idx="1">
                  <c:v>OsAmy5A</c:v>
                </c:pt>
                <c:pt idx="2">
                  <c:v>OsBmy3</c:v>
                </c:pt>
                <c:pt idx="3">
                  <c:v>OsBmy6</c:v>
                </c:pt>
                <c:pt idx="4">
                  <c:v>OsBmy7</c:v>
                </c:pt>
                <c:pt idx="5">
                  <c:v>OsBmy10</c:v>
                </c:pt>
              </c:strCache>
            </c:strRef>
          </c:cat>
          <c:val>
            <c:numRef>
              <c:f>组蛋白修饰附图!$B$39:$B$44</c:f>
              <c:numCache>
                <c:formatCode>General</c:formatCode>
                <c:ptCount val="6"/>
                <c:pt idx="0">
                  <c:v>1.01</c:v>
                </c:pt>
                <c:pt idx="1">
                  <c:v>0.94</c:v>
                </c:pt>
                <c:pt idx="2">
                  <c:v>0.96</c:v>
                </c:pt>
                <c:pt idx="3">
                  <c:v>1.06</c:v>
                </c:pt>
                <c:pt idx="4">
                  <c:v>0.98</c:v>
                </c:pt>
                <c:pt idx="5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3-4C49-BDFD-8B88614A1586}"/>
            </c:ext>
          </c:extLst>
        </c:ser>
        <c:ser>
          <c:idx val="1"/>
          <c:order val="1"/>
          <c:tx>
            <c:strRef>
              <c:f>组蛋白修饰附图!$C$38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组蛋白修饰附图!$F$39:$F$44</c:f>
                <c:numCache>
                  <c:formatCode>General</c:formatCode>
                  <c:ptCount val="6"/>
                  <c:pt idx="0">
                    <c:v>0.04</c:v>
                  </c:pt>
                  <c:pt idx="1">
                    <c:v>0.12</c:v>
                  </c:pt>
                  <c:pt idx="2">
                    <c:v>0.08</c:v>
                  </c:pt>
                  <c:pt idx="3">
                    <c:v>0.09</c:v>
                  </c:pt>
                  <c:pt idx="4">
                    <c:v>0.16</c:v>
                  </c:pt>
                  <c:pt idx="5">
                    <c:v>0.14000000000000001</c:v>
                  </c:pt>
                </c:numCache>
              </c:numRef>
            </c:plus>
            <c:minus>
              <c:numRef>
                <c:f>组蛋白修饰附图!$F$39:$F$44</c:f>
                <c:numCache>
                  <c:formatCode>General</c:formatCode>
                  <c:ptCount val="6"/>
                  <c:pt idx="0">
                    <c:v>0.04</c:v>
                  </c:pt>
                  <c:pt idx="1">
                    <c:v>0.12</c:v>
                  </c:pt>
                  <c:pt idx="2">
                    <c:v>0.08</c:v>
                  </c:pt>
                  <c:pt idx="3">
                    <c:v>0.09</c:v>
                  </c:pt>
                  <c:pt idx="4">
                    <c:v>0.16</c:v>
                  </c:pt>
                  <c:pt idx="5">
                    <c:v>0.14000000000000001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组蛋白修饰附图!$A$39:$A$44</c:f>
              <c:strCache>
                <c:ptCount val="6"/>
                <c:pt idx="0">
                  <c:v>OsAmy3E</c:v>
                </c:pt>
                <c:pt idx="1">
                  <c:v>OsAmy5A</c:v>
                </c:pt>
                <c:pt idx="2">
                  <c:v>OsBmy3</c:v>
                </c:pt>
                <c:pt idx="3">
                  <c:v>OsBmy6</c:v>
                </c:pt>
                <c:pt idx="4">
                  <c:v>OsBmy7</c:v>
                </c:pt>
                <c:pt idx="5">
                  <c:v>OsBmy10</c:v>
                </c:pt>
              </c:strCache>
            </c:strRef>
          </c:cat>
          <c:val>
            <c:numRef>
              <c:f>组蛋白修饰附图!$C$39:$C$44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C3-4C49-BDFD-8B88614A1586}"/>
            </c:ext>
          </c:extLst>
        </c:ser>
        <c:ser>
          <c:idx val="2"/>
          <c:order val="2"/>
          <c:tx>
            <c:strRef>
              <c:f>组蛋白修饰附图!$D$38</c:f>
              <c:strCache>
                <c:ptCount val="1"/>
                <c:pt idx="0">
                  <c:v>OX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组蛋白修饰附图!$G$39:$G$44</c:f>
                <c:numCache>
                  <c:formatCode>General</c:formatCode>
                  <c:ptCount val="6"/>
                  <c:pt idx="0">
                    <c:v>0.13</c:v>
                  </c:pt>
                  <c:pt idx="1">
                    <c:v>0.06</c:v>
                  </c:pt>
                  <c:pt idx="2">
                    <c:v>7.0000000000000007E-2</c:v>
                  </c:pt>
                  <c:pt idx="3">
                    <c:v>0.12</c:v>
                  </c:pt>
                  <c:pt idx="4">
                    <c:v>0.16</c:v>
                  </c:pt>
                  <c:pt idx="5">
                    <c:v>0.05</c:v>
                  </c:pt>
                </c:numCache>
              </c:numRef>
            </c:plus>
            <c:minus>
              <c:numRef>
                <c:f>组蛋白修饰附图!$G$39:$G$44</c:f>
                <c:numCache>
                  <c:formatCode>General</c:formatCode>
                  <c:ptCount val="6"/>
                  <c:pt idx="0">
                    <c:v>0.13</c:v>
                  </c:pt>
                  <c:pt idx="1">
                    <c:v>0.06</c:v>
                  </c:pt>
                  <c:pt idx="2">
                    <c:v>7.0000000000000007E-2</c:v>
                  </c:pt>
                  <c:pt idx="3">
                    <c:v>0.12</c:v>
                  </c:pt>
                  <c:pt idx="4">
                    <c:v>0.16</c:v>
                  </c:pt>
                  <c:pt idx="5">
                    <c:v>0.05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组蛋白修饰附图!$A$39:$A$44</c:f>
              <c:strCache>
                <c:ptCount val="6"/>
                <c:pt idx="0">
                  <c:v>OsAmy3E</c:v>
                </c:pt>
                <c:pt idx="1">
                  <c:v>OsAmy5A</c:v>
                </c:pt>
                <c:pt idx="2">
                  <c:v>OsBmy3</c:v>
                </c:pt>
                <c:pt idx="3">
                  <c:v>OsBmy6</c:v>
                </c:pt>
                <c:pt idx="4">
                  <c:v>OsBmy7</c:v>
                </c:pt>
                <c:pt idx="5">
                  <c:v>OsBmy10</c:v>
                </c:pt>
              </c:strCache>
            </c:strRef>
          </c:cat>
          <c:val>
            <c:numRef>
              <c:f>组蛋白修饰附图!$D$39:$D$44</c:f>
              <c:numCache>
                <c:formatCode>General</c:formatCode>
                <c:ptCount val="6"/>
                <c:pt idx="0">
                  <c:v>1.08</c:v>
                </c:pt>
                <c:pt idx="1">
                  <c:v>1.1000000000000001</c:v>
                </c:pt>
                <c:pt idx="2">
                  <c:v>1.06</c:v>
                </c:pt>
                <c:pt idx="3">
                  <c:v>1.23</c:v>
                </c:pt>
                <c:pt idx="4">
                  <c:v>1.06</c:v>
                </c:pt>
                <c:pt idx="5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C3-4C49-BDFD-8B88614A1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4405680"/>
        <c:axId val="614424048"/>
      </c:barChart>
      <c:catAx>
        <c:axId val="614405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14424048"/>
        <c:crosses val="autoZero"/>
        <c:auto val="1"/>
        <c:lblAlgn val="ctr"/>
        <c:lblOffset val="100"/>
        <c:noMultiLvlLbl val="0"/>
      </c:catAx>
      <c:valAx>
        <c:axId val="614424048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14405680"/>
        <c:crosses val="autoZero"/>
        <c:crossBetween val="between"/>
        <c:majorUnit val="0.30000000000000004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8.225043744531936E-2"/>
          <c:y val="4.2244823563721161E-2"/>
          <c:w val="0.44295116090525544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印记基因的检测!$B$2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印记基因的检测!$D$3:$D$17</c:f>
                <c:numCache>
                  <c:formatCode>General</c:formatCode>
                  <c:ptCount val="15"/>
                  <c:pt idx="0">
                    <c:v>0.08</c:v>
                  </c:pt>
                  <c:pt idx="1">
                    <c:v>0.1</c:v>
                  </c:pt>
                  <c:pt idx="2">
                    <c:v>7.0000000000000007E-2</c:v>
                  </c:pt>
                  <c:pt idx="3">
                    <c:v>0.03</c:v>
                  </c:pt>
                  <c:pt idx="4">
                    <c:v>0.09</c:v>
                  </c:pt>
                  <c:pt idx="5">
                    <c:v>0.13</c:v>
                  </c:pt>
                  <c:pt idx="6">
                    <c:v>0.04</c:v>
                  </c:pt>
                  <c:pt idx="7">
                    <c:v>0.11</c:v>
                  </c:pt>
                  <c:pt idx="8">
                    <c:v>7.0000000000000007E-2</c:v>
                  </c:pt>
                  <c:pt idx="9">
                    <c:v>0.04</c:v>
                  </c:pt>
                  <c:pt idx="10">
                    <c:v>0.06</c:v>
                  </c:pt>
                  <c:pt idx="11">
                    <c:v>0.14000000000000001</c:v>
                  </c:pt>
                  <c:pt idx="12">
                    <c:v>0.05</c:v>
                  </c:pt>
                  <c:pt idx="13">
                    <c:v>0.09</c:v>
                  </c:pt>
                  <c:pt idx="14">
                    <c:v>0.08</c:v>
                  </c:pt>
                </c:numCache>
              </c:numRef>
            </c:plus>
            <c:minus>
              <c:numRef>
                <c:f>印记基因的检测!$D$3:$D$17</c:f>
                <c:numCache>
                  <c:formatCode>General</c:formatCode>
                  <c:ptCount val="15"/>
                  <c:pt idx="0">
                    <c:v>0.08</c:v>
                  </c:pt>
                  <c:pt idx="1">
                    <c:v>0.1</c:v>
                  </c:pt>
                  <c:pt idx="2">
                    <c:v>7.0000000000000007E-2</c:v>
                  </c:pt>
                  <c:pt idx="3">
                    <c:v>0.03</c:v>
                  </c:pt>
                  <c:pt idx="4">
                    <c:v>0.09</c:v>
                  </c:pt>
                  <c:pt idx="5">
                    <c:v>0.13</c:v>
                  </c:pt>
                  <c:pt idx="6">
                    <c:v>0.04</c:v>
                  </c:pt>
                  <c:pt idx="7">
                    <c:v>0.11</c:v>
                  </c:pt>
                  <c:pt idx="8">
                    <c:v>7.0000000000000007E-2</c:v>
                  </c:pt>
                  <c:pt idx="9">
                    <c:v>0.04</c:v>
                  </c:pt>
                  <c:pt idx="10">
                    <c:v>0.06</c:v>
                  </c:pt>
                  <c:pt idx="11">
                    <c:v>0.14000000000000001</c:v>
                  </c:pt>
                  <c:pt idx="12">
                    <c:v>0.05</c:v>
                  </c:pt>
                  <c:pt idx="13">
                    <c:v>0.09</c:v>
                  </c:pt>
                  <c:pt idx="14">
                    <c:v>0.08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印记基因的检测!$A$3:$A$17</c:f>
              <c:strCache>
                <c:ptCount val="15"/>
                <c:pt idx="0">
                  <c:v>Os01g42270</c:v>
                </c:pt>
                <c:pt idx="1">
                  <c:v>Os01g64810</c:v>
                </c:pt>
                <c:pt idx="2">
                  <c:v>Os02g21430</c:v>
                </c:pt>
                <c:pt idx="3">
                  <c:v>Os03g22900</c:v>
                </c:pt>
                <c:pt idx="4">
                  <c:v>Os04g40090</c:v>
                </c:pt>
                <c:pt idx="5">
                  <c:v>Os05g34310</c:v>
                </c:pt>
                <c:pt idx="6">
                  <c:v>Os05g40790</c:v>
                </c:pt>
                <c:pt idx="7">
                  <c:v>Os06g06870</c:v>
                </c:pt>
                <c:pt idx="8">
                  <c:v>Os06g23460</c:v>
                </c:pt>
                <c:pt idx="9">
                  <c:v>Os07g28850</c:v>
                </c:pt>
                <c:pt idx="10">
                  <c:v>Os08g04290</c:v>
                </c:pt>
                <c:pt idx="11">
                  <c:v>Os08g27240</c:v>
                </c:pt>
                <c:pt idx="12">
                  <c:v>Os09g03500</c:v>
                </c:pt>
                <c:pt idx="13">
                  <c:v>Os09g34800</c:v>
                </c:pt>
                <c:pt idx="14">
                  <c:v>Os10g33940</c:v>
                </c:pt>
              </c:strCache>
            </c:strRef>
          </c:cat>
          <c:val>
            <c:numRef>
              <c:f>印记基因的检测!$B$3:$B$17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A0-49F8-98C2-CCDCF5658776}"/>
            </c:ext>
          </c:extLst>
        </c:ser>
        <c:ser>
          <c:idx val="1"/>
          <c:order val="1"/>
          <c:tx>
            <c:strRef>
              <c:f>印记基因的检测!$C$2</c:f>
              <c:strCache>
                <c:ptCount val="1"/>
                <c:pt idx="0">
                  <c:v>OX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印记基因的检测!$E$3:$E$17</c:f>
                <c:numCache>
                  <c:formatCode>General</c:formatCode>
                  <c:ptCount val="15"/>
                  <c:pt idx="0">
                    <c:v>7.0000000000000007E-2</c:v>
                  </c:pt>
                  <c:pt idx="1">
                    <c:v>0.06</c:v>
                  </c:pt>
                  <c:pt idx="2">
                    <c:v>0.04</c:v>
                  </c:pt>
                  <c:pt idx="3">
                    <c:v>0.15</c:v>
                  </c:pt>
                  <c:pt idx="4">
                    <c:v>7.0000000000000007E-2</c:v>
                  </c:pt>
                  <c:pt idx="5">
                    <c:v>0.02</c:v>
                  </c:pt>
                  <c:pt idx="6">
                    <c:v>0.17</c:v>
                  </c:pt>
                  <c:pt idx="7">
                    <c:v>0.09</c:v>
                  </c:pt>
                  <c:pt idx="8">
                    <c:v>0.04</c:v>
                  </c:pt>
                  <c:pt idx="9">
                    <c:v>0.04</c:v>
                  </c:pt>
                  <c:pt idx="10">
                    <c:v>0.08</c:v>
                  </c:pt>
                  <c:pt idx="11">
                    <c:v>0.09</c:v>
                  </c:pt>
                  <c:pt idx="12">
                    <c:v>0.18</c:v>
                  </c:pt>
                  <c:pt idx="13">
                    <c:v>0.05</c:v>
                  </c:pt>
                  <c:pt idx="14">
                    <c:v>0.05</c:v>
                  </c:pt>
                </c:numCache>
              </c:numRef>
            </c:plus>
            <c:minus>
              <c:numRef>
                <c:f>印记基因的检测!$E$3:$E$17</c:f>
                <c:numCache>
                  <c:formatCode>General</c:formatCode>
                  <c:ptCount val="15"/>
                  <c:pt idx="0">
                    <c:v>7.0000000000000007E-2</c:v>
                  </c:pt>
                  <c:pt idx="1">
                    <c:v>0.06</c:v>
                  </c:pt>
                  <c:pt idx="2">
                    <c:v>0.04</c:v>
                  </c:pt>
                  <c:pt idx="3">
                    <c:v>0.15</c:v>
                  </c:pt>
                  <c:pt idx="4">
                    <c:v>7.0000000000000007E-2</c:v>
                  </c:pt>
                  <c:pt idx="5">
                    <c:v>0.02</c:v>
                  </c:pt>
                  <c:pt idx="6">
                    <c:v>0.17</c:v>
                  </c:pt>
                  <c:pt idx="7">
                    <c:v>0.09</c:v>
                  </c:pt>
                  <c:pt idx="8">
                    <c:v>0.04</c:v>
                  </c:pt>
                  <c:pt idx="9">
                    <c:v>0.04</c:v>
                  </c:pt>
                  <c:pt idx="10">
                    <c:v>0.08</c:v>
                  </c:pt>
                  <c:pt idx="11">
                    <c:v>0.09</c:v>
                  </c:pt>
                  <c:pt idx="12">
                    <c:v>0.18</c:v>
                  </c:pt>
                  <c:pt idx="13">
                    <c:v>0.05</c:v>
                  </c:pt>
                  <c:pt idx="14">
                    <c:v>0.05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印记基因的检测!$A$3:$A$17</c:f>
              <c:strCache>
                <c:ptCount val="15"/>
                <c:pt idx="0">
                  <c:v>Os01g42270</c:v>
                </c:pt>
                <c:pt idx="1">
                  <c:v>Os01g64810</c:v>
                </c:pt>
                <c:pt idx="2">
                  <c:v>Os02g21430</c:v>
                </c:pt>
                <c:pt idx="3">
                  <c:v>Os03g22900</c:v>
                </c:pt>
                <c:pt idx="4">
                  <c:v>Os04g40090</c:v>
                </c:pt>
                <c:pt idx="5">
                  <c:v>Os05g34310</c:v>
                </c:pt>
                <c:pt idx="6">
                  <c:v>Os05g40790</c:v>
                </c:pt>
                <c:pt idx="7">
                  <c:v>Os06g06870</c:v>
                </c:pt>
                <c:pt idx="8">
                  <c:v>Os06g23460</c:v>
                </c:pt>
                <c:pt idx="9">
                  <c:v>Os07g28850</c:v>
                </c:pt>
                <c:pt idx="10">
                  <c:v>Os08g04290</c:v>
                </c:pt>
                <c:pt idx="11">
                  <c:v>Os08g27240</c:v>
                </c:pt>
                <c:pt idx="12">
                  <c:v>Os09g03500</c:v>
                </c:pt>
                <c:pt idx="13">
                  <c:v>Os09g34800</c:v>
                </c:pt>
                <c:pt idx="14">
                  <c:v>Os10g33940</c:v>
                </c:pt>
              </c:strCache>
            </c:strRef>
          </c:cat>
          <c:val>
            <c:numRef>
              <c:f>印记基因的检测!$C$3:$C$17</c:f>
              <c:numCache>
                <c:formatCode>General</c:formatCode>
                <c:ptCount val="15"/>
                <c:pt idx="0">
                  <c:v>0.55000000000000004</c:v>
                </c:pt>
                <c:pt idx="1">
                  <c:v>0.84</c:v>
                </c:pt>
                <c:pt idx="2">
                  <c:v>0.35</c:v>
                </c:pt>
                <c:pt idx="3">
                  <c:v>1.89</c:v>
                </c:pt>
                <c:pt idx="4">
                  <c:v>0.61</c:v>
                </c:pt>
                <c:pt idx="5">
                  <c:v>0.09</c:v>
                </c:pt>
                <c:pt idx="6">
                  <c:v>3.13</c:v>
                </c:pt>
                <c:pt idx="7">
                  <c:v>1.8</c:v>
                </c:pt>
                <c:pt idx="8">
                  <c:v>0.33</c:v>
                </c:pt>
                <c:pt idx="9">
                  <c:v>1.1000000000000001</c:v>
                </c:pt>
                <c:pt idx="10">
                  <c:v>0.89</c:v>
                </c:pt>
                <c:pt idx="11">
                  <c:v>0.54</c:v>
                </c:pt>
                <c:pt idx="12">
                  <c:v>2.13</c:v>
                </c:pt>
                <c:pt idx="13">
                  <c:v>0.26</c:v>
                </c:pt>
                <c:pt idx="14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A0-49F8-98C2-CCDCF5658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6682072"/>
        <c:axId val="526681088"/>
      </c:barChart>
      <c:catAx>
        <c:axId val="526682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6681088"/>
        <c:crosses val="autoZero"/>
        <c:auto val="1"/>
        <c:lblAlgn val="ctr"/>
        <c:lblOffset val="100"/>
        <c:noMultiLvlLbl val="0"/>
      </c:catAx>
      <c:valAx>
        <c:axId val="5266810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668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5344706911636046E-2"/>
          <c:y val="4.6874453193350818E-2"/>
          <c:w val="0.14264370078740157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255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52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110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20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951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94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56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118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2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12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84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93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26" Type="http://schemas.microsoft.com/office/2007/relationships/hdphoto" Target="../media/hdphoto4.wdp"/><Relationship Id="rId3" Type="http://schemas.openxmlformats.org/officeDocument/2006/relationships/image" Target="../media/image5.jpeg"/><Relationship Id="rId21" Type="http://schemas.openxmlformats.org/officeDocument/2006/relationships/image" Target="../media/image22.png"/><Relationship Id="rId34" Type="http://schemas.microsoft.com/office/2007/relationships/hdphoto" Target="../media/hdphoto8.wdp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5" Type="http://schemas.openxmlformats.org/officeDocument/2006/relationships/image" Target="../media/image24.png"/><Relationship Id="rId33" Type="http://schemas.openxmlformats.org/officeDocument/2006/relationships/image" Target="../media/image28.png"/><Relationship Id="rId2" Type="http://schemas.openxmlformats.org/officeDocument/2006/relationships/image" Target="../media/image4.jpeg"/><Relationship Id="rId16" Type="http://schemas.openxmlformats.org/officeDocument/2006/relationships/image" Target="../media/image18.jpeg"/><Relationship Id="rId20" Type="http://schemas.microsoft.com/office/2007/relationships/hdphoto" Target="../media/hdphoto1.wdp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24" Type="http://schemas.microsoft.com/office/2007/relationships/hdphoto" Target="../media/hdphoto3.wdp"/><Relationship Id="rId32" Type="http://schemas.microsoft.com/office/2007/relationships/hdphoto" Target="../media/hdphoto7.wdp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23" Type="http://schemas.openxmlformats.org/officeDocument/2006/relationships/image" Target="../media/image23.png"/><Relationship Id="rId28" Type="http://schemas.microsoft.com/office/2007/relationships/hdphoto" Target="../media/hdphoto5.wdp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31" Type="http://schemas.openxmlformats.org/officeDocument/2006/relationships/image" Target="../media/image27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Relationship Id="rId22" Type="http://schemas.microsoft.com/office/2007/relationships/hdphoto" Target="../media/hdphoto2.wdp"/><Relationship Id="rId27" Type="http://schemas.openxmlformats.org/officeDocument/2006/relationships/image" Target="../media/image25.png"/><Relationship Id="rId30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C640B9DA-DA48-47C2-B659-663FE6E70F13}"/>
              </a:ext>
            </a:extLst>
          </p:cNvPr>
          <p:cNvGrpSpPr/>
          <p:nvPr/>
        </p:nvGrpSpPr>
        <p:grpSpPr>
          <a:xfrm>
            <a:off x="324892" y="3156453"/>
            <a:ext cx="3044420" cy="2062145"/>
            <a:chOff x="271478" y="2828404"/>
            <a:chExt cx="3044420" cy="2341168"/>
          </a:xfrm>
        </p:grpSpPr>
        <p:graphicFrame>
          <p:nvGraphicFramePr>
            <p:cNvPr id="7" name="图表 6">
              <a:extLst>
                <a:ext uri="{FF2B5EF4-FFF2-40B4-BE49-F238E27FC236}">
                  <a16:creationId xmlns:a16="http://schemas.microsoft.com/office/drawing/2014/main" id="{116B6D60-FE0B-4B09-B479-545B070FFDF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32845" y="2828404"/>
            <a:ext cx="2783053" cy="23411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E439C91-06BE-4343-970B-D14996DD4C72}"/>
                </a:ext>
              </a:extLst>
            </p:cNvPr>
            <p:cNvSpPr txBox="1"/>
            <p:nvPr/>
          </p:nvSpPr>
          <p:spPr>
            <a:xfrm rot="10800000">
              <a:off x="271478" y="3549738"/>
              <a:ext cx="338554" cy="89849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Setting rate</a:t>
              </a:r>
              <a:endParaRPr lang="zh-CN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0" descr="图片1">
            <a:extLst>
              <a:ext uri="{FF2B5EF4-FFF2-40B4-BE49-F238E27FC236}">
                <a16:creationId xmlns:a16="http://schemas.microsoft.com/office/drawing/2014/main" id="{C213800A-D922-4A2C-BC68-A36CD0180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4" t="31809" r="15935" b="24785"/>
          <a:stretch/>
        </p:blipFill>
        <p:spPr bwMode="auto">
          <a:xfrm>
            <a:off x="296186" y="1651967"/>
            <a:ext cx="3132814" cy="153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8">
            <a:extLst>
              <a:ext uri="{FF2B5EF4-FFF2-40B4-BE49-F238E27FC236}">
                <a16:creationId xmlns:a16="http://schemas.microsoft.com/office/drawing/2014/main" id="{12814480-C0C3-47CB-ACC6-F10FBBC9C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0897" y="1698523"/>
            <a:ext cx="30649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</a:t>
            </a:r>
          </a:p>
        </p:txBody>
      </p:sp>
      <p:sp>
        <p:nvSpPr>
          <p:cNvPr id="4" name="Text Box 23">
            <a:extLst>
              <a:ext uri="{FF2B5EF4-FFF2-40B4-BE49-F238E27FC236}">
                <a16:creationId xmlns:a16="http://schemas.microsoft.com/office/drawing/2014/main" id="{F6DC68CD-B6DB-4EBF-91A7-8766C58A4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1845" y="1715507"/>
            <a:ext cx="4352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5" name="Text Box 24">
            <a:extLst>
              <a:ext uri="{FF2B5EF4-FFF2-40B4-BE49-F238E27FC236}">
                <a16:creationId xmlns:a16="http://schemas.microsoft.com/office/drawing/2014/main" id="{0B52EA07-5A4A-4626-B48C-52769FC11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49" y="1715507"/>
            <a:ext cx="30143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</a:p>
        </p:txBody>
      </p:sp>
      <p:pic>
        <p:nvPicPr>
          <p:cNvPr id="9" name="Picture 11" descr="图片2">
            <a:extLst>
              <a:ext uri="{FF2B5EF4-FFF2-40B4-BE49-F238E27FC236}">
                <a16:creationId xmlns:a16="http://schemas.microsoft.com/office/drawing/2014/main" id="{3861FACE-8565-4CD8-95A6-EFAF1BD2AB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" t="9443" b="12562"/>
          <a:stretch/>
        </p:blipFill>
        <p:spPr bwMode="auto">
          <a:xfrm>
            <a:off x="3517795" y="1651967"/>
            <a:ext cx="3003850" cy="153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8">
            <a:extLst>
              <a:ext uri="{FF2B5EF4-FFF2-40B4-BE49-F238E27FC236}">
                <a16:creationId xmlns:a16="http://schemas.microsoft.com/office/drawing/2014/main" id="{D23132F9-1463-49BE-8A06-028617B28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1181" y="1691902"/>
            <a:ext cx="30649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</a:t>
            </a:r>
          </a:p>
        </p:txBody>
      </p:sp>
      <p:sp>
        <p:nvSpPr>
          <p:cNvPr id="14" name="Text Box 23">
            <a:extLst>
              <a:ext uri="{FF2B5EF4-FFF2-40B4-BE49-F238E27FC236}">
                <a16:creationId xmlns:a16="http://schemas.microsoft.com/office/drawing/2014/main" id="{DCF58A7A-982A-4811-B6CE-891422CB1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1154" y="1708886"/>
            <a:ext cx="4352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</p:txBody>
      </p:sp>
      <p:sp>
        <p:nvSpPr>
          <p:cNvPr id="15" name="Text Box 24">
            <a:extLst>
              <a:ext uri="{FF2B5EF4-FFF2-40B4-BE49-F238E27FC236}">
                <a16:creationId xmlns:a16="http://schemas.microsoft.com/office/drawing/2014/main" id="{02A4C012-95D9-4076-8270-F22909A13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2759" y="1708886"/>
            <a:ext cx="28725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280AD53-EA1D-4AFB-A6DC-5182D64939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795" y="3388417"/>
            <a:ext cx="3034810" cy="1598213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B2B6936-31DE-4503-B003-9FFCB70110F5}"/>
              </a:ext>
            </a:extLst>
          </p:cNvPr>
          <p:cNvSpPr txBox="1"/>
          <p:nvPr/>
        </p:nvSpPr>
        <p:spPr>
          <a:xfrm>
            <a:off x="874416" y="5727881"/>
            <a:ext cx="56472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FigureS1. Seed setting rate of </a:t>
            </a:r>
            <a:r>
              <a:rPr lang="en-US" altLang="zh-CN" sz="900" i="1" dirty="0">
                <a:latin typeface="Arial" panose="020B0604020202020204" pitchFamily="34" charset="0"/>
                <a:cs typeface="Arial" panose="020B0604020202020204" pitchFamily="34" charset="0"/>
              </a:rPr>
              <a:t>SDG711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 transgenic plants and morphology of floral organ morphology.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877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AE4C9383-D516-4242-AC16-3AD65195492A}"/>
              </a:ext>
            </a:extLst>
          </p:cNvPr>
          <p:cNvSpPr txBox="1"/>
          <p:nvPr/>
        </p:nvSpPr>
        <p:spPr>
          <a:xfrm>
            <a:off x="1083364" y="5699558"/>
            <a:ext cx="61558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FigureS2. Storage protein content of </a:t>
            </a:r>
            <a:r>
              <a:rPr lang="en-US" altLang="zh-CN" sz="900" i="1" dirty="0">
                <a:latin typeface="Arial" panose="020B0604020202020204" pitchFamily="34" charset="0"/>
                <a:cs typeface="Arial" panose="020B0604020202020204" pitchFamily="34" charset="0"/>
              </a:rPr>
              <a:t>SDG711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 transgenic and WT seeds.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EC34CB3E-5D87-448F-8A67-1E182E5104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64105"/>
              </p:ext>
            </p:extLst>
          </p:nvPr>
        </p:nvGraphicFramePr>
        <p:xfrm>
          <a:off x="1143000" y="25715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8EF47A0F-A8A6-4843-990D-CF4E44C3AC58}"/>
              </a:ext>
            </a:extLst>
          </p:cNvPr>
          <p:cNvSpPr txBox="1"/>
          <p:nvPr/>
        </p:nvSpPr>
        <p:spPr>
          <a:xfrm rot="10800000">
            <a:off x="914087" y="3071774"/>
            <a:ext cx="338554" cy="128496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 protein content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75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F876C8C-A00E-4C31-81D7-3BAA403D3B22}"/>
              </a:ext>
            </a:extLst>
          </p:cNvPr>
          <p:cNvSpPr txBox="1"/>
          <p:nvPr/>
        </p:nvSpPr>
        <p:spPr>
          <a:xfrm>
            <a:off x="970421" y="5901051"/>
            <a:ext cx="530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FigureS3. The expression level of regulator genes of starch metabolism in WT and </a:t>
            </a:r>
            <a:r>
              <a:rPr lang="en-US" altLang="zh-CN" sz="900" i="1" dirty="0">
                <a:latin typeface="Arial" panose="020B0604020202020204" pitchFamily="34" charset="0"/>
                <a:cs typeface="Arial" panose="020B0604020202020204" pitchFamily="34" charset="0"/>
              </a:rPr>
              <a:t>SDG711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transgenic seeds at 3 DAP.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915ABF9-7794-45AD-8F49-73A007A35B68}"/>
              </a:ext>
            </a:extLst>
          </p:cNvPr>
          <p:cNvSpPr txBox="1"/>
          <p:nvPr/>
        </p:nvSpPr>
        <p:spPr>
          <a:xfrm rot="10800000">
            <a:off x="909547" y="3550679"/>
            <a:ext cx="323165" cy="10990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Relative expression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DC6965E8-0FE5-459A-97E7-8E5A92AB0E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809056"/>
              </p:ext>
            </p:extLst>
          </p:nvPr>
        </p:nvGraphicFramePr>
        <p:xfrm>
          <a:off x="1173155" y="2781300"/>
          <a:ext cx="4572000" cy="3007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7408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>
              <a:ext uri="{FF2B5EF4-FFF2-40B4-BE49-F238E27FC236}">
                <a16:creationId xmlns:a16="http://schemas.microsoft.com/office/drawing/2014/main" id="{BA2C8FE6-6C1F-400C-9C7F-87A23E2007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8651598"/>
              </p:ext>
            </p:extLst>
          </p:nvPr>
        </p:nvGraphicFramePr>
        <p:xfrm>
          <a:off x="951931" y="1144516"/>
          <a:ext cx="4572000" cy="25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图表 2">
            <a:extLst>
              <a:ext uri="{FF2B5EF4-FFF2-40B4-BE49-F238E27FC236}">
                <a16:creationId xmlns:a16="http://schemas.microsoft.com/office/drawing/2014/main" id="{AED90387-EB5D-46C3-B7D6-A196BFA0F3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1113028"/>
              </p:ext>
            </p:extLst>
          </p:nvPr>
        </p:nvGraphicFramePr>
        <p:xfrm>
          <a:off x="951931" y="34782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0880930D-ED89-4FFD-88E4-F659C79A63C4}"/>
              </a:ext>
            </a:extLst>
          </p:cNvPr>
          <p:cNvSpPr txBox="1"/>
          <p:nvPr/>
        </p:nvSpPr>
        <p:spPr>
          <a:xfrm rot="10800000">
            <a:off x="734947" y="3972462"/>
            <a:ext cx="323165" cy="10990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Relative expression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9E629B2-437B-42FA-BD3A-4F4F16D0A783}"/>
              </a:ext>
            </a:extLst>
          </p:cNvPr>
          <p:cNvSpPr txBox="1"/>
          <p:nvPr/>
        </p:nvSpPr>
        <p:spPr>
          <a:xfrm rot="10800000">
            <a:off x="734947" y="1432899"/>
            <a:ext cx="323165" cy="10990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Relative expression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DFDCC15-78B3-44DC-A473-EE3D2EB203DC}"/>
              </a:ext>
            </a:extLst>
          </p:cNvPr>
          <p:cNvSpPr/>
          <p:nvPr/>
        </p:nvSpPr>
        <p:spPr>
          <a:xfrm>
            <a:off x="560237" y="6268371"/>
            <a:ext cx="5129363" cy="482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9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FigureS4. The expression level of some starch synthase genes and amylase genes in WT and </a:t>
            </a:r>
            <a:r>
              <a:rPr lang="en-US" altLang="zh-CN" sz="900" i="1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SDG711</a:t>
            </a:r>
            <a:r>
              <a:rPr lang="en-US" altLang="zh-CN" sz="9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transgenic seeds at 3 DAP.</a:t>
            </a:r>
            <a:endParaRPr lang="zh-CN" altLang="zh-CN" sz="9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832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531055F-B7D3-4F40-B70E-0CE9D7672E53}"/>
              </a:ext>
            </a:extLst>
          </p:cNvPr>
          <p:cNvSpPr txBox="1"/>
          <p:nvPr/>
        </p:nvSpPr>
        <p:spPr>
          <a:xfrm>
            <a:off x="1672483" y="878894"/>
            <a:ext cx="9412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H3K27me3-P1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FC5FD47-0E9D-49C6-B5FB-4BD3050AC0EA}"/>
              </a:ext>
            </a:extLst>
          </p:cNvPr>
          <p:cNvSpPr txBox="1"/>
          <p:nvPr/>
        </p:nvSpPr>
        <p:spPr>
          <a:xfrm>
            <a:off x="4582400" y="878894"/>
            <a:ext cx="9412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H3K27me3-P2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EDD9C40A-EB55-40F8-8C06-E6058FA687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1548565"/>
              </p:ext>
            </p:extLst>
          </p:nvPr>
        </p:nvGraphicFramePr>
        <p:xfrm>
          <a:off x="657872" y="1109726"/>
          <a:ext cx="2999728" cy="2700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F8C6F58C-B428-4F19-BE46-8C6BDA5F71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0948449"/>
              </p:ext>
            </p:extLst>
          </p:nvPr>
        </p:nvGraphicFramePr>
        <p:xfrm>
          <a:off x="3553177" y="1109726"/>
          <a:ext cx="2999728" cy="2700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231097E0-D1ED-476B-A0F3-6E307CD231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4506493"/>
              </p:ext>
            </p:extLst>
          </p:nvPr>
        </p:nvGraphicFramePr>
        <p:xfrm>
          <a:off x="657872" y="3408982"/>
          <a:ext cx="2999728" cy="2450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862E4256-4250-4E90-80E1-4B065914E8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42674"/>
              </p:ext>
            </p:extLst>
          </p:nvPr>
        </p:nvGraphicFramePr>
        <p:xfrm>
          <a:off x="3494679" y="3350801"/>
          <a:ext cx="2999728" cy="2450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6E1046A5-D47E-4255-85F0-C9C63FAE13B8}"/>
              </a:ext>
            </a:extLst>
          </p:cNvPr>
          <p:cNvSpPr/>
          <p:nvPr/>
        </p:nvSpPr>
        <p:spPr>
          <a:xfrm>
            <a:off x="807799" y="5740400"/>
            <a:ext cx="5554902" cy="482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9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FigureS5. chromatin immunoprecipitation (</a:t>
            </a:r>
            <a:r>
              <a:rPr lang="en-US" altLang="zh-CN" sz="900" kern="1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ChIP</a:t>
            </a:r>
            <a:r>
              <a:rPr lang="en-US" altLang="zh-CN" sz="9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) analysis of H3K27me3 of  some starch synthase genes and amylase genes in WT and </a:t>
            </a:r>
            <a:r>
              <a:rPr lang="en-US" altLang="zh-CN" sz="900" i="1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SDG711</a:t>
            </a:r>
            <a:r>
              <a:rPr lang="en-US" altLang="zh-CN" sz="9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transgenic seeds at 3 DAP.</a:t>
            </a:r>
            <a:endParaRPr lang="zh-CN" altLang="zh-CN" sz="9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228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>
            <a:extLst>
              <a:ext uri="{FF2B5EF4-FFF2-40B4-BE49-F238E27FC236}">
                <a16:creationId xmlns:a16="http://schemas.microsoft.com/office/drawing/2014/main" id="{7BF5B447-44A9-45A6-A3E2-F5954E965A4C}"/>
              </a:ext>
            </a:extLst>
          </p:cNvPr>
          <p:cNvGrpSpPr/>
          <p:nvPr/>
        </p:nvGrpSpPr>
        <p:grpSpPr>
          <a:xfrm>
            <a:off x="523691" y="1505760"/>
            <a:ext cx="5783909" cy="2892840"/>
            <a:chOff x="590915" y="596708"/>
            <a:chExt cx="5783909" cy="2892840"/>
          </a:xfrm>
        </p:grpSpPr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7E205AFE-C95F-4883-A3A2-3DB25786200C}"/>
                </a:ext>
              </a:extLst>
            </p:cNvPr>
            <p:cNvGrpSpPr/>
            <p:nvPr/>
          </p:nvGrpSpPr>
          <p:grpSpPr>
            <a:xfrm>
              <a:off x="1019165" y="596708"/>
              <a:ext cx="5355659" cy="1920264"/>
              <a:chOff x="1019165" y="596708"/>
              <a:chExt cx="5355659" cy="1920264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136E50AB-4E8F-445D-A0C1-EE9DEBFBBF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077" t="40000" r="28521" b="47462"/>
              <a:stretch/>
            </p:blipFill>
            <p:spPr>
              <a:xfrm rot="16200000">
                <a:off x="1614480" y="1266402"/>
                <a:ext cx="586855" cy="586855"/>
              </a:xfrm>
              <a:prstGeom prst="rect">
                <a:avLst/>
              </a:prstGeom>
            </p:spPr>
          </p:pic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F4BC21B6-D294-45B4-B4F5-3C82131AC5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734" t="71841" r="39863" b="15622"/>
              <a:stretch/>
            </p:blipFill>
            <p:spPr>
              <a:xfrm rot="16200000">
                <a:off x="3401184" y="1268535"/>
                <a:ext cx="586857" cy="586856"/>
              </a:xfrm>
              <a:prstGeom prst="rect">
                <a:avLst/>
              </a:prstGeom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2E82B9C6-EF37-42B8-B98C-DBF620C50A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999" t="23682" r="40162" b="63980"/>
              <a:stretch/>
            </p:blipFill>
            <p:spPr>
              <a:xfrm rot="16200000" flipH="1">
                <a:off x="2209822" y="1263437"/>
                <a:ext cx="586857" cy="586856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E5E441A9-6FEA-4241-82DE-C6CED3D3A2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747" t="41393" r="39415" b="46269"/>
              <a:stretch/>
            </p:blipFill>
            <p:spPr>
              <a:xfrm rot="16200000">
                <a:off x="2805767" y="1264129"/>
                <a:ext cx="586857" cy="586855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E45BB4E4-C879-4611-AEE8-2D4488A9CDE3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743" t="39409" r="47463" b="49294"/>
              <a:stretch/>
            </p:blipFill>
            <p:spPr>
              <a:xfrm>
                <a:off x="5788024" y="596708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5A281632-8671-460F-8EAF-700E013C6C4F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223" t="24776" r="35362" b="62886"/>
              <a:stretch/>
            </p:blipFill>
            <p:spPr>
              <a:xfrm rot="5400000">
                <a:off x="3997101" y="1267879"/>
                <a:ext cx="586858" cy="586800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EE9E69FA-4FCF-4EB8-9D95-54DDD05F01C8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493" t="31642" r="38669" b="55821"/>
              <a:stretch/>
            </p:blipFill>
            <p:spPr>
              <a:xfrm rot="16200000">
                <a:off x="4589378" y="1267744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CEF46E39-2CE1-4590-95A6-30F9877C77B8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466" t="8492" r="37177" b="81359"/>
              <a:stretch/>
            </p:blipFill>
            <p:spPr>
              <a:xfrm rot="16200000">
                <a:off x="1019193" y="1263493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F17652C2-5246-4EF8-A075-45346B90A7C7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42" t="9153" r="50000" b="82289"/>
              <a:stretch/>
            </p:blipFill>
            <p:spPr>
              <a:xfrm rot="16200000">
                <a:off x="5187793" y="1263907"/>
                <a:ext cx="586800" cy="586854"/>
              </a:xfrm>
              <a:prstGeom prst="rect">
                <a:avLst/>
              </a:prstGeom>
            </p:spPr>
          </p:pic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8ABBCDE6-3333-4E03-B282-9395F4571DBA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277" t="23383" r="47364" b="64975"/>
              <a:stretch/>
            </p:blipFill>
            <p:spPr>
              <a:xfrm rot="5400000">
                <a:off x="5782865" y="1262980"/>
                <a:ext cx="586800" cy="586800"/>
              </a:xfrm>
              <a:prstGeom prst="rect">
                <a:avLst/>
              </a:prstGeom>
            </p:spPr>
          </p:pic>
          <p:grpSp>
            <p:nvGrpSpPr>
              <p:cNvPr id="63" name="组合 62">
                <a:extLst>
                  <a:ext uri="{FF2B5EF4-FFF2-40B4-BE49-F238E27FC236}">
                    <a16:creationId xmlns:a16="http://schemas.microsoft.com/office/drawing/2014/main" id="{082231B9-5CDA-4E59-A8AF-D09714A1F6B6}"/>
                  </a:ext>
                </a:extLst>
              </p:cNvPr>
              <p:cNvGrpSpPr/>
              <p:nvPr/>
            </p:nvGrpSpPr>
            <p:grpSpPr>
              <a:xfrm>
                <a:off x="1021067" y="597590"/>
                <a:ext cx="4748399" cy="597280"/>
                <a:chOff x="529739" y="556646"/>
                <a:chExt cx="4748399" cy="597280"/>
              </a:xfrm>
            </p:grpSpPr>
            <p:pic>
              <p:nvPicPr>
                <p:cNvPr id="18" name="图片 17">
                  <a:extLst>
                    <a:ext uri="{FF2B5EF4-FFF2-40B4-BE49-F238E27FC236}">
                      <a16:creationId xmlns:a16="http://schemas.microsoft.com/office/drawing/2014/main" id="{DB426018-005B-4054-92A2-9E4D9BFCF4DA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0136" t="8358" r="32506" b="81493"/>
                <a:stretch/>
              </p:blipFill>
              <p:spPr>
                <a:xfrm rot="16200000">
                  <a:off x="1121225" y="556704"/>
                  <a:ext cx="586800" cy="586800"/>
                </a:xfrm>
                <a:prstGeom prst="rect">
                  <a:avLst/>
                </a:prstGeom>
              </p:spPr>
            </p:pic>
            <p:pic>
              <p:nvPicPr>
                <p:cNvPr id="20" name="图片 19">
                  <a:extLst>
                    <a:ext uri="{FF2B5EF4-FFF2-40B4-BE49-F238E27FC236}">
                      <a16:creationId xmlns:a16="http://schemas.microsoft.com/office/drawing/2014/main" id="{09F39B14-C306-40C8-98CE-F6AAC0F74F19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7364" t="8358" r="46218" b="81493"/>
                <a:stretch/>
              </p:blipFill>
              <p:spPr>
                <a:xfrm rot="16200000">
                  <a:off x="1719739" y="556704"/>
                  <a:ext cx="586800" cy="586800"/>
                </a:xfrm>
                <a:prstGeom prst="rect">
                  <a:avLst/>
                </a:prstGeom>
              </p:spPr>
            </p:pic>
            <p:pic>
              <p:nvPicPr>
                <p:cNvPr id="22" name="图片 21">
                  <a:extLst>
                    <a:ext uri="{FF2B5EF4-FFF2-40B4-BE49-F238E27FC236}">
                      <a16:creationId xmlns:a16="http://schemas.microsoft.com/office/drawing/2014/main" id="{51DFBE1E-C2B1-428D-9C9E-250D3357F0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9804" t="79801" r="33777" b="11642"/>
                <a:stretch/>
              </p:blipFill>
              <p:spPr>
                <a:xfrm rot="16200000">
                  <a:off x="2310642" y="556647"/>
                  <a:ext cx="586858" cy="586855"/>
                </a:xfrm>
                <a:prstGeom prst="rect">
                  <a:avLst/>
                </a:prstGeom>
              </p:spPr>
            </p:pic>
            <p:pic>
              <p:nvPicPr>
                <p:cNvPr id="24" name="图片 23">
                  <a:extLst>
                    <a:ext uri="{FF2B5EF4-FFF2-40B4-BE49-F238E27FC236}">
                      <a16:creationId xmlns:a16="http://schemas.microsoft.com/office/drawing/2014/main" id="{C88EC7D8-0EC8-490E-B706-E6723EA4FB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455" t="37463" r="32127" b="53980"/>
                <a:stretch/>
              </p:blipFill>
              <p:spPr>
                <a:xfrm rot="16200000">
                  <a:off x="2905911" y="556648"/>
                  <a:ext cx="586858" cy="586854"/>
                </a:xfrm>
                <a:prstGeom prst="rect">
                  <a:avLst/>
                </a:prstGeom>
              </p:spPr>
            </p:pic>
            <p:pic>
              <p:nvPicPr>
                <p:cNvPr id="26" name="图片 25">
                  <a:extLst>
                    <a:ext uri="{FF2B5EF4-FFF2-40B4-BE49-F238E27FC236}">
                      <a16:creationId xmlns:a16="http://schemas.microsoft.com/office/drawing/2014/main" id="{20347103-5F96-4A7E-9FD0-EFAB089861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0745" t="51542" r="32838" b="39901"/>
                <a:stretch/>
              </p:blipFill>
              <p:spPr>
                <a:xfrm rot="16200000">
                  <a:off x="529738" y="556647"/>
                  <a:ext cx="586857" cy="586856"/>
                </a:xfrm>
                <a:prstGeom prst="rect">
                  <a:avLst/>
                </a:prstGeom>
              </p:spPr>
            </p:pic>
            <p:pic>
              <p:nvPicPr>
                <p:cNvPr id="28" name="图片 27">
                  <a:extLst>
                    <a:ext uri="{FF2B5EF4-FFF2-40B4-BE49-F238E27FC236}">
                      <a16:creationId xmlns:a16="http://schemas.microsoft.com/office/drawing/2014/main" id="{00C17104-C3DA-4F08-90C9-ED94451E6CA5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219" t="37463" r="47732" b="55323"/>
                <a:stretch/>
              </p:blipFill>
              <p:spPr>
                <a:xfrm rot="16200000">
                  <a:off x="3502014" y="558405"/>
                  <a:ext cx="586800" cy="586800"/>
                </a:xfrm>
                <a:prstGeom prst="rect">
                  <a:avLst/>
                </a:prstGeom>
              </p:spPr>
            </p:pic>
            <p:pic>
              <p:nvPicPr>
                <p:cNvPr id="30" name="图片 29">
                  <a:extLst>
                    <a:ext uri="{FF2B5EF4-FFF2-40B4-BE49-F238E27FC236}">
                      <a16:creationId xmlns:a16="http://schemas.microsoft.com/office/drawing/2014/main" id="{847D0E6E-055B-49D5-B445-7BD46DD6A9D1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5419" t="52139" r="47223" b="39304"/>
                <a:stretch/>
              </p:blipFill>
              <p:spPr>
                <a:xfrm rot="16200000">
                  <a:off x="4100589" y="556676"/>
                  <a:ext cx="586800" cy="586856"/>
                </a:xfrm>
                <a:prstGeom prst="rect">
                  <a:avLst/>
                </a:prstGeom>
              </p:spPr>
            </p:pic>
            <p:pic>
              <p:nvPicPr>
                <p:cNvPr id="44" name="图片 43">
                  <a:extLst>
                    <a:ext uri="{FF2B5EF4-FFF2-40B4-BE49-F238E27FC236}">
                      <a16:creationId xmlns:a16="http://schemas.microsoft.com/office/drawing/2014/main" id="{AD013CAF-29DE-475A-AE93-E9AD2AC67DFE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584" t="46073" r="43837" b="45821"/>
                <a:stretch/>
              </p:blipFill>
              <p:spPr>
                <a:xfrm rot="5400000">
                  <a:off x="4691338" y="567126"/>
                  <a:ext cx="586800" cy="586800"/>
                </a:xfrm>
                <a:prstGeom prst="rect">
                  <a:avLst/>
                </a:prstGeom>
              </p:spPr>
            </p:pic>
          </p:grpSp>
          <p:pic>
            <p:nvPicPr>
              <p:cNvPr id="46" name="图片 45">
                <a:extLst>
                  <a:ext uri="{FF2B5EF4-FFF2-40B4-BE49-F238E27FC236}">
                    <a16:creationId xmlns:a16="http://schemas.microsoft.com/office/drawing/2014/main" id="{A6D762E5-E907-4673-99E6-865784E3D9BE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19" cstate="print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212" t="3384" r="35109" b="86467"/>
              <a:stretch/>
            </p:blipFill>
            <p:spPr>
              <a:xfrm rot="16200000">
                <a:off x="1019165" y="1930172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4CD15D98-3A87-4BDF-B7DF-B2671E5693BF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1" cstate="print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548" t="2600" r="49352" b="87251"/>
              <a:stretch/>
            </p:blipFill>
            <p:spPr>
              <a:xfrm rot="16200000">
                <a:off x="2205436" y="1929282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50" name="图片 49">
                <a:extLst>
                  <a:ext uri="{FF2B5EF4-FFF2-40B4-BE49-F238E27FC236}">
                    <a16:creationId xmlns:a16="http://schemas.microsoft.com/office/drawing/2014/main" id="{2439C9B3-F1FE-451B-B845-0634B3CA0045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3" cstate="print">
                <a:extLst>
                  <a:ext uri="{BEBA8EAE-BF5A-486C-A8C5-ECC9F3942E4B}">
                    <a14:imgProps xmlns:a14="http://schemas.microsoft.com/office/drawing/2010/main">
                      <a14:imgLayer r:embed="rId24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548" t="34428" r="48851" b="54179"/>
              <a:stretch/>
            </p:blipFill>
            <p:spPr>
              <a:xfrm rot="16200000">
                <a:off x="2799439" y="1929281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52" name="图片 51">
                <a:extLst>
                  <a:ext uri="{FF2B5EF4-FFF2-40B4-BE49-F238E27FC236}">
                    <a16:creationId xmlns:a16="http://schemas.microsoft.com/office/drawing/2014/main" id="{6EB21FB5-0712-479C-9A57-1B938E5917CF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5" cstate="print"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548" t="52338" r="48850" b="36767"/>
              <a:stretch/>
            </p:blipFill>
            <p:spPr>
              <a:xfrm rot="16200000">
                <a:off x="3986188" y="1929279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54" name="图片 53">
                <a:extLst>
                  <a:ext uri="{FF2B5EF4-FFF2-40B4-BE49-F238E27FC236}">
                    <a16:creationId xmlns:a16="http://schemas.microsoft.com/office/drawing/2014/main" id="{763E2C40-9814-4298-9277-586727F3A8F7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7" cstate="print">
                <a:extLst>
                  <a:ext uri="{BEBA8EAE-BF5A-486C-A8C5-ECC9F3942E4B}">
                    <a14:imgProps xmlns:a14="http://schemas.microsoft.com/office/drawing/2010/main">
                      <a14:imgLayer r:embed="rId28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831" t="70249" r="48490" b="18507"/>
              <a:stretch/>
            </p:blipFill>
            <p:spPr>
              <a:xfrm rot="16200000">
                <a:off x="4578934" y="1925410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56" name="图片 55">
                <a:extLst>
                  <a:ext uri="{FF2B5EF4-FFF2-40B4-BE49-F238E27FC236}">
                    <a16:creationId xmlns:a16="http://schemas.microsoft.com/office/drawing/2014/main" id="{1202EED4-7D6B-4013-B86F-B3AEC7E5645C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5" cstate="print"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031" t="87164" r="48367" b="1940"/>
              <a:stretch/>
            </p:blipFill>
            <p:spPr>
              <a:xfrm rot="16200000">
                <a:off x="5179994" y="1920382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id="{1BA2464C-692B-4D36-ACB2-02C0636CA32B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9" cstate="print">
                <a:extLst>
                  <a:ext uri="{BEBA8EAE-BF5A-486C-A8C5-ECC9F3942E4B}">
                    <a14:imgProps xmlns:a14="http://schemas.microsoft.com/office/drawing/2010/main">
                      <a14:imgLayer r:embed="rId30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309" t="55423" r="34333" b="34577"/>
              <a:stretch/>
            </p:blipFill>
            <p:spPr>
              <a:xfrm rot="16200000">
                <a:off x="1614004" y="1930169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id="{A56998AF-099D-485D-B44A-50ACB168BF63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1" cstate="print">
                <a:extLst>
                  <a:ext uri="{BEBA8EAE-BF5A-486C-A8C5-ECC9F3942E4B}">
                    <a14:imgProps xmlns:a14="http://schemas.microsoft.com/office/drawing/2010/main">
                      <a14:imgLayer r:embed="rId32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146" t="55920" r="34496" b="35025"/>
              <a:stretch/>
            </p:blipFill>
            <p:spPr>
              <a:xfrm rot="16200000">
                <a:off x="5781921" y="1921006"/>
                <a:ext cx="586800" cy="586800"/>
              </a:xfrm>
              <a:prstGeom prst="rect">
                <a:avLst/>
              </a:prstGeom>
            </p:spPr>
          </p:pic>
          <p:pic>
            <p:nvPicPr>
              <p:cNvPr id="62" name="图片 61">
                <a:extLst>
                  <a:ext uri="{FF2B5EF4-FFF2-40B4-BE49-F238E27FC236}">
                    <a16:creationId xmlns:a16="http://schemas.microsoft.com/office/drawing/2014/main" id="{5B5D30D9-F8B8-4A55-81DD-A4406EA4D267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3" cstate="print">
                <a:extLst>
                  <a:ext uri="{BEBA8EAE-BF5A-486C-A8C5-ECC9F3942E4B}">
                    <a14:imgProps xmlns:a14="http://schemas.microsoft.com/office/drawing/2010/main">
                      <a14:imgLayer r:embed="rId34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146" t="72239" r="35241" b="17761"/>
              <a:stretch/>
            </p:blipFill>
            <p:spPr>
              <a:xfrm rot="16200000">
                <a:off x="3392780" y="1929280"/>
                <a:ext cx="586800" cy="586800"/>
              </a:xfrm>
              <a:prstGeom prst="rect">
                <a:avLst/>
              </a:prstGeom>
            </p:spPr>
          </p:pic>
        </p:grp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B5BF59F2-7FDF-40C7-983D-8334358F8633}"/>
                </a:ext>
              </a:extLst>
            </p:cNvPr>
            <p:cNvSpPr txBox="1"/>
            <p:nvPr/>
          </p:nvSpPr>
          <p:spPr>
            <a:xfrm>
              <a:off x="590915" y="705442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SD-2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5A62E3D1-084E-4A04-A901-4EB0BAC7F087}"/>
                </a:ext>
              </a:extLst>
            </p:cNvPr>
            <p:cNvSpPr txBox="1"/>
            <p:nvPr/>
          </p:nvSpPr>
          <p:spPr>
            <a:xfrm>
              <a:off x="607342" y="1372199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SD-4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F81E51D4-E607-418B-B190-0B4D50CB6721}"/>
                </a:ext>
              </a:extLst>
            </p:cNvPr>
            <p:cNvSpPr txBox="1"/>
            <p:nvPr/>
          </p:nvSpPr>
          <p:spPr>
            <a:xfrm>
              <a:off x="609614" y="2015921"/>
              <a:ext cx="4026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lacZ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70041834-133A-4DC6-8BDB-1AE339693443}"/>
                </a:ext>
              </a:extLst>
            </p:cNvPr>
            <p:cNvSpPr txBox="1"/>
            <p:nvPr/>
          </p:nvSpPr>
          <p:spPr>
            <a:xfrm rot="18787508">
              <a:off x="4169461" y="2780097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OsiEZ1/OsFIE1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A87CA509-8546-435E-99C4-8D6B0EEB47A2}"/>
                </a:ext>
              </a:extLst>
            </p:cNvPr>
            <p:cNvSpPr txBox="1"/>
            <p:nvPr/>
          </p:nvSpPr>
          <p:spPr>
            <a:xfrm rot="18737459">
              <a:off x="1794228" y="2757399"/>
              <a:ext cx="9669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OsCLF/OsiEZ1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400F11E1-00D9-435A-B67C-7D303626D4A3}"/>
                </a:ext>
              </a:extLst>
            </p:cNvPr>
            <p:cNvSpPr txBox="1"/>
            <p:nvPr/>
          </p:nvSpPr>
          <p:spPr>
            <a:xfrm rot="18677895">
              <a:off x="2394160" y="2765843"/>
              <a:ext cx="97334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OsCLF/OsFIE1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F0629EFD-A9F3-48B6-8BB8-6A026781A7FC}"/>
                </a:ext>
              </a:extLst>
            </p:cNvPr>
            <p:cNvSpPr txBox="1"/>
            <p:nvPr/>
          </p:nvSpPr>
          <p:spPr>
            <a:xfrm rot="18811861">
              <a:off x="2978651" y="2775312"/>
              <a:ext cx="97334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OsCLF/OsFIE2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74797F30-C656-474D-A2AE-CF772FB86D7E}"/>
                </a:ext>
              </a:extLst>
            </p:cNvPr>
            <p:cNvSpPr txBox="1"/>
            <p:nvPr/>
          </p:nvSpPr>
          <p:spPr>
            <a:xfrm rot="18776876">
              <a:off x="3478067" y="2803901"/>
              <a:ext cx="11015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OsCLF/OsEMF2b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54473287-BBE1-4F77-A4CE-B4A03F1644D3}"/>
                </a:ext>
              </a:extLst>
            </p:cNvPr>
            <p:cNvSpPr txBox="1"/>
            <p:nvPr/>
          </p:nvSpPr>
          <p:spPr>
            <a:xfrm rot="18744690">
              <a:off x="4759822" y="2787857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OsiEZ1/OsFIE2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C52E282E-1304-43EA-BB8E-2D873E1E99D7}"/>
                </a:ext>
              </a:extLst>
            </p:cNvPr>
            <p:cNvSpPr txBox="1"/>
            <p:nvPr/>
          </p:nvSpPr>
          <p:spPr>
            <a:xfrm rot="18744473">
              <a:off x="5276776" y="2813722"/>
              <a:ext cx="112082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OsiEZ1/OsEMF2b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1DA29C17-231C-4C19-88D0-40498CFAF2B1}"/>
                </a:ext>
              </a:extLst>
            </p:cNvPr>
            <p:cNvSpPr txBox="1"/>
            <p:nvPr/>
          </p:nvSpPr>
          <p:spPr>
            <a:xfrm rot="18457606">
              <a:off x="882623" y="2625850"/>
              <a:ext cx="5886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Positive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14E374DA-B38E-4571-A70A-8B4EC38B26CE}"/>
                </a:ext>
              </a:extLst>
            </p:cNvPr>
            <p:cNvSpPr txBox="1"/>
            <p:nvPr/>
          </p:nvSpPr>
          <p:spPr>
            <a:xfrm rot="18582146">
              <a:off x="1492977" y="2654569"/>
              <a:ext cx="63991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Negative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F4E1A9B2-E370-4058-8F0D-C59CE433E446}"/>
              </a:ext>
            </a:extLst>
          </p:cNvPr>
          <p:cNvSpPr/>
          <p:nvPr/>
        </p:nvSpPr>
        <p:spPr>
          <a:xfrm>
            <a:off x="934502" y="4692451"/>
            <a:ext cx="4927191" cy="27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9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FigureS6. Protein interactions among PRC2 members in rice.</a:t>
            </a:r>
            <a:endParaRPr lang="zh-CN" altLang="zh-CN" sz="9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39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DB068CD4-A998-44A8-8572-B819817ABC62}"/>
              </a:ext>
            </a:extLst>
          </p:cNvPr>
          <p:cNvGrpSpPr/>
          <p:nvPr/>
        </p:nvGrpSpPr>
        <p:grpSpPr>
          <a:xfrm>
            <a:off x="869002" y="2898362"/>
            <a:ext cx="209906" cy="234353"/>
            <a:chOff x="851248" y="6450080"/>
            <a:chExt cx="209906" cy="234353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645FDAE7-C2E9-4A5F-9BAD-8407C2029278}"/>
                </a:ext>
              </a:extLst>
            </p:cNvPr>
            <p:cNvSpPr/>
            <p:nvPr/>
          </p:nvSpPr>
          <p:spPr>
            <a:xfrm rot="1542233">
              <a:off x="851248" y="6450080"/>
              <a:ext cx="110863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EA586394-387A-4667-82AB-AE020F426B62}"/>
                </a:ext>
              </a:extLst>
            </p:cNvPr>
            <p:cNvSpPr/>
            <p:nvPr/>
          </p:nvSpPr>
          <p:spPr>
            <a:xfrm rot="20399763">
              <a:off x="950291" y="6459976"/>
              <a:ext cx="110863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CDC9FDCB-8D21-43E1-85E2-7466F4526920}"/>
                </a:ext>
              </a:extLst>
            </p:cNvPr>
            <p:cNvSpPr/>
            <p:nvPr/>
          </p:nvSpPr>
          <p:spPr>
            <a:xfrm>
              <a:off x="873380" y="6508750"/>
              <a:ext cx="121454" cy="175683"/>
            </a:xfrm>
            <a:custGeom>
              <a:avLst/>
              <a:gdLst>
                <a:gd name="connsiteX0" fmla="*/ 168021 w 257395"/>
                <a:gd name="connsiteY0" fmla="*/ 0 h 535232"/>
                <a:gd name="connsiteX1" fmla="*/ 168021 w 257395"/>
                <a:gd name="connsiteY1" fmla="*/ 285750 h 535232"/>
                <a:gd name="connsiteX2" fmla="*/ 256921 w 257395"/>
                <a:gd name="connsiteY2" fmla="*/ 425450 h 535232"/>
                <a:gd name="connsiteX3" fmla="*/ 123571 w 257395"/>
                <a:gd name="connsiteY3" fmla="*/ 514350 h 535232"/>
                <a:gd name="connsiteX4" fmla="*/ 15621 w 257395"/>
                <a:gd name="connsiteY4" fmla="*/ 533400 h 535232"/>
                <a:gd name="connsiteX5" fmla="*/ 2921 w 257395"/>
                <a:gd name="connsiteY5" fmla="*/ 533400 h 535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395" h="535232">
                  <a:moveTo>
                    <a:pt x="168021" y="0"/>
                  </a:moveTo>
                  <a:cubicBezTo>
                    <a:pt x="160612" y="107421"/>
                    <a:pt x="153204" y="214842"/>
                    <a:pt x="168021" y="285750"/>
                  </a:cubicBezTo>
                  <a:cubicBezTo>
                    <a:pt x="182838" y="356658"/>
                    <a:pt x="264329" y="387350"/>
                    <a:pt x="256921" y="425450"/>
                  </a:cubicBezTo>
                  <a:cubicBezTo>
                    <a:pt x="249513" y="463550"/>
                    <a:pt x="163788" y="496358"/>
                    <a:pt x="123571" y="514350"/>
                  </a:cubicBezTo>
                  <a:cubicBezTo>
                    <a:pt x="83354" y="532342"/>
                    <a:pt x="35729" y="530225"/>
                    <a:pt x="15621" y="533400"/>
                  </a:cubicBezTo>
                  <a:cubicBezTo>
                    <a:pt x="-4487" y="536575"/>
                    <a:pt x="-783" y="534987"/>
                    <a:pt x="2921" y="533400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A7E7346-712A-47B6-B108-F1BF0E039534}"/>
              </a:ext>
            </a:extLst>
          </p:cNvPr>
          <p:cNvGrpSpPr/>
          <p:nvPr/>
        </p:nvGrpSpPr>
        <p:grpSpPr>
          <a:xfrm>
            <a:off x="1821650" y="2942842"/>
            <a:ext cx="320474" cy="270935"/>
            <a:chOff x="1801613" y="5440939"/>
            <a:chExt cx="320474" cy="270935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1C43AE62-C4A7-482F-8D50-1B4884AB3871}"/>
                </a:ext>
              </a:extLst>
            </p:cNvPr>
            <p:cNvSpPr/>
            <p:nvPr/>
          </p:nvSpPr>
          <p:spPr>
            <a:xfrm rot="2614784">
              <a:off x="1801613" y="5575280"/>
              <a:ext cx="239760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04713413-BFC2-4CD6-8D60-1A9A90208459}"/>
                </a:ext>
              </a:extLst>
            </p:cNvPr>
            <p:cNvSpPr/>
            <p:nvPr/>
          </p:nvSpPr>
          <p:spPr>
            <a:xfrm rot="4337796">
              <a:off x="1840795" y="5542723"/>
              <a:ext cx="239760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31FA902-A224-4F8B-9A34-37250A43170B}"/>
                </a:ext>
              </a:extLst>
            </p:cNvPr>
            <p:cNvSpPr/>
            <p:nvPr/>
          </p:nvSpPr>
          <p:spPr>
            <a:xfrm rot="5590010">
              <a:off x="1890984" y="5537959"/>
              <a:ext cx="239760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65A98A6-07CB-434B-8730-20DAFFE4FCAE}"/>
                </a:ext>
              </a:extLst>
            </p:cNvPr>
            <p:cNvSpPr/>
            <p:nvPr/>
          </p:nvSpPr>
          <p:spPr>
            <a:xfrm rot="6929527">
              <a:off x="1940487" y="5538224"/>
              <a:ext cx="239760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D54BD9C1-7073-41BC-89C9-44C0501CBEF1}"/>
                </a:ext>
              </a:extLst>
            </p:cNvPr>
            <p:cNvSpPr/>
            <p:nvPr/>
          </p:nvSpPr>
          <p:spPr>
            <a:xfrm rot="7861344">
              <a:off x="1979348" y="5569134"/>
              <a:ext cx="239760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7ADDD06-C69A-4B61-89DD-E846E9148628}"/>
              </a:ext>
            </a:extLst>
          </p:cNvPr>
          <p:cNvGrpSpPr/>
          <p:nvPr/>
        </p:nvGrpSpPr>
        <p:grpSpPr>
          <a:xfrm>
            <a:off x="3133548" y="2677483"/>
            <a:ext cx="381716" cy="676112"/>
            <a:chOff x="2584495" y="5030423"/>
            <a:chExt cx="381716" cy="676112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8FF84F5F-7D74-47DA-8F59-D6B630FC3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37366" y="5030423"/>
              <a:ext cx="328845" cy="423528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BB306EF-390E-42DA-ADA9-559C6F10FBE2}"/>
                </a:ext>
              </a:extLst>
            </p:cNvPr>
            <p:cNvGrpSpPr/>
            <p:nvPr/>
          </p:nvGrpSpPr>
          <p:grpSpPr>
            <a:xfrm>
              <a:off x="2584495" y="5435600"/>
              <a:ext cx="320474" cy="270935"/>
              <a:chOff x="1801613" y="5440939"/>
              <a:chExt cx="320474" cy="270935"/>
            </a:xfrm>
            <a:solidFill>
              <a:srgbClr val="00B050"/>
            </a:solidFill>
          </p:grpSpPr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756D3C35-035D-480F-805A-0159E6A808BF}"/>
                  </a:ext>
                </a:extLst>
              </p:cNvPr>
              <p:cNvSpPr/>
              <p:nvPr/>
            </p:nvSpPr>
            <p:spPr>
              <a:xfrm rot="2614784">
                <a:off x="1801613" y="5575280"/>
                <a:ext cx="239760" cy="45719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FE895C2F-12C4-4357-BED0-790105133179}"/>
                  </a:ext>
                </a:extLst>
              </p:cNvPr>
              <p:cNvSpPr/>
              <p:nvPr/>
            </p:nvSpPr>
            <p:spPr>
              <a:xfrm rot="4337796">
                <a:off x="1840795" y="5542723"/>
                <a:ext cx="239760" cy="45719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AA11A77A-64E8-4288-9D9A-AFDB40EB0401}"/>
                  </a:ext>
                </a:extLst>
              </p:cNvPr>
              <p:cNvSpPr/>
              <p:nvPr/>
            </p:nvSpPr>
            <p:spPr>
              <a:xfrm rot="5590010">
                <a:off x="1890984" y="5537959"/>
                <a:ext cx="239760" cy="45719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C86EA869-3BBD-49A5-85E7-53CB8558CB45}"/>
                  </a:ext>
                </a:extLst>
              </p:cNvPr>
              <p:cNvSpPr/>
              <p:nvPr/>
            </p:nvSpPr>
            <p:spPr>
              <a:xfrm rot="6929527">
                <a:off x="1940487" y="5538224"/>
                <a:ext cx="239760" cy="45719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B38DCC91-E7E5-4852-BF17-6DEDFBB78AAD}"/>
                  </a:ext>
                </a:extLst>
              </p:cNvPr>
              <p:cNvSpPr/>
              <p:nvPr/>
            </p:nvSpPr>
            <p:spPr>
              <a:xfrm rot="7861344">
                <a:off x="1979348" y="5569134"/>
                <a:ext cx="239760" cy="45719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6E49F48-038C-4C8C-967B-103661588FF1}"/>
              </a:ext>
            </a:extLst>
          </p:cNvPr>
          <p:cNvGrpSpPr/>
          <p:nvPr/>
        </p:nvGrpSpPr>
        <p:grpSpPr>
          <a:xfrm>
            <a:off x="4368000" y="2992680"/>
            <a:ext cx="191862" cy="85630"/>
            <a:chOff x="4006850" y="5456520"/>
            <a:chExt cx="191862" cy="85630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B6BF4DA4-2B5E-4B27-B6DD-D9D27A662FB5}"/>
                </a:ext>
              </a:extLst>
            </p:cNvPr>
            <p:cNvSpPr/>
            <p:nvPr/>
          </p:nvSpPr>
          <p:spPr>
            <a:xfrm>
              <a:off x="4006850" y="5467877"/>
              <a:ext cx="191862" cy="74273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24E2A2CF-EF20-4593-921E-ACE3CAE67F26}"/>
                </a:ext>
              </a:extLst>
            </p:cNvPr>
            <p:cNvSpPr/>
            <p:nvPr/>
          </p:nvSpPr>
          <p:spPr>
            <a:xfrm>
              <a:off x="4150545" y="545652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0588C157-38D6-4F11-BF2D-534559920383}"/>
              </a:ext>
            </a:extLst>
          </p:cNvPr>
          <p:cNvGrpSpPr/>
          <p:nvPr/>
        </p:nvGrpSpPr>
        <p:grpSpPr>
          <a:xfrm>
            <a:off x="5497187" y="2881728"/>
            <a:ext cx="209906" cy="234353"/>
            <a:chOff x="851248" y="6450080"/>
            <a:chExt cx="209906" cy="234353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81B45AB8-B544-485D-8A3D-6C43DDBB2CD4}"/>
                </a:ext>
              </a:extLst>
            </p:cNvPr>
            <p:cNvSpPr/>
            <p:nvPr/>
          </p:nvSpPr>
          <p:spPr>
            <a:xfrm rot="1542233">
              <a:off x="851248" y="6450080"/>
              <a:ext cx="110863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4F54BC54-2A01-4183-A5CA-7CF6EB6B1DB9}"/>
                </a:ext>
              </a:extLst>
            </p:cNvPr>
            <p:cNvSpPr/>
            <p:nvPr/>
          </p:nvSpPr>
          <p:spPr>
            <a:xfrm rot="20399763">
              <a:off x="950291" y="6459976"/>
              <a:ext cx="110863" cy="45719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D4F1A876-0C00-4156-AC71-BB466A71BE62}"/>
                </a:ext>
              </a:extLst>
            </p:cNvPr>
            <p:cNvSpPr/>
            <p:nvPr/>
          </p:nvSpPr>
          <p:spPr>
            <a:xfrm>
              <a:off x="873380" y="6508750"/>
              <a:ext cx="121454" cy="175683"/>
            </a:xfrm>
            <a:custGeom>
              <a:avLst/>
              <a:gdLst>
                <a:gd name="connsiteX0" fmla="*/ 168021 w 257395"/>
                <a:gd name="connsiteY0" fmla="*/ 0 h 535232"/>
                <a:gd name="connsiteX1" fmla="*/ 168021 w 257395"/>
                <a:gd name="connsiteY1" fmla="*/ 285750 h 535232"/>
                <a:gd name="connsiteX2" fmla="*/ 256921 w 257395"/>
                <a:gd name="connsiteY2" fmla="*/ 425450 h 535232"/>
                <a:gd name="connsiteX3" fmla="*/ 123571 w 257395"/>
                <a:gd name="connsiteY3" fmla="*/ 514350 h 535232"/>
                <a:gd name="connsiteX4" fmla="*/ 15621 w 257395"/>
                <a:gd name="connsiteY4" fmla="*/ 533400 h 535232"/>
                <a:gd name="connsiteX5" fmla="*/ 2921 w 257395"/>
                <a:gd name="connsiteY5" fmla="*/ 533400 h 535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395" h="535232">
                  <a:moveTo>
                    <a:pt x="168021" y="0"/>
                  </a:moveTo>
                  <a:cubicBezTo>
                    <a:pt x="160612" y="107421"/>
                    <a:pt x="153204" y="214842"/>
                    <a:pt x="168021" y="285750"/>
                  </a:cubicBezTo>
                  <a:cubicBezTo>
                    <a:pt x="182838" y="356658"/>
                    <a:pt x="264329" y="387350"/>
                    <a:pt x="256921" y="425450"/>
                  </a:cubicBezTo>
                  <a:cubicBezTo>
                    <a:pt x="249513" y="463550"/>
                    <a:pt x="163788" y="496358"/>
                    <a:pt x="123571" y="514350"/>
                  </a:cubicBezTo>
                  <a:cubicBezTo>
                    <a:pt x="83354" y="532342"/>
                    <a:pt x="35729" y="530225"/>
                    <a:pt x="15621" y="533400"/>
                  </a:cubicBezTo>
                  <a:cubicBezTo>
                    <a:pt x="-4487" y="536575"/>
                    <a:pt x="-783" y="534987"/>
                    <a:pt x="2921" y="533400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F2D262B2-1E5F-4716-B07E-3B8FA34872C5}"/>
              </a:ext>
            </a:extLst>
          </p:cNvPr>
          <p:cNvCxnSpPr/>
          <p:nvPr/>
        </p:nvCxnSpPr>
        <p:spPr>
          <a:xfrm>
            <a:off x="1150907" y="3030987"/>
            <a:ext cx="6143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BDD01E55-621C-4D8E-8D3C-67311AED8323}"/>
              </a:ext>
            </a:extLst>
          </p:cNvPr>
          <p:cNvCxnSpPr/>
          <p:nvPr/>
        </p:nvCxnSpPr>
        <p:spPr>
          <a:xfrm>
            <a:off x="2388949" y="3038399"/>
            <a:ext cx="6143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05C02B5C-9661-48D8-BF7C-D267DA4CE377}"/>
              </a:ext>
            </a:extLst>
          </p:cNvPr>
          <p:cNvCxnSpPr/>
          <p:nvPr/>
        </p:nvCxnSpPr>
        <p:spPr>
          <a:xfrm>
            <a:off x="3633757" y="3066304"/>
            <a:ext cx="6143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4B9AC824-B3CF-40A1-B7C2-25835DC1B5D3}"/>
              </a:ext>
            </a:extLst>
          </p:cNvPr>
          <p:cNvCxnSpPr/>
          <p:nvPr/>
        </p:nvCxnSpPr>
        <p:spPr>
          <a:xfrm>
            <a:off x="4745007" y="3035495"/>
            <a:ext cx="6143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4BA7C111-9460-449D-8D35-27518E90A4B7}"/>
              </a:ext>
            </a:extLst>
          </p:cNvPr>
          <p:cNvSpPr txBox="1"/>
          <p:nvPr/>
        </p:nvSpPr>
        <p:spPr>
          <a:xfrm>
            <a:off x="1017204" y="3038399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OsFIE2-PcG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47CD681-349E-4929-ABC4-9D5EE043A5BC}"/>
              </a:ext>
            </a:extLst>
          </p:cNvPr>
          <p:cNvSpPr txBox="1"/>
          <p:nvPr/>
        </p:nvSpPr>
        <p:spPr>
          <a:xfrm>
            <a:off x="2201312" y="2768391"/>
            <a:ext cx="9989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LD-OsCLF-PcG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54EACED-481C-4133-9F34-7AA4FB1A5580}"/>
              </a:ext>
            </a:extLst>
          </p:cNvPr>
          <p:cNvSpPr txBox="1"/>
          <p:nvPr/>
        </p:nvSpPr>
        <p:spPr>
          <a:xfrm>
            <a:off x="2180521" y="3073224"/>
            <a:ext cx="10310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SD-OsiZE1-PcG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4957204-D2D2-4A4B-96E7-516E2514D02B}"/>
              </a:ext>
            </a:extLst>
          </p:cNvPr>
          <p:cNvSpPr txBox="1"/>
          <p:nvPr/>
        </p:nvSpPr>
        <p:spPr>
          <a:xfrm>
            <a:off x="3499179" y="3093560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OsFIE2-PcG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E7D0B1E-ADF2-4D61-80E0-F62E50591B10}"/>
              </a:ext>
            </a:extLst>
          </p:cNvPr>
          <p:cNvSpPr txBox="1"/>
          <p:nvPr/>
        </p:nvSpPr>
        <p:spPr>
          <a:xfrm>
            <a:off x="3513085" y="2801463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OsFIE1-PcG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BDC9ED5-7A3C-4148-8A57-FAE4858BBAE5}"/>
              </a:ext>
            </a:extLst>
          </p:cNvPr>
          <p:cNvSpPr txBox="1"/>
          <p:nvPr/>
        </p:nvSpPr>
        <p:spPr>
          <a:xfrm>
            <a:off x="4616517" y="3044873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OsFIE2-PcG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4168791-A908-4393-BA16-12CB772FADBC}"/>
              </a:ext>
            </a:extLst>
          </p:cNvPr>
          <p:cNvSpPr/>
          <p:nvPr/>
        </p:nvSpPr>
        <p:spPr>
          <a:xfrm>
            <a:off x="888565" y="3871733"/>
            <a:ext cx="4992770" cy="27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9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FigureS7. PRC2-like complexes act at different stages of the rice life cycle.</a:t>
            </a:r>
            <a:endParaRPr lang="zh-CN" altLang="zh-CN" sz="9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298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86C0785-A197-4CEA-BF4C-259AB3E13A56}"/>
              </a:ext>
            </a:extLst>
          </p:cNvPr>
          <p:cNvSpPr/>
          <p:nvPr/>
        </p:nvSpPr>
        <p:spPr>
          <a:xfrm>
            <a:off x="1009650" y="5562600"/>
            <a:ext cx="4838700" cy="482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9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FigureS8. The expression level of imprinted genes in WT and </a:t>
            </a:r>
            <a:r>
              <a:rPr lang="en-US" altLang="zh-CN" sz="900" i="1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SDG711 </a:t>
            </a:r>
            <a:r>
              <a:rPr lang="en-US" altLang="zh-CN" sz="9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transgenic seeds at 3 DAP.</a:t>
            </a:r>
            <a:endParaRPr lang="zh-CN" altLang="zh-CN" sz="9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7B358426-AD9F-4688-9CD2-A72F63DAE8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6602432"/>
              </p:ext>
            </p:extLst>
          </p:nvPr>
        </p:nvGraphicFramePr>
        <p:xfrm>
          <a:off x="1143000" y="2819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9669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1990</TotalTime>
  <Words>193</Words>
  <Application>Microsoft Office PowerPoint</Application>
  <PresentationFormat>A4 纸张(210x297 毫米)</PresentationFormat>
  <Paragraphs>39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LXY</dc:creator>
  <cp:lastModifiedBy>刘 小云</cp:lastModifiedBy>
  <cp:revision>108</cp:revision>
  <dcterms:created xsi:type="dcterms:W3CDTF">2020-03-18T19:17:48Z</dcterms:created>
  <dcterms:modified xsi:type="dcterms:W3CDTF">2020-05-15T22:52:54Z</dcterms:modified>
</cp:coreProperties>
</file>