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8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7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9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3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9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1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8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7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00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4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5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0661F-EE1C-414A-BDA7-FA9E102FC1D5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6068E-A085-4614-A5F1-E83901AD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2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40204" y="0"/>
            <a:ext cx="10813307" cy="6858000"/>
            <a:chOff x="967500" y="0"/>
            <a:chExt cx="10813307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80462" y="3258000"/>
              <a:ext cx="4846940" cy="36000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43060" y="3258000"/>
              <a:ext cx="4837747" cy="3600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70677" y="0"/>
              <a:ext cx="7096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67500" y="3600000"/>
              <a:ext cx="7096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25519" y="29055"/>
              <a:ext cx="5369131" cy="36000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380389" y="3600000"/>
              <a:ext cx="7096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2202"/>
            <a:ext cx="2471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Supplementary Figure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170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763683"/>
              </p:ext>
            </p:extLst>
          </p:nvPr>
        </p:nvGraphicFramePr>
        <p:xfrm>
          <a:off x="1300162" y="1257304"/>
          <a:ext cx="9015414" cy="4857748"/>
        </p:xfrm>
        <a:graphic>
          <a:graphicData uri="http://schemas.openxmlformats.org/drawingml/2006/table">
            <a:tbl>
              <a:tblPr firstRow="1" firstCol="1" bandRow="1"/>
              <a:tblGrid>
                <a:gridCol w="3005138"/>
                <a:gridCol w="3005138"/>
                <a:gridCol w="3005138"/>
              </a:tblGrid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 Name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Forward Sequence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Reverse Sequence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E-Cad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TACAATGCCGCCATCGCTTA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TGCTGTTGTGCTTAACCCCT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CD29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CAGAGGCTCCAAAGATATAA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GAGTAAGACAGGTCCATAAG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CD133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CCCTGTTCTTGATGAGATTA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CAGTTCAGGGTTGCTATT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CD44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GTCCAGAAAGGAGAATACAG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GAAATGGTGCTGGAGATAA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CD24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GTCCAGAAAGGAGAATACAG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GAAATGGTGCTGGAGATAA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CCL2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AGATCTCCTTGGCCACAATG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CCCCAGTCACCTGCTGTTAT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CCL20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CAAGTCCAGTGAGGCACAAA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GTGGCTTTTCTGGAATGGAA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CXCL6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GGATACCTCCCTCAACAGCA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AGGCTGTGGATTTCGTATGG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CXCL14</a:t>
                      </a: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TCCCAACCTGAGGATTTCTG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GTTGGGAACCTCACATGCTT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CXCL12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ATCTGAAGGGCACAGTTTGG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AGAGCCAACGTCAAGCATCT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CXCR4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TGTCATCACGCTTCCCTTCT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TTCCTTGGCCTCTGACTGTT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CCR5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TTTGCGTCTCTCCCAGGAAT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GCAGATGACCATGACAAGCA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CCL3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TACTTTGAGACGAGCAGCCA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GCTGACATATTTCTGGACCCAC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74" marR="54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2202"/>
            <a:ext cx="508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of primers sequence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627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64</Words>
  <Application>Microsoft Office PowerPoint</Application>
  <PresentationFormat>Widescreen</PresentationFormat>
  <Paragraphs>47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Isbah Ashfaq</dc:creator>
  <cp:lastModifiedBy>Microsoft account</cp:lastModifiedBy>
  <cp:revision>6</cp:revision>
  <dcterms:created xsi:type="dcterms:W3CDTF">2024-02-14T18:42:30Z</dcterms:created>
  <dcterms:modified xsi:type="dcterms:W3CDTF">2024-03-01T10:47:15Z</dcterms:modified>
</cp:coreProperties>
</file>