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146850210" r:id="rId2"/>
    <p:sldId id="2146850219" r:id="rId3"/>
    <p:sldId id="2146850220" r:id="rId4"/>
    <p:sldId id="2146850218" r:id="rId5"/>
    <p:sldId id="2146850211" r:id="rId6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shita Hiroto (武士田 寛人)" initials="BH(寛" lastIdx="2" clrIdx="0">
    <p:extLst>
      <p:ext uri="{19B8F6BF-5375-455C-9EA6-DF929625EA0E}">
        <p15:presenceInfo xmlns:p15="http://schemas.microsoft.com/office/powerpoint/2012/main" userId="S::325507@kao.com::eec0dc53-4e35-48bd-b2df-f8a91c914e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FCCFF"/>
    <a:srgbClr val="FF00FF"/>
    <a:srgbClr val="99CCFF"/>
    <a:srgbClr val="EFA001"/>
    <a:srgbClr val="CCFFC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754" autoAdjust="0"/>
    <p:restoredTop sz="93899" autoAdjust="0"/>
  </p:normalViewPr>
  <p:slideViewPr>
    <p:cSldViewPr snapToGrid="0">
      <p:cViewPr varScale="1">
        <p:scale>
          <a:sx n="100" d="100"/>
          <a:sy n="100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6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25507\Desktop\&#9734;&#22519;&#31558;\&#35542;&#25991;&#29992;ROC&#26354;&#32218;_VFAonly%20vs.%20WConl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25507\Desktop\&#9734;&#22519;&#31558;\&#35542;&#25991;&#29992;ROC&#26354;&#32218;_VFA+6items%20vs.%20WC+6item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137408854428217"/>
          <c:y val="0.16687800192122959"/>
          <c:w val="0.68224783058473781"/>
          <c:h val="0.61079616686574079"/>
        </c:manualLayout>
      </c:layout>
      <c:scatterChart>
        <c:scatterStyle val="lineMarker"/>
        <c:varyColors val="0"/>
        <c:ser>
          <c:idx val="1"/>
          <c:order val="0"/>
          <c:tx>
            <c:v>VFA only</c:v>
          </c:tx>
          <c:spPr>
            <a:ln w="15875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VFAonly!$I$2:$I$115</c:f>
              <c:numCache>
                <c:formatCode>General</c:formatCode>
                <c:ptCount val="114"/>
                <c:pt idx="0">
                  <c:v>0</c:v>
                </c:pt>
                <c:pt idx="1">
                  <c:v>9.4517958412098301E-4</c:v>
                </c:pt>
                <c:pt idx="2">
                  <c:v>2.83553875236294E-3</c:v>
                </c:pt>
                <c:pt idx="3">
                  <c:v>3.7807183364839299E-3</c:v>
                </c:pt>
                <c:pt idx="4">
                  <c:v>4.7258979206049097E-3</c:v>
                </c:pt>
                <c:pt idx="5">
                  <c:v>6.6162570888468799E-3</c:v>
                </c:pt>
                <c:pt idx="6">
                  <c:v>9.4517958412098299E-3</c:v>
                </c:pt>
                <c:pt idx="7">
                  <c:v>1.0396975425330799E-2</c:v>
                </c:pt>
                <c:pt idx="8">
                  <c:v>1.3232514177693701E-2</c:v>
                </c:pt>
                <c:pt idx="9">
                  <c:v>1.6068052930056701E-2</c:v>
                </c:pt>
                <c:pt idx="10">
                  <c:v>1.7013232514177599E-2</c:v>
                </c:pt>
                <c:pt idx="11">
                  <c:v>2.0793950850661599E-2</c:v>
                </c:pt>
                <c:pt idx="12">
                  <c:v>2.1739130434782601E-2</c:v>
                </c:pt>
                <c:pt idx="13">
                  <c:v>2.3629489603024498E-2</c:v>
                </c:pt>
                <c:pt idx="14">
                  <c:v>2.7410207939508501E-2</c:v>
                </c:pt>
                <c:pt idx="15">
                  <c:v>2.83553875236294E-2</c:v>
                </c:pt>
                <c:pt idx="16">
                  <c:v>3.0245746691871401E-2</c:v>
                </c:pt>
                <c:pt idx="17">
                  <c:v>3.11909262759924E-2</c:v>
                </c:pt>
                <c:pt idx="18">
                  <c:v>3.3081285444234401E-2</c:v>
                </c:pt>
                <c:pt idx="19">
                  <c:v>3.7807183364839299E-2</c:v>
                </c:pt>
                <c:pt idx="20">
                  <c:v>3.8752362948960298E-2</c:v>
                </c:pt>
                <c:pt idx="21">
                  <c:v>4.0642722117202199E-2</c:v>
                </c:pt>
                <c:pt idx="22">
                  <c:v>4.3478260869565202E-2</c:v>
                </c:pt>
                <c:pt idx="23">
                  <c:v>4.6313799621928102E-2</c:v>
                </c:pt>
                <c:pt idx="24">
                  <c:v>5.2930056710774998E-2</c:v>
                </c:pt>
                <c:pt idx="25">
                  <c:v>5.6710775047258903E-2</c:v>
                </c:pt>
                <c:pt idx="26">
                  <c:v>6.1436672967863801E-2</c:v>
                </c:pt>
                <c:pt idx="27">
                  <c:v>6.4272211720226805E-2</c:v>
                </c:pt>
                <c:pt idx="28">
                  <c:v>6.6162570888468802E-2</c:v>
                </c:pt>
                <c:pt idx="29">
                  <c:v>7.1833648393194699E-2</c:v>
                </c:pt>
                <c:pt idx="30">
                  <c:v>7.8449905482041504E-2</c:v>
                </c:pt>
                <c:pt idx="31">
                  <c:v>8.3175803402646506E-2</c:v>
                </c:pt>
                <c:pt idx="32">
                  <c:v>8.9792060491493297E-2</c:v>
                </c:pt>
                <c:pt idx="33">
                  <c:v>9.64083175803402E-2</c:v>
                </c:pt>
                <c:pt idx="34">
                  <c:v>0.10113421550094499</c:v>
                </c:pt>
                <c:pt idx="35">
                  <c:v>0.102079395085066</c:v>
                </c:pt>
                <c:pt idx="36">
                  <c:v>0.10586011342155</c:v>
                </c:pt>
                <c:pt idx="37">
                  <c:v>0.110586011342155</c:v>
                </c:pt>
                <c:pt idx="38">
                  <c:v>0.118147448015122</c:v>
                </c:pt>
                <c:pt idx="39">
                  <c:v>0.123818525519848</c:v>
                </c:pt>
                <c:pt idx="40">
                  <c:v>0.13327032136105799</c:v>
                </c:pt>
                <c:pt idx="41">
                  <c:v>0.141776937618147</c:v>
                </c:pt>
                <c:pt idx="42">
                  <c:v>0.148393194706994</c:v>
                </c:pt>
                <c:pt idx="43">
                  <c:v>0.155009451795841</c:v>
                </c:pt>
                <c:pt idx="44">
                  <c:v>0.164461247637051</c:v>
                </c:pt>
                <c:pt idx="45">
                  <c:v>0.17580340264650199</c:v>
                </c:pt>
                <c:pt idx="46">
                  <c:v>0.18241965973534899</c:v>
                </c:pt>
                <c:pt idx="47">
                  <c:v>0.19281663516068001</c:v>
                </c:pt>
                <c:pt idx="48">
                  <c:v>0.204158790170132</c:v>
                </c:pt>
                <c:pt idx="49">
                  <c:v>0.20604914933837401</c:v>
                </c:pt>
                <c:pt idx="50">
                  <c:v>0.21928166351606801</c:v>
                </c:pt>
                <c:pt idx="51">
                  <c:v>0.22967863894139801</c:v>
                </c:pt>
                <c:pt idx="52">
                  <c:v>0.237240075614366</c:v>
                </c:pt>
                <c:pt idx="53">
                  <c:v>0.256143667296786</c:v>
                </c:pt>
                <c:pt idx="54">
                  <c:v>0.26937618147448</c:v>
                </c:pt>
                <c:pt idx="55">
                  <c:v>0.28166351606805201</c:v>
                </c:pt>
                <c:pt idx="56">
                  <c:v>0.29489603024574601</c:v>
                </c:pt>
                <c:pt idx="57">
                  <c:v>0.30529300567107698</c:v>
                </c:pt>
                <c:pt idx="58">
                  <c:v>0.32136105860113401</c:v>
                </c:pt>
                <c:pt idx="59">
                  <c:v>0.32797731568998101</c:v>
                </c:pt>
                <c:pt idx="60">
                  <c:v>0.33837429111531098</c:v>
                </c:pt>
                <c:pt idx="61">
                  <c:v>0.35066162570888398</c:v>
                </c:pt>
                <c:pt idx="62">
                  <c:v>0.35916824196597302</c:v>
                </c:pt>
                <c:pt idx="63">
                  <c:v>0.36956521739130399</c:v>
                </c:pt>
                <c:pt idx="64">
                  <c:v>0.38752362948960301</c:v>
                </c:pt>
                <c:pt idx="65">
                  <c:v>0.40264650283553799</c:v>
                </c:pt>
                <c:pt idx="66">
                  <c:v>0.41115311909262697</c:v>
                </c:pt>
                <c:pt idx="67">
                  <c:v>0.428166351606805</c:v>
                </c:pt>
                <c:pt idx="68">
                  <c:v>0.43950850661625701</c:v>
                </c:pt>
                <c:pt idx="69">
                  <c:v>0.45746691871455503</c:v>
                </c:pt>
                <c:pt idx="70">
                  <c:v>0.47448015122873299</c:v>
                </c:pt>
                <c:pt idx="71">
                  <c:v>0.486767485822306</c:v>
                </c:pt>
                <c:pt idx="72">
                  <c:v>0.5</c:v>
                </c:pt>
                <c:pt idx="73">
                  <c:v>0.51417769376181399</c:v>
                </c:pt>
                <c:pt idx="74">
                  <c:v>0.53213610586011295</c:v>
                </c:pt>
                <c:pt idx="75">
                  <c:v>0.54253308128544397</c:v>
                </c:pt>
                <c:pt idx="76">
                  <c:v>0.54725897920604905</c:v>
                </c:pt>
                <c:pt idx="77">
                  <c:v>0.55387523629489599</c:v>
                </c:pt>
                <c:pt idx="78">
                  <c:v>0.56710775047258899</c:v>
                </c:pt>
                <c:pt idx="79">
                  <c:v>0.58034026465028299</c:v>
                </c:pt>
                <c:pt idx="80">
                  <c:v>0.59735349716446096</c:v>
                </c:pt>
                <c:pt idx="81">
                  <c:v>0.61153119092627595</c:v>
                </c:pt>
                <c:pt idx="82">
                  <c:v>0.62476370510396895</c:v>
                </c:pt>
                <c:pt idx="83">
                  <c:v>0.64555765595463099</c:v>
                </c:pt>
                <c:pt idx="84">
                  <c:v>0.65973534971644598</c:v>
                </c:pt>
                <c:pt idx="85">
                  <c:v>0.66824196597353502</c:v>
                </c:pt>
                <c:pt idx="86">
                  <c:v>0.68147448015122802</c:v>
                </c:pt>
                <c:pt idx="87">
                  <c:v>0.69659735349716401</c:v>
                </c:pt>
                <c:pt idx="88">
                  <c:v>0.70888468809073701</c:v>
                </c:pt>
                <c:pt idx="89">
                  <c:v>0.72211720226843101</c:v>
                </c:pt>
                <c:pt idx="90">
                  <c:v>0.73534971644612401</c:v>
                </c:pt>
                <c:pt idx="91">
                  <c:v>0.75708884688090705</c:v>
                </c:pt>
                <c:pt idx="92">
                  <c:v>0.77221172022684303</c:v>
                </c:pt>
                <c:pt idx="93">
                  <c:v>0.79017013232514099</c:v>
                </c:pt>
                <c:pt idx="94">
                  <c:v>0.80434782608695599</c:v>
                </c:pt>
                <c:pt idx="95">
                  <c:v>0.81758034026464999</c:v>
                </c:pt>
                <c:pt idx="96">
                  <c:v>0.82514177693761803</c:v>
                </c:pt>
                <c:pt idx="97">
                  <c:v>0.83648393194706905</c:v>
                </c:pt>
                <c:pt idx="98">
                  <c:v>0.85444234404536801</c:v>
                </c:pt>
                <c:pt idx="99">
                  <c:v>0.86294896030245705</c:v>
                </c:pt>
                <c:pt idx="100">
                  <c:v>0.87429111531190895</c:v>
                </c:pt>
                <c:pt idx="101">
                  <c:v>0.88752362948960295</c:v>
                </c:pt>
                <c:pt idx="102">
                  <c:v>0.89603024574669099</c:v>
                </c:pt>
                <c:pt idx="103">
                  <c:v>0.91115311909262697</c:v>
                </c:pt>
                <c:pt idx="104">
                  <c:v>0.920604914933837</c:v>
                </c:pt>
                <c:pt idx="105">
                  <c:v>0.93194706994328902</c:v>
                </c:pt>
                <c:pt idx="106">
                  <c:v>0.94328922495274103</c:v>
                </c:pt>
                <c:pt idx="107">
                  <c:v>0.95463137996219205</c:v>
                </c:pt>
                <c:pt idx="108">
                  <c:v>0.96502835538752296</c:v>
                </c:pt>
                <c:pt idx="109">
                  <c:v>0.97164461247637002</c:v>
                </c:pt>
                <c:pt idx="110">
                  <c:v>0.98109640831758005</c:v>
                </c:pt>
                <c:pt idx="111">
                  <c:v>0.98771266540642699</c:v>
                </c:pt>
                <c:pt idx="112">
                  <c:v>0.99527410207939504</c:v>
                </c:pt>
                <c:pt idx="113">
                  <c:v>1</c:v>
                </c:pt>
              </c:numCache>
            </c:numRef>
          </c:xVal>
          <c:yVal>
            <c:numRef>
              <c:f>VFAonly!$K$2:$K$115</c:f>
              <c:numCache>
                <c:formatCode>General</c:formatCode>
                <c:ptCount val="114"/>
                <c:pt idx="0">
                  <c:v>0</c:v>
                </c:pt>
                <c:pt idx="1">
                  <c:v>0</c:v>
                </c:pt>
                <c:pt idx="2">
                  <c:v>1.7751479289940801E-2</c:v>
                </c:pt>
                <c:pt idx="3">
                  <c:v>1.7751479289940801E-2</c:v>
                </c:pt>
                <c:pt idx="4">
                  <c:v>3.5502958579881602E-2</c:v>
                </c:pt>
                <c:pt idx="5">
                  <c:v>4.14201183431952E-2</c:v>
                </c:pt>
                <c:pt idx="6">
                  <c:v>5.3254437869822403E-2</c:v>
                </c:pt>
                <c:pt idx="7">
                  <c:v>5.3254437869822403E-2</c:v>
                </c:pt>
                <c:pt idx="8">
                  <c:v>5.9171597633136001E-2</c:v>
                </c:pt>
                <c:pt idx="9">
                  <c:v>7.69230769230769E-2</c:v>
                </c:pt>
                <c:pt idx="10">
                  <c:v>8.2840236686390498E-2</c:v>
                </c:pt>
                <c:pt idx="11">
                  <c:v>9.4674556213017694E-2</c:v>
                </c:pt>
                <c:pt idx="12">
                  <c:v>0.112426035502958</c:v>
                </c:pt>
                <c:pt idx="13">
                  <c:v>0.118343195266272</c:v>
                </c:pt>
                <c:pt idx="14">
                  <c:v>0.13609467455621299</c:v>
                </c:pt>
                <c:pt idx="15">
                  <c:v>0.13609467455621299</c:v>
                </c:pt>
                <c:pt idx="16">
                  <c:v>0.171597633136094</c:v>
                </c:pt>
                <c:pt idx="17">
                  <c:v>0.177514792899408</c:v>
                </c:pt>
                <c:pt idx="18">
                  <c:v>0.195266272189349</c:v>
                </c:pt>
                <c:pt idx="19">
                  <c:v>0.224852071005917</c:v>
                </c:pt>
                <c:pt idx="20">
                  <c:v>0.224852071005917</c:v>
                </c:pt>
                <c:pt idx="21">
                  <c:v>0.23668639053254401</c:v>
                </c:pt>
                <c:pt idx="22">
                  <c:v>0.26035502958579798</c:v>
                </c:pt>
                <c:pt idx="23">
                  <c:v>0.27810650887573901</c:v>
                </c:pt>
                <c:pt idx="24">
                  <c:v>0.29585798816567999</c:v>
                </c:pt>
                <c:pt idx="25">
                  <c:v>0.31360946745562102</c:v>
                </c:pt>
                <c:pt idx="26">
                  <c:v>0.33136094674556199</c:v>
                </c:pt>
                <c:pt idx="27">
                  <c:v>0.34911242603550202</c:v>
                </c:pt>
                <c:pt idx="28">
                  <c:v>0.37278106508875702</c:v>
                </c:pt>
                <c:pt idx="29">
                  <c:v>0.390532544378698</c:v>
                </c:pt>
                <c:pt idx="30">
                  <c:v>0.40828402366863897</c:v>
                </c:pt>
                <c:pt idx="31">
                  <c:v>0.414201183431952</c:v>
                </c:pt>
                <c:pt idx="32">
                  <c:v>0.43786982248520701</c:v>
                </c:pt>
                <c:pt idx="33">
                  <c:v>0.43786982248520701</c:v>
                </c:pt>
                <c:pt idx="34">
                  <c:v>0.45562130177514698</c:v>
                </c:pt>
                <c:pt idx="35">
                  <c:v>0.45562130177514698</c:v>
                </c:pt>
                <c:pt idx="36">
                  <c:v>0.46745562130177498</c:v>
                </c:pt>
                <c:pt idx="37">
                  <c:v>0.49112426035502899</c:v>
                </c:pt>
                <c:pt idx="38">
                  <c:v>0.50887573964497002</c:v>
                </c:pt>
                <c:pt idx="39">
                  <c:v>0.51479289940828399</c:v>
                </c:pt>
                <c:pt idx="40">
                  <c:v>0.53254437869822402</c:v>
                </c:pt>
                <c:pt idx="41">
                  <c:v>0.562130177514792</c:v>
                </c:pt>
                <c:pt idx="42">
                  <c:v>0.57396449704142005</c:v>
                </c:pt>
                <c:pt idx="43">
                  <c:v>0.59171597633136097</c:v>
                </c:pt>
                <c:pt idx="44">
                  <c:v>0.62130177514792895</c:v>
                </c:pt>
                <c:pt idx="45">
                  <c:v>0.63905325443786898</c:v>
                </c:pt>
                <c:pt idx="46">
                  <c:v>0.68639053254437798</c:v>
                </c:pt>
                <c:pt idx="47">
                  <c:v>0.73372781065088699</c:v>
                </c:pt>
                <c:pt idx="48">
                  <c:v>0.73964497041420096</c:v>
                </c:pt>
                <c:pt idx="49">
                  <c:v>0.73964497041420096</c:v>
                </c:pt>
                <c:pt idx="50">
                  <c:v>0.76923076923076905</c:v>
                </c:pt>
                <c:pt idx="51">
                  <c:v>0.78698224852070997</c:v>
                </c:pt>
                <c:pt idx="52">
                  <c:v>0.81065088757396397</c:v>
                </c:pt>
                <c:pt idx="53">
                  <c:v>0.84615384615384603</c:v>
                </c:pt>
                <c:pt idx="54">
                  <c:v>0.86390532544378695</c:v>
                </c:pt>
                <c:pt idx="55">
                  <c:v>0.88757396449704096</c:v>
                </c:pt>
                <c:pt idx="56">
                  <c:v>0.89940828402366801</c:v>
                </c:pt>
                <c:pt idx="57">
                  <c:v>0.90532544378698199</c:v>
                </c:pt>
                <c:pt idx="58">
                  <c:v>0.93491124260354996</c:v>
                </c:pt>
                <c:pt idx="59">
                  <c:v>0.94082840236686305</c:v>
                </c:pt>
                <c:pt idx="60">
                  <c:v>0.94674556213017702</c:v>
                </c:pt>
                <c:pt idx="61">
                  <c:v>0.94674556213017702</c:v>
                </c:pt>
                <c:pt idx="62">
                  <c:v>0.95857988165680397</c:v>
                </c:pt>
                <c:pt idx="63">
                  <c:v>0.95857988165680397</c:v>
                </c:pt>
                <c:pt idx="64">
                  <c:v>0.96449704142011805</c:v>
                </c:pt>
                <c:pt idx="65">
                  <c:v>0.96449704142011805</c:v>
                </c:pt>
                <c:pt idx="66">
                  <c:v>0.96449704142011805</c:v>
                </c:pt>
                <c:pt idx="67">
                  <c:v>0.96449704142011805</c:v>
                </c:pt>
                <c:pt idx="68">
                  <c:v>0.97041420118343102</c:v>
                </c:pt>
                <c:pt idx="69">
                  <c:v>0.97041420118343102</c:v>
                </c:pt>
                <c:pt idx="70">
                  <c:v>0.97041420118343102</c:v>
                </c:pt>
                <c:pt idx="71">
                  <c:v>0.97041420118343102</c:v>
                </c:pt>
                <c:pt idx="72">
                  <c:v>0.97041420118343102</c:v>
                </c:pt>
                <c:pt idx="73">
                  <c:v>0.976331360946745</c:v>
                </c:pt>
                <c:pt idx="74">
                  <c:v>0.976331360946745</c:v>
                </c:pt>
                <c:pt idx="75">
                  <c:v>0.976331360946745</c:v>
                </c:pt>
                <c:pt idx="76">
                  <c:v>0.976331360946745</c:v>
                </c:pt>
                <c:pt idx="77">
                  <c:v>0.976331360946745</c:v>
                </c:pt>
                <c:pt idx="78">
                  <c:v>0.98816568047337205</c:v>
                </c:pt>
                <c:pt idx="79">
                  <c:v>0.98816568047337205</c:v>
                </c:pt>
                <c:pt idx="80">
                  <c:v>0.98816568047337205</c:v>
                </c:pt>
                <c:pt idx="81">
                  <c:v>0.98816568047337205</c:v>
                </c:pt>
                <c:pt idx="82">
                  <c:v>0.98816568047337205</c:v>
                </c:pt>
                <c:pt idx="83">
                  <c:v>0.98816568047337205</c:v>
                </c:pt>
                <c:pt idx="84">
                  <c:v>0.98816568047337205</c:v>
                </c:pt>
                <c:pt idx="85">
                  <c:v>0.98816568047337205</c:v>
                </c:pt>
                <c:pt idx="86">
                  <c:v>0.98816568047337205</c:v>
                </c:pt>
                <c:pt idx="87">
                  <c:v>0.98816568047337205</c:v>
                </c:pt>
                <c:pt idx="88">
                  <c:v>0.98816568047337205</c:v>
                </c:pt>
                <c:pt idx="89">
                  <c:v>0.98816568047337205</c:v>
                </c:pt>
                <c:pt idx="90">
                  <c:v>0.99408284023668603</c:v>
                </c:pt>
                <c:pt idx="91">
                  <c:v>0.99408284023668603</c:v>
                </c:pt>
                <c:pt idx="92">
                  <c:v>0.99408284023668603</c:v>
                </c:pt>
                <c:pt idx="93">
                  <c:v>0.99408284023668603</c:v>
                </c:pt>
                <c:pt idx="94">
                  <c:v>0.99408284023668603</c:v>
                </c:pt>
                <c:pt idx="95">
                  <c:v>0.99408284023668603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64B-42CF-9ED5-EA4D48F159D6}"/>
            </c:ext>
          </c:extLst>
        </c:ser>
        <c:ser>
          <c:idx val="0"/>
          <c:order val="1"/>
          <c:tx>
            <c:v>WC only</c:v>
          </c:tx>
          <c:spPr>
            <a:ln w="15875" cap="rnd">
              <a:solidFill>
                <a:srgbClr val="00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'WC only'!$I$2:$I$114</c:f>
              <c:numCache>
                <c:formatCode>General</c:formatCode>
                <c:ptCount val="113"/>
                <c:pt idx="0">
                  <c:v>0</c:v>
                </c:pt>
                <c:pt idx="1">
                  <c:v>9.4517958412098301E-4</c:v>
                </c:pt>
                <c:pt idx="2">
                  <c:v>1.89035916824196E-3</c:v>
                </c:pt>
                <c:pt idx="3">
                  <c:v>2.83553875236294E-3</c:v>
                </c:pt>
                <c:pt idx="4">
                  <c:v>4.7258979206049097E-3</c:v>
                </c:pt>
                <c:pt idx="5">
                  <c:v>4.7258979206049097E-3</c:v>
                </c:pt>
                <c:pt idx="6">
                  <c:v>9.4517958412098299E-3</c:v>
                </c:pt>
                <c:pt idx="7">
                  <c:v>1.6068052930056701E-2</c:v>
                </c:pt>
                <c:pt idx="8">
                  <c:v>1.6068052930056701E-2</c:v>
                </c:pt>
                <c:pt idx="9">
                  <c:v>2.4574669187145501E-2</c:v>
                </c:pt>
                <c:pt idx="10">
                  <c:v>2.83553875236294E-2</c:v>
                </c:pt>
                <c:pt idx="11">
                  <c:v>3.4971644612476302E-2</c:v>
                </c:pt>
                <c:pt idx="12">
                  <c:v>3.8752362948960298E-2</c:v>
                </c:pt>
                <c:pt idx="13">
                  <c:v>4.1587901701323197E-2</c:v>
                </c:pt>
                <c:pt idx="14">
                  <c:v>4.7258979206049101E-2</c:v>
                </c:pt>
                <c:pt idx="15">
                  <c:v>4.82041587901701E-2</c:v>
                </c:pt>
                <c:pt idx="16">
                  <c:v>5.1984877126653999E-2</c:v>
                </c:pt>
                <c:pt idx="17">
                  <c:v>5.7655954631379902E-2</c:v>
                </c:pt>
                <c:pt idx="18">
                  <c:v>6.1436672967863801E-2</c:v>
                </c:pt>
                <c:pt idx="19">
                  <c:v>6.8052930056710703E-2</c:v>
                </c:pt>
                <c:pt idx="20">
                  <c:v>7.5614366729678598E-2</c:v>
                </c:pt>
                <c:pt idx="21">
                  <c:v>8.4120982986767401E-2</c:v>
                </c:pt>
                <c:pt idx="22">
                  <c:v>8.6011342155009399E-2</c:v>
                </c:pt>
                <c:pt idx="23">
                  <c:v>9.3572778827977293E-2</c:v>
                </c:pt>
                <c:pt idx="24">
                  <c:v>9.8298676748582198E-2</c:v>
                </c:pt>
                <c:pt idx="25">
                  <c:v>0.10775047258979201</c:v>
                </c:pt>
                <c:pt idx="26">
                  <c:v>0.117202268431001</c:v>
                </c:pt>
                <c:pt idx="27">
                  <c:v>0.124763705103969</c:v>
                </c:pt>
                <c:pt idx="28">
                  <c:v>0.131379962192816</c:v>
                </c:pt>
                <c:pt idx="29">
                  <c:v>0.13421550094517901</c:v>
                </c:pt>
                <c:pt idx="30">
                  <c:v>0.14366729678638901</c:v>
                </c:pt>
                <c:pt idx="31">
                  <c:v>0.14933837429111499</c:v>
                </c:pt>
                <c:pt idx="32">
                  <c:v>0.15595463137996199</c:v>
                </c:pt>
                <c:pt idx="33">
                  <c:v>0.16635160680529301</c:v>
                </c:pt>
                <c:pt idx="34">
                  <c:v>0.17391304347826</c:v>
                </c:pt>
                <c:pt idx="35">
                  <c:v>0.18241965973534899</c:v>
                </c:pt>
                <c:pt idx="36">
                  <c:v>0.18241965973534899</c:v>
                </c:pt>
                <c:pt idx="37">
                  <c:v>0.18998109640831701</c:v>
                </c:pt>
                <c:pt idx="38">
                  <c:v>0.19943289224952701</c:v>
                </c:pt>
                <c:pt idx="39">
                  <c:v>0.20888468809073699</c:v>
                </c:pt>
                <c:pt idx="40">
                  <c:v>0.22117202268430999</c:v>
                </c:pt>
                <c:pt idx="41">
                  <c:v>0.23534971644612401</c:v>
                </c:pt>
                <c:pt idx="42">
                  <c:v>0.24574669187145501</c:v>
                </c:pt>
                <c:pt idx="43">
                  <c:v>0.257088846880907</c:v>
                </c:pt>
                <c:pt idx="44">
                  <c:v>0.25803402646502799</c:v>
                </c:pt>
                <c:pt idx="45">
                  <c:v>0.26559546313799598</c:v>
                </c:pt>
                <c:pt idx="46">
                  <c:v>0.27788279773156899</c:v>
                </c:pt>
                <c:pt idx="47">
                  <c:v>0.29111531190926199</c:v>
                </c:pt>
                <c:pt idx="48">
                  <c:v>0.30529300567107698</c:v>
                </c:pt>
                <c:pt idx="49">
                  <c:v>0.31947069943289202</c:v>
                </c:pt>
                <c:pt idx="50">
                  <c:v>0.32797731568998101</c:v>
                </c:pt>
                <c:pt idx="51">
                  <c:v>0.33837429111531098</c:v>
                </c:pt>
                <c:pt idx="52">
                  <c:v>0.348771266540642</c:v>
                </c:pt>
                <c:pt idx="53">
                  <c:v>0.36294896030245699</c:v>
                </c:pt>
                <c:pt idx="54">
                  <c:v>0.36767485822306201</c:v>
                </c:pt>
                <c:pt idx="55">
                  <c:v>0.37240075614366702</c:v>
                </c:pt>
                <c:pt idx="56">
                  <c:v>0.38563327032136102</c:v>
                </c:pt>
                <c:pt idx="57">
                  <c:v>0.39981096408317501</c:v>
                </c:pt>
                <c:pt idx="58">
                  <c:v>0.408317580340264</c:v>
                </c:pt>
                <c:pt idx="59">
                  <c:v>0.41965973534971601</c:v>
                </c:pt>
                <c:pt idx="60">
                  <c:v>0.43005671077504698</c:v>
                </c:pt>
                <c:pt idx="61">
                  <c:v>0.43856332703213602</c:v>
                </c:pt>
                <c:pt idx="62">
                  <c:v>0.448015122873345</c:v>
                </c:pt>
                <c:pt idx="63">
                  <c:v>0.45935727788279701</c:v>
                </c:pt>
                <c:pt idx="64">
                  <c:v>0.46975425330812798</c:v>
                </c:pt>
                <c:pt idx="65">
                  <c:v>0.48487712665406402</c:v>
                </c:pt>
                <c:pt idx="66">
                  <c:v>0.50189035916824198</c:v>
                </c:pt>
                <c:pt idx="67">
                  <c:v>0.51795841209829796</c:v>
                </c:pt>
                <c:pt idx="68">
                  <c:v>0.52457466918714502</c:v>
                </c:pt>
                <c:pt idx="69">
                  <c:v>0.52835538752362898</c:v>
                </c:pt>
                <c:pt idx="70">
                  <c:v>0.54631379962192805</c:v>
                </c:pt>
                <c:pt idx="71">
                  <c:v>0.55671077504725897</c:v>
                </c:pt>
                <c:pt idx="72">
                  <c:v>0.56710775047258899</c:v>
                </c:pt>
                <c:pt idx="73">
                  <c:v>0.58317580340264596</c:v>
                </c:pt>
                <c:pt idx="74">
                  <c:v>0.59546313799621897</c:v>
                </c:pt>
                <c:pt idx="75">
                  <c:v>0.60680529300567099</c:v>
                </c:pt>
                <c:pt idx="76">
                  <c:v>0.62098298676748498</c:v>
                </c:pt>
                <c:pt idx="77">
                  <c:v>0.62854442344045303</c:v>
                </c:pt>
                <c:pt idx="78">
                  <c:v>0.63799621928166295</c:v>
                </c:pt>
                <c:pt idx="79">
                  <c:v>0.65689981096408301</c:v>
                </c:pt>
                <c:pt idx="80">
                  <c:v>0.67202268431001799</c:v>
                </c:pt>
                <c:pt idx="81">
                  <c:v>0.684310018903591</c:v>
                </c:pt>
                <c:pt idx="82">
                  <c:v>0.69565217391304301</c:v>
                </c:pt>
                <c:pt idx="83">
                  <c:v>0.70604914933837404</c:v>
                </c:pt>
                <c:pt idx="84">
                  <c:v>0.71928166351606804</c:v>
                </c:pt>
                <c:pt idx="85">
                  <c:v>0.73062381852551905</c:v>
                </c:pt>
                <c:pt idx="86">
                  <c:v>0.74291115311909195</c:v>
                </c:pt>
                <c:pt idx="87">
                  <c:v>0.75425330812854396</c:v>
                </c:pt>
                <c:pt idx="88">
                  <c:v>0.76937618147447995</c:v>
                </c:pt>
                <c:pt idx="89">
                  <c:v>0.77977315689981097</c:v>
                </c:pt>
                <c:pt idx="90">
                  <c:v>0.79111531190926199</c:v>
                </c:pt>
                <c:pt idx="91">
                  <c:v>0.79867674858223003</c:v>
                </c:pt>
                <c:pt idx="92">
                  <c:v>0.81096408317580304</c:v>
                </c:pt>
                <c:pt idx="93">
                  <c:v>0.82041587901701296</c:v>
                </c:pt>
                <c:pt idx="94">
                  <c:v>0.83553875236294795</c:v>
                </c:pt>
                <c:pt idx="95">
                  <c:v>0.84593572778827897</c:v>
                </c:pt>
                <c:pt idx="96">
                  <c:v>0.855387523629489</c:v>
                </c:pt>
                <c:pt idx="97">
                  <c:v>0.86672967863894101</c:v>
                </c:pt>
                <c:pt idx="98">
                  <c:v>0.87618147448015105</c:v>
                </c:pt>
                <c:pt idx="99">
                  <c:v>0.88563327032136097</c:v>
                </c:pt>
                <c:pt idx="100">
                  <c:v>0.89319470699432801</c:v>
                </c:pt>
                <c:pt idx="101">
                  <c:v>0.90264650283553804</c:v>
                </c:pt>
                <c:pt idx="102">
                  <c:v>0.91115311909262697</c:v>
                </c:pt>
                <c:pt idx="103">
                  <c:v>0.920604914933837</c:v>
                </c:pt>
                <c:pt idx="104">
                  <c:v>0.93289224952741001</c:v>
                </c:pt>
                <c:pt idx="105">
                  <c:v>0.94517958412098302</c:v>
                </c:pt>
                <c:pt idx="106">
                  <c:v>0.95368620037807095</c:v>
                </c:pt>
                <c:pt idx="107">
                  <c:v>0.96408317580340197</c:v>
                </c:pt>
                <c:pt idx="108">
                  <c:v>0.97258979206049101</c:v>
                </c:pt>
                <c:pt idx="109">
                  <c:v>0.98109640831758005</c:v>
                </c:pt>
                <c:pt idx="110">
                  <c:v>0.98960302457466898</c:v>
                </c:pt>
                <c:pt idx="111">
                  <c:v>0.99810964083175802</c:v>
                </c:pt>
                <c:pt idx="112">
                  <c:v>1</c:v>
                </c:pt>
              </c:numCache>
            </c:numRef>
          </c:xVal>
          <c:yVal>
            <c:numRef>
              <c:f>'WC only'!$K$2:$K$114</c:f>
              <c:numCache>
                <c:formatCode>General</c:formatCode>
                <c:ptCount val="113"/>
                <c:pt idx="0">
                  <c:v>0</c:v>
                </c:pt>
                <c:pt idx="1">
                  <c:v>0</c:v>
                </c:pt>
                <c:pt idx="2">
                  <c:v>5.9171597633135998E-3</c:v>
                </c:pt>
                <c:pt idx="3">
                  <c:v>5.9171597633135998E-3</c:v>
                </c:pt>
                <c:pt idx="4">
                  <c:v>1.7751479289940801E-2</c:v>
                </c:pt>
                <c:pt idx="5">
                  <c:v>2.3668639053254399E-2</c:v>
                </c:pt>
                <c:pt idx="6">
                  <c:v>4.7337278106508798E-2</c:v>
                </c:pt>
                <c:pt idx="7">
                  <c:v>5.3254437869822403E-2</c:v>
                </c:pt>
                <c:pt idx="8">
                  <c:v>6.5088757396449703E-2</c:v>
                </c:pt>
                <c:pt idx="9">
                  <c:v>7.1005917159763302E-2</c:v>
                </c:pt>
                <c:pt idx="10">
                  <c:v>0.106508875739644</c:v>
                </c:pt>
                <c:pt idx="11">
                  <c:v>0.13017751479289899</c:v>
                </c:pt>
                <c:pt idx="12">
                  <c:v>0.15976331360946699</c:v>
                </c:pt>
                <c:pt idx="13">
                  <c:v>0.195266272189349</c:v>
                </c:pt>
                <c:pt idx="14">
                  <c:v>0.207100591715976</c:v>
                </c:pt>
                <c:pt idx="15">
                  <c:v>0.218934911242603</c:v>
                </c:pt>
                <c:pt idx="16">
                  <c:v>0.24260355029585701</c:v>
                </c:pt>
                <c:pt idx="17">
                  <c:v>0.26627218934911201</c:v>
                </c:pt>
                <c:pt idx="18">
                  <c:v>0.30769230769230699</c:v>
                </c:pt>
                <c:pt idx="19">
                  <c:v>0.33136094674556199</c:v>
                </c:pt>
                <c:pt idx="20">
                  <c:v>0.34911242603550202</c:v>
                </c:pt>
                <c:pt idx="21">
                  <c:v>0.35502958579881599</c:v>
                </c:pt>
                <c:pt idx="22">
                  <c:v>0.35502958579881599</c:v>
                </c:pt>
                <c:pt idx="23">
                  <c:v>0.378698224852071</c:v>
                </c:pt>
                <c:pt idx="24">
                  <c:v>0.402366863905325</c:v>
                </c:pt>
                <c:pt idx="25">
                  <c:v>0.43195266272189298</c:v>
                </c:pt>
                <c:pt idx="26">
                  <c:v>0.43786982248520701</c:v>
                </c:pt>
                <c:pt idx="27">
                  <c:v>0.46153846153846101</c:v>
                </c:pt>
                <c:pt idx="28">
                  <c:v>0.49112426035502899</c:v>
                </c:pt>
                <c:pt idx="29">
                  <c:v>0.50295857988165604</c:v>
                </c:pt>
                <c:pt idx="30">
                  <c:v>0.52071005917159696</c:v>
                </c:pt>
                <c:pt idx="31">
                  <c:v>0.55029585798816505</c:v>
                </c:pt>
                <c:pt idx="32">
                  <c:v>0.585798816568047</c:v>
                </c:pt>
                <c:pt idx="33">
                  <c:v>0.609467455621301</c:v>
                </c:pt>
                <c:pt idx="34">
                  <c:v>0.62721893491124203</c:v>
                </c:pt>
                <c:pt idx="35">
                  <c:v>0.64497041420118295</c:v>
                </c:pt>
                <c:pt idx="36">
                  <c:v>0.65088757396449703</c:v>
                </c:pt>
                <c:pt idx="37">
                  <c:v>0.67455621301775104</c:v>
                </c:pt>
                <c:pt idx="38">
                  <c:v>0.69822485207100504</c:v>
                </c:pt>
                <c:pt idx="39">
                  <c:v>0.71005917159763299</c:v>
                </c:pt>
                <c:pt idx="40">
                  <c:v>0.72189349112426004</c:v>
                </c:pt>
                <c:pt idx="41">
                  <c:v>0.73372781065088699</c:v>
                </c:pt>
                <c:pt idx="42">
                  <c:v>0.73964497041420096</c:v>
                </c:pt>
                <c:pt idx="43">
                  <c:v>0.75739644970414199</c:v>
                </c:pt>
                <c:pt idx="44">
                  <c:v>0.76331360946745497</c:v>
                </c:pt>
                <c:pt idx="45">
                  <c:v>0.78698224852070997</c:v>
                </c:pt>
                <c:pt idx="46">
                  <c:v>0.79289940828402306</c:v>
                </c:pt>
                <c:pt idx="47">
                  <c:v>0.81065088757396397</c:v>
                </c:pt>
                <c:pt idx="48">
                  <c:v>0.82248520710059103</c:v>
                </c:pt>
                <c:pt idx="49">
                  <c:v>0.828402366863905</c:v>
                </c:pt>
                <c:pt idx="50">
                  <c:v>0.84023668639053195</c:v>
                </c:pt>
                <c:pt idx="51">
                  <c:v>0.84023668639053195</c:v>
                </c:pt>
                <c:pt idx="52">
                  <c:v>0.84615384615384603</c:v>
                </c:pt>
                <c:pt idx="53">
                  <c:v>0.85207100591715901</c:v>
                </c:pt>
                <c:pt idx="54">
                  <c:v>0.85798816568047298</c:v>
                </c:pt>
                <c:pt idx="55">
                  <c:v>0.85798816568047298</c:v>
                </c:pt>
                <c:pt idx="56">
                  <c:v>0.86982248520710004</c:v>
                </c:pt>
                <c:pt idx="57">
                  <c:v>0.87573964497041401</c:v>
                </c:pt>
                <c:pt idx="58">
                  <c:v>0.89349112426035504</c:v>
                </c:pt>
                <c:pt idx="59">
                  <c:v>0.91124260355029496</c:v>
                </c:pt>
                <c:pt idx="60">
                  <c:v>0.91715976331360904</c:v>
                </c:pt>
                <c:pt idx="61">
                  <c:v>0.91715976331360904</c:v>
                </c:pt>
                <c:pt idx="62">
                  <c:v>0.92307692307692302</c:v>
                </c:pt>
                <c:pt idx="63">
                  <c:v>0.92899408284023599</c:v>
                </c:pt>
                <c:pt idx="64">
                  <c:v>0.93491124260354996</c:v>
                </c:pt>
                <c:pt idx="65">
                  <c:v>0.95857988165680397</c:v>
                </c:pt>
                <c:pt idx="66">
                  <c:v>0.96449704142011805</c:v>
                </c:pt>
                <c:pt idx="67">
                  <c:v>0.96449704142011805</c:v>
                </c:pt>
                <c:pt idx="68">
                  <c:v>0.96449704142011805</c:v>
                </c:pt>
                <c:pt idx="69">
                  <c:v>0.97041420118343102</c:v>
                </c:pt>
                <c:pt idx="70">
                  <c:v>0.97041420118343102</c:v>
                </c:pt>
                <c:pt idx="71">
                  <c:v>0.97041420118343102</c:v>
                </c:pt>
                <c:pt idx="72">
                  <c:v>0.976331360946745</c:v>
                </c:pt>
                <c:pt idx="73">
                  <c:v>0.976331360946745</c:v>
                </c:pt>
                <c:pt idx="74">
                  <c:v>0.98224852071005897</c:v>
                </c:pt>
                <c:pt idx="75">
                  <c:v>0.98224852071005897</c:v>
                </c:pt>
                <c:pt idx="76">
                  <c:v>0.98224852071005897</c:v>
                </c:pt>
                <c:pt idx="77">
                  <c:v>0.98224852071005897</c:v>
                </c:pt>
                <c:pt idx="78">
                  <c:v>0.98224852071005897</c:v>
                </c:pt>
                <c:pt idx="79">
                  <c:v>0.98224852071005897</c:v>
                </c:pt>
                <c:pt idx="80">
                  <c:v>0.98224852071005897</c:v>
                </c:pt>
                <c:pt idx="81">
                  <c:v>0.98224852071005897</c:v>
                </c:pt>
                <c:pt idx="82">
                  <c:v>0.98224852071005897</c:v>
                </c:pt>
                <c:pt idx="83">
                  <c:v>0.98224852071005897</c:v>
                </c:pt>
                <c:pt idx="84">
                  <c:v>0.98224852071005897</c:v>
                </c:pt>
                <c:pt idx="85">
                  <c:v>0.98224852071005897</c:v>
                </c:pt>
                <c:pt idx="86">
                  <c:v>0.98224852071005897</c:v>
                </c:pt>
                <c:pt idx="87">
                  <c:v>0.98224852071005897</c:v>
                </c:pt>
                <c:pt idx="88">
                  <c:v>0.98224852071005897</c:v>
                </c:pt>
                <c:pt idx="89">
                  <c:v>0.98816568047337205</c:v>
                </c:pt>
                <c:pt idx="90">
                  <c:v>0.98816568047337205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64B-42CF-9ED5-EA4D48F15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6848127"/>
        <c:axId val="816854367"/>
      </c:scatterChart>
      <c:valAx>
        <c:axId val="816848127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6854367"/>
        <c:crosses val="autoZero"/>
        <c:crossBetween val="midCat"/>
        <c:majorUnit val="0.2"/>
        <c:minorUnit val="0.2"/>
      </c:valAx>
      <c:valAx>
        <c:axId val="81685436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6848127"/>
        <c:crosses val="autoZero"/>
        <c:crossBetween val="midCat"/>
        <c:majorUnit val="0.2"/>
        <c:minorUnit val="0.2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36397009613691161"/>
          <c:y val="0.55044544263947182"/>
          <c:w val="0.42700601862081433"/>
          <c:h val="0.14097595631143989"/>
        </c:manualLayout>
      </c:layout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ja-JP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137408854428217"/>
          <c:y val="0.16687800192122959"/>
          <c:w val="0.68224783058473781"/>
          <c:h val="0.61079616686574079"/>
        </c:manualLayout>
      </c:layout>
      <c:scatterChart>
        <c:scatterStyle val="lineMarker"/>
        <c:varyColors val="0"/>
        <c:ser>
          <c:idx val="1"/>
          <c:order val="0"/>
          <c:tx>
            <c:v>VFA+6items</c:v>
          </c:tx>
          <c:spPr>
            <a:ln w="15875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'VFA+6items'!$I$2:$I$119</c:f>
              <c:numCache>
                <c:formatCode>General</c:formatCode>
                <c:ptCount val="1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1.89035916824196E-3</c:v>
                </c:pt>
                <c:pt idx="4">
                  <c:v>1.89035916824196E-3</c:v>
                </c:pt>
                <c:pt idx="5">
                  <c:v>2.83553875236294E-3</c:v>
                </c:pt>
                <c:pt idx="6">
                  <c:v>3.7807183364839299E-3</c:v>
                </c:pt>
                <c:pt idx="7">
                  <c:v>3.7807183364839299E-3</c:v>
                </c:pt>
                <c:pt idx="8">
                  <c:v>9.4517958412098299E-3</c:v>
                </c:pt>
                <c:pt idx="9">
                  <c:v>1.0396975425330799E-2</c:v>
                </c:pt>
                <c:pt idx="10">
                  <c:v>1.3232514177693701E-2</c:v>
                </c:pt>
                <c:pt idx="11">
                  <c:v>1.41776937618147E-2</c:v>
                </c:pt>
                <c:pt idx="12">
                  <c:v>2.0793950850661599E-2</c:v>
                </c:pt>
                <c:pt idx="13">
                  <c:v>2.4574669187145501E-2</c:v>
                </c:pt>
                <c:pt idx="14">
                  <c:v>2.4574669187145501E-2</c:v>
                </c:pt>
                <c:pt idx="15">
                  <c:v>2.7410207939508501E-2</c:v>
                </c:pt>
                <c:pt idx="16">
                  <c:v>2.9300567107750398E-2</c:v>
                </c:pt>
                <c:pt idx="17">
                  <c:v>3.4026465028355303E-2</c:v>
                </c:pt>
                <c:pt idx="18">
                  <c:v>3.68620037807183E-2</c:v>
                </c:pt>
                <c:pt idx="19">
                  <c:v>4.2533081285444203E-2</c:v>
                </c:pt>
                <c:pt idx="20">
                  <c:v>5.0094517958412098E-2</c:v>
                </c:pt>
                <c:pt idx="21">
                  <c:v>5.4820415879017002E-2</c:v>
                </c:pt>
                <c:pt idx="22">
                  <c:v>5.4820415879017002E-2</c:v>
                </c:pt>
                <c:pt idx="23">
                  <c:v>5.95463137996219E-2</c:v>
                </c:pt>
                <c:pt idx="24">
                  <c:v>6.8052930056710703E-2</c:v>
                </c:pt>
                <c:pt idx="25">
                  <c:v>7.4669187145557606E-2</c:v>
                </c:pt>
                <c:pt idx="26">
                  <c:v>7.8449905482041504E-2</c:v>
                </c:pt>
                <c:pt idx="27">
                  <c:v>8.3175803402646506E-2</c:v>
                </c:pt>
                <c:pt idx="28">
                  <c:v>8.8846880907372403E-2</c:v>
                </c:pt>
                <c:pt idx="29">
                  <c:v>9.0737240075614303E-2</c:v>
                </c:pt>
                <c:pt idx="30">
                  <c:v>9.5463137996219194E-2</c:v>
                </c:pt>
                <c:pt idx="31">
                  <c:v>0.102079395085066</c:v>
                </c:pt>
                <c:pt idx="32">
                  <c:v>0.110586011342155</c:v>
                </c:pt>
                <c:pt idx="33">
                  <c:v>0.12098298676748501</c:v>
                </c:pt>
                <c:pt idx="34">
                  <c:v>0.131379962192816</c:v>
                </c:pt>
                <c:pt idx="35">
                  <c:v>0.137996219281663</c:v>
                </c:pt>
                <c:pt idx="36">
                  <c:v>0.13894139886578399</c:v>
                </c:pt>
                <c:pt idx="37">
                  <c:v>0.14555765595463099</c:v>
                </c:pt>
                <c:pt idx="38">
                  <c:v>0.15406427221172</c:v>
                </c:pt>
                <c:pt idx="39">
                  <c:v>0.161625708884688</c:v>
                </c:pt>
                <c:pt idx="40">
                  <c:v>0.17202268431001799</c:v>
                </c:pt>
                <c:pt idx="41">
                  <c:v>0.184310018903591</c:v>
                </c:pt>
                <c:pt idx="42">
                  <c:v>0.19187145557655899</c:v>
                </c:pt>
                <c:pt idx="43">
                  <c:v>0.20132325141776899</c:v>
                </c:pt>
                <c:pt idx="44">
                  <c:v>0.20321361058601101</c:v>
                </c:pt>
                <c:pt idx="45">
                  <c:v>0.21172022684309999</c:v>
                </c:pt>
                <c:pt idx="46">
                  <c:v>0.22211720226843101</c:v>
                </c:pt>
                <c:pt idx="47">
                  <c:v>0.23440453686200299</c:v>
                </c:pt>
                <c:pt idx="48">
                  <c:v>0.24574669187145501</c:v>
                </c:pt>
                <c:pt idx="49">
                  <c:v>0.25519848771266501</c:v>
                </c:pt>
                <c:pt idx="50">
                  <c:v>0.26465028355387499</c:v>
                </c:pt>
                <c:pt idx="51">
                  <c:v>0.27221172022684298</c:v>
                </c:pt>
                <c:pt idx="52">
                  <c:v>0.283553875236294</c:v>
                </c:pt>
                <c:pt idx="53">
                  <c:v>0.28827977315689901</c:v>
                </c:pt>
                <c:pt idx="54">
                  <c:v>0.29395085066162502</c:v>
                </c:pt>
                <c:pt idx="55">
                  <c:v>0.30340264650283499</c:v>
                </c:pt>
                <c:pt idx="56">
                  <c:v>0.31474480151228701</c:v>
                </c:pt>
                <c:pt idx="57">
                  <c:v>0.32608695652173902</c:v>
                </c:pt>
                <c:pt idx="58">
                  <c:v>0.33742911153118998</c:v>
                </c:pt>
                <c:pt idx="59">
                  <c:v>0.348771266540642</c:v>
                </c:pt>
                <c:pt idx="60">
                  <c:v>0.35916824196597302</c:v>
                </c:pt>
                <c:pt idx="61">
                  <c:v>0.37145557655954597</c:v>
                </c:pt>
                <c:pt idx="62">
                  <c:v>0.38279773156899799</c:v>
                </c:pt>
                <c:pt idx="63">
                  <c:v>0.39508506616257</c:v>
                </c:pt>
                <c:pt idx="64">
                  <c:v>0.40642722117202201</c:v>
                </c:pt>
                <c:pt idx="65">
                  <c:v>0.41776937618147397</c:v>
                </c:pt>
                <c:pt idx="66">
                  <c:v>0.428166351606805</c:v>
                </c:pt>
                <c:pt idx="67">
                  <c:v>0.43005671077504698</c:v>
                </c:pt>
                <c:pt idx="68">
                  <c:v>0.44139886578449899</c:v>
                </c:pt>
                <c:pt idx="69">
                  <c:v>0.45274102079395001</c:v>
                </c:pt>
                <c:pt idx="70">
                  <c:v>0.46502835538752302</c:v>
                </c:pt>
                <c:pt idx="71">
                  <c:v>0.47637051039697498</c:v>
                </c:pt>
                <c:pt idx="72">
                  <c:v>0.48865784499054798</c:v>
                </c:pt>
                <c:pt idx="73">
                  <c:v>0.5</c:v>
                </c:pt>
                <c:pt idx="74">
                  <c:v>0.51134215500945102</c:v>
                </c:pt>
                <c:pt idx="75">
                  <c:v>0.52362948960302402</c:v>
                </c:pt>
                <c:pt idx="76">
                  <c:v>0.53497164461247604</c:v>
                </c:pt>
                <c:pt idx="77">
                  <c:v>0.54725897920604905</c:v>
                </c:pt>
                <c:pt idx="78">
                  <c:v>0.55765595463137996</c:v>
                </c:pt>
                <c:pt idx="79">
                  <c:v>0.56899810964083097</c:v>
                </c:pt>
                <c:pt idx="80">
                  <c:v>0.58128544423440398</c:v>
                </c:pt>
                <c:pt idx="81">
                  <c:v>0.592627599243856</c:v>
                </c:pt>
                <c:pt idx="82">
                  <c:v>0.604914933837429</c:v>
                </c:pt>
                <c:pt idx="83">
                  <c:v>0.61625708884688002</c:v>
                </c:pt>
                <c:pt idx="84">
                  <c:v>0.62759924385633203</c:v>
                </c:pt>
                <c:pt idx="85">
                  <c:v>0.63988657844990504</c:v>
                </c:pt>
                <c:pt idx="86">
                  <c:v>0.65122873345935695</c:v>
                </c:pt>
                <c:pt idx="87">
                  <c:v>0.66351606805292995</c:v>
                </c:pt>
                <c:pt idx="88">
                  <c:v>0.67485822306238097</c:v>
                </c:pt>
                <c:pt idx="89">
                  <c:v>0.68620037807183298</c:v>
                </c:pt>
                <c:pt idx="90">
                  <c:v>0.69848771266540599</c:v>
                </c:pt>
                <c:pt idx="91">
                  <c:v>0.70982986767485801</c:v>
                </c:pt>
                <c:pt idx="92">
                  <c:v>0.72117202268431002</c:v>
                </c:pt>
                <c:pt idx="93">
                  <c:v>0.73251417769376104</c:v>
                </c:pt>
                <c:pt idx="94">
                  <c:v>0.74385633270321305</c:v>
                </c:pt>
                <c:pt idx="95">
                  <c:v>0.75614366729678595</c:v>
                </c:pt>
                <c:pt idx="96">
                  <c:v>0.76654064272211697</c:v>
                </c:pt>
                <c:pt idx="97">
                  <c:v>0.77882797731568998</c:v>
                </c:pt>
                <c:pt idx="98">
                  <c:v>0.79017013232514099</c:v>
                </c:pt>
                <c:pt idx="99">
                  <c:v>0.80056710775047202</c:v>
                </c:pt>
                <c:pt idx="100">
                  <c:v>0.81285444234404503</c:v>
                </c:pt>
                <c:pt idx="101">
                  <c:v>0.82419659735349704</c:v>
                </c:pt>
                <c:pt idx="102">
                  <c:v>0.83553875236294795</c:v>
                </c:pt>
                <c:pt idx="103">
                  <c:v>0.84782608695652095</c:v>
                </c:pt>
                <c:pt idx="104">
                  <c:v>0.85916824196597297</c:v>
                </c:pt>
                <c:pt idx="105">
                  <c:v>0.87145557655954597</c:v>
                </c:pt>
                <c:pt idx="106">
                  <c:v>0.88279773156899799</c:v>
                </c:pt>
                <c:pt idx="107">
                  <c:v>0.89413988657844901</c:v>
                </c:pt>
                <c:pt idx="108">
                  <c:v>0.90642722117202201</c:v>
                </c:pt>
                <c:pt idx="109">
                  <c:v>0.91776937618147403</c:v>
                </c:pt>
                <c:pt idx="110">
                  <c:v>0.93005671077504704</c:v>
                </c:pt>
                <c:pt idx="111">
                  <c:v>0.94139886578449905</c:v>
                </c:pt>
                <c:pt idx="112">
                  <c:v>0.95274102079394996</c:v>
                </c:pt>
                <c:pt idx="113">
                  <c:v>0.96502835538752296</c:v>
                </c:pt>
                <c:pt idx="114">
                  <c:v>0.97637051039697498</c:v>
                </c:pt>
                <c:pt idx="115">
                  <c:v>0.98865784499054798</c:v>
                </c:pt>
                <c:pt idx="116">
                  <c:v>0.99905482041587901</c:v>
                </c:pt>
                <c:pt idx="117">
                  <c:v>1</c:v>
                </c:pt>
              </c:numCache>
            </c:numRef>
          </c:xVal>
          <c:yVal>
            <c:numRef>
              <c:f>'VFA+6items'!$K$2:$K$119</c:f>
              <c:numCache>
                <c:formatCode>General</c:formatCode>
                <c:ptCount val="118"/>
                <c:pt idx="0">
                  <c:v>0</c:v>
                </c:pt>
                <c:pt idx="1">
                  <c:v>1.18343195266272E-2</c:v>
                </c:pt>
                <c:pt idx="2">
                  <c:v>1.7751479289940801E-2</c:v>
                </c:pt>
                <c:pt idx="3">
                  <c:v>5.3254437869822403E-2</c:v>
                </c:pt>
                <c:pt idx="4">
                  <c:v>5.9171597633136001E-2</c:v>
                </c:pt>
                <c:pt idx="5">
                  <c:v>7.69230769230769E-2</c:v>
                </c:pt>
                <c:pt idx="6">
                  <c:v>0.124260355029585</c:v>
                </c:pt>
                <c:pt idx="7">
                  <c:v>0.13017751479289899</c:v>
                </c:pt>
                <c:pt idx="8">
                  <c:v>0.15976331360946699</c:v>
                </c:pt>
                <c:pt idx="9">
                  <c:v>0.201183431952662</c:v>
                </c:pt>
                <c:pt idx="10">
                  <c:v>0.213017751479289</c:v>
                </c:pt>
                <c:pt idx="11">
                  <c:v>0.213017751479289</c:v>
                </c:pt>
                <c:pt idx="12">
                  <c:v>0.23668639053254401</c:v>
                </c:pt>
                <c:pt idx="13">
                  <c:v>0.28402366863905298</c:v>
                </c:pt>
                <c:pt idx="14">
                  <c:v>0.28994082840236601</c:v>
                </c:pt>
                <c:pt idx="15">
                  <c:v>0.34319526627218899</c:v>
                </c:pt>
                <c:pt idx="16">
                  <c:v>0.34319526627218899</c:v>
                </c:pt>
                <c:pt idx="17">
                  <c:v>0.37278106508875702</c:v>
                </c:pt>
                <c:pt idx="18">
                  <c:v>0.38461538461538403</c:v>
                </c:pt>
                <c:pt idx="19">
                  <c:v>0.39644970414201097</c:v>
                </c:pt>
                <c:pt idx="20">
                  <c:v>0.42011834319526598</c:v>
                </c:pt>
                <c:pt idx="21">
                  <c:v>0.45562130177514698</c:v>
                </c:pt>
                <c:pt idx="22">
                  <c:v>0.46153846153846101</c:v>
                </c:pt>
                <c:pt idx="23">
                  <c:v>0.50887573964497002</c:v>
                </c:pt>
                <c:pt idx="24">
                  <c:v>0.52662721893491105</c:v>
                </c:pt>
                <c:pt idx="25">
                  <c:v>0.53254437869822402</c:v>
                </c:pt>
                <c:pt idx="26">
                  <c:v>0.53846153846153799</c:v>
                </c:pt>
                <c:pt idx="27">
                  <c:v>0.57988165680473303</c:v>
                </c:pt>
                <c:pt idx="28">
                  <c:v>0.61538461538461497</c:v>
                </c:pt>
                <c:pt idx="29">
                  <c:v>0.63905325443786898</c:v>
                </c:pt>
                <c:pt idx="30">
                  <c:v>0.65088757396449703</c:v>
                </c:pt>
                <c:pt idx="31">
                  <c:v>0.68047337278106501</c:v>
                </c:pt>
                <c:pt idx="32">
                  <c:v>0.69822485207100504</c:v>
                </c:pt>
                <c:pt idx="33">
                  <c:v>0.71005917159763299</c:v>
                </c:pt>
                <c:pt idx="34">
                  <c:v>0.71597633136094596</c:v>
                </c:pt>
                <c:pt idx="35">
                  <c:v>0.73964497041420096</c:v>
                </c:pt>
                <c:pt idx="36">
                  <c:v>0.74556213017751405</c:v>
                </c:pt>
                <c:pt idx="37">
                  <c:v>0.77514792899408202</c:v>
                </c:pt>
                <c:pt idx="38">
                  <c:v>0.79289940828402306</c:v>
                </c:pt>
                <c:pt idx="39">
                  <c:v>0.82248520710059103</c:v>
                </c:pt>
                <c:pt idx="40">
                  <c:v>0.828402366863905</c:v>
                </c:pt>
                <c:pt idx="41">
                  <c:v>0.828402366863905</c:v>
                </c:pt>
                <c:pt idx="42">
                  <c:v>0.85207100591715901</c:v>
                </c:pt>
                <c:pt idx="43">
                  <c:v>0.86390532544378695</c:v>
                </c:pt>
                <c:pt idx="44">
                  <c:v>0.86982248520710004</c:v>
                </c:pt>
                <c:pt idx="45">
                  <c:v>0.87573964497041401</c:v>
                </c:pt>
                <c:pt idx="46">
                  <c:v>0.88165680473372698</c:v>
                </c:pt>
                <c:pt idx="47">
                  <c:v>0.88165680473372698</c:v>
                </c:pt>
                <c:pt idx="48">
                  <c:v>0.88165680473372698</c:v>
                </c:pt>
                <c:pt idx="49">
                  <c:v>0.89349112426035504</c:v>
                </c:pt>
                <c:pt idx="50">
                  <c:v>0.91124260355029496</c:v>
                </c:pt>
                <c:pt idx="51">
                  <c:v>0.93491124260354996</c:v>
                </c:pt>
                <c:pt idx="52">
                  <c:v>0.94082840236686305</c:v>
                </c:pt>
                <c:pt idx="53">
                  <c:v>0.94674556213017702</c:v>
                </c:pt>
                <c:pt idx="54">
                  <c:v>0.94674556213017702</c:v>
                </c:pt>
                <c:pt idx="55">
                  <c:v>0.95857988165680397</c:v>
                </c:pt>
                <c:pt idx="56">
                  <c:v>0.96449704142011805</c:v>
                </c:pt>
                <c:pt idx="57">
                  <c:v>0.96449704142011805</c:v>
                </c:pt>
                <c:pt idx="58">
                  <c:v>0.97041420118343102</c:v>
                </c:pt>
                <c:pt idx="59">
                  <c:v>0.97041420118343102</c:v>
                </c:pt>
                <c:pt idx="60">
                  <c:v>0.976331360946745</c:v>
                </c:pt>
                <c:pt idx="61">
                  <c:v>0.976331360946745</c:v>
                </c:pt>
                <c:pt idx="62">
                  <c:v>0.976331360946745</c:v>
                </c:pt>
                <c:pt idx="63">
                  <c:v>0.976331360946745</c:v>
                </c:pt>
                <c:pt idx="64">
                  <c:v>0.976331360946745</c:v>
                </c:pt>
                <c:pt idx="65">
                  <c:v>0.976331360946745</c:v>
                </c:pt>
                <c:pt idx="66">
                  <c:v>0.976331360946745</c:v>
                </c:pt>
                <c:pt idx="67">
                  <c:v>0.976331360946745</c:v>
                </c:pt>
                <c:pt idx="68">
                  <c:v>0.976331360946745</c:v>
                </c:pt>
                <c:pt idx="69">
                  <c:v>0.976331360946745</c:v>
                </c:pt>
                <c:pt idx="70">
                  <c:v>0.976331360946745</c:v>
                </c:pt>
                <c:pt idx="71">
                  <c:v>0.976331360946745</c:v>
                </c:pt>
                <c:pt idx="72">
                  <c:v>0.976331360946745</c:v>
                </c:pt>
                <c:pt idx="73">
                  <c:v>0.976331360946745</c:v>
                </c:pt>
                <c:pt idx="74">
                  <c:v>0.976331360946745</c:v>
                </c:pt>
                <c:pt idx="75">
                  <c:v>0.976331360946745</c:v>
                </c:pt>
                <c:pt idx="76">
                  <c:v>0.976331360946745</c:v>
                </c:pt>
                <c:pt idx="77">
                  <c:v>0.976331360946745</c:v>
                </c:pt>
                <c:pt idx="78">
                  <c:v>0.98224852071005897</c:v>
                </c:pt>
                <c:pt idx="79">
                  <c:v>0.98224852071005897</c:v>
                </c:pt>
                <c:pt idx="80">
                  <c:v>0.98224852071005897</c:v>
                </c:pt>
                <c:pt idx="81">
                  <c:v>0.98224852071005897</c:v>
                </c:pt>
                <c:pt idx="82">
                  <c:v>0.98224852071005897</c:v>
                </c:pt>
                <c:pt idx="83">
                  <c:v>0.98224852071005897</c:v>
                </c:pt>
                <c:pt idx="84">
                  <c:v>0.98224852071005897</c:v>
                </c:pt>
                <c:pt idx="85">
                  <c:v>0.98224852071005897</c:v>
                </c:pt>
                <c:pt idx="86">
                  <c:v>0.98224852071005897</c:v>
                </c:pt>
                <c:pt idx="87">
                  <c:v>0.98224852071005897</c:v>
                </c:pt>
                <c:pt idx="88">
                  <c:v>0.98224852071005897</c:v>
                </c:pt>
                <c:pt idx="89">
                  <c:v>0.98224852071005897</c:v>
                </c:pt>
                <c:pt idx="90">
                  <c:v>0.98224852071005897</c:v>
                </c:pt>
                <c:pt idx="91">
                  <c:v>0.98224852071005897</c:v>
                </c:pt>
                <c:pt idx="92">
                  <c:v>0.98816568047337205</c:v>
                </c:pt>
                <c:pt idx="93">
                  <c:v>0.98816568047337205</c:v>
                </c:pt>
                <c:pt idx="94">
                  <c:v>0.98816568047337205</c:v>
                </c:pt>
                <c:pt idx="95">
                  <c:v>0.98816568047337205</c:v>
                </c:pt>
                <c:pt idx="96">
                  <c:v>0.99408284023668603</c:v>
                </c:pt>
                <c:pt idx="97">
                  <c:v>0.99408284023668603</c:v>
                </c:pt>
                <c:pt idx="98">
                  <c:v>0.99408284023668603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44B-4143-B0D1-06EB49241F3E}"/>
            </c:ext>
          </c:extLst>
        </c:ser>
        <c:ser>
          <c:idx val="0"/>
          <c:order val="1"/>
          <c:tx>
            <c:v>WC+6items</c:v>
          </c:tx>
          <c:spPr>
            <a:ln w="15875" cap="rnd">
              <a:solidFill>
                <a:srgbClr val="00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'WC+6items'!$I$2:$I$118</c:f>
              <c:numCache>
                <c:formatCode>General</c:formatCode>
                <c:ptCount val="1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1.89035916824196E-3</c:v>
                </c:pt>
                <c:pt idx="5">
                  <c:v>3.7807183364839299E-3</c:v>
                </c:pt>
                <c:pt idx="6">
                  <c:v>4.7258979206049097E-3</c:v>
                </c:pt>
                <c:pt idx="7">
                  <c:v>5.6710775047258896E-3</c:v>
                </c:pt>
                <c:pt idx="8">
                  <c:v>1.0396975425330799E-2</c:v>
                </c:pt>
                <c:pt idx="9">
                  <c:v>1.1342155009451699E-2</c:v>
                </c:pt>
                <c:pt idx="10">
                  <c:v>1.22873345935727E-2</c:v>
                </c:pt>
                <c:pt idx="11">
                  <c:v>1.7013232514177599E-2</c:v>
                </c:pt>
                <c:pt idx="12">
                  <c:v>1.8903591682419601E-2</c:v>
                </c:pt>
                <c:pt idx="13">
                  <c:v>2.3629489603024498E-2</c:v>
                </c:pt>
                <c:pt idx="14">
                  <c:v>2.3629489603024498E-2</c:v>
                </c:pt>
                <c:pt idx="15">
                  <c:v>2.9300567107750398E-2</c:v>
                </c:pt>
                <c:pt idx="16">
                  <c:v>3.0245746691871401E-2</c:v>
                </c:pt>
                <c:pt idx="17">
                  <c:v>3.4026465028355303E-2</c:v>
                </c:pt>
                <c:pt idx="18">
                  <c:v>3.96975425330812E-2</c:v>
                </c:pt>
                <c:pt idx="19">
                  <c:v>4.1587901701323197E-2</c:v>
                </c:pt>
                <c:pt idx="20">
                  <c:v>4.5368620037807103E-2</c:v>
                </c:pt>
                <c:pt idx="21">
                  <c:v>5.2930056710774998E-2</c:v>
                </c:pt>
                <c:pt idx="22">
                  <c:v>5.6710775047258903E-2</c:v>
                </c:pt>
                <c:pt idx="23">
                  <c:v>6.1436672967863801E-2</c:v>
                </c:pt>
                <c:pt idx="24">
                  <c:v>6.9943289224952701E-2</c:v>
                </c:pt>
                <c:pt idx="25">
                  <c:v>7.4669187145557606E-2</c:v>
                </c:pt>
                <c:pt idx="26">
                  <c:v>8.0340264650283502E-2</c:v>
                </c:pt>
                <c:pt idx="27">
                  <c:v>8.9792060491493297E-2</c:v>
                </c:pt>
                <c:pt idx="28">
                  <c:v>9.8298676748582198E-2</c:v>
                </c:pt>
                <c:pt idx="29">
                  <c:v>0.10586011342155</c:v>
                </c:pt>
                <c:pt idx="30">
                  <c:v>0.111531190926275</c:v>
                </c:pt>
                <c:pt idx="31">
                  <c:v>0.119092627599243</c:v>
                </c:pt>
                <c:pt idx="32">
                  <c:v>0.124763705103969</c:v>
                </c:pt>
                <c:pt idx="33">
                  <c:v>0.128544423440453</c:v>
                </c:pt>
                <c:pt idx="34">
                  <c:v>0.13705103969754201</c:v>
                </c:pt>
                <c:pt idx="35">
                  <c:v>0.14366729678638901</c:v>
                </c:pt>
                <c:pt idx="36">
                  <c:v>0.14933837429111499</c:v>
                </c:pt>
                <c:pt idx="37">
                  <c:v>0.160680529300567</c:v>
                </c:pt>
                <c:pt idx="38">
                  <c:v>0.168241965973534</c:v>
                </c:pt>
                <c:pt idx="39">
                  <c:v>0.17202268431001799</c:v>
                </c:pt>
                <c:pt idx="40">
                  <c:v>0.181474480151228</c:v>
                </c:pt>
                <c:pt idx="41">
                  <c:v>0.18998109640831701</c:v>
                </c:pt>
                <c:pt idx="42">
                  <c:v>0.19943289224952701</c:v>
                </c:pt>
                <c:pt idx="43">
                  <c:v>0.20793950850661599</c:v>
                </c:pt>
                <c:pt idx="44">
                  <c:v>0.21833648393194699</c:v>
                </c:pt>
                <c:pt idx="45">
                  <c:v>0.22873345935727701</c:v>
                </c:pt>
                <c:pt idx="46">
                  <c:v>0.23818525519848699</c:v>
                </c:pt>
                <c:pt idx="47">
                  <c:v>0.249527410207939</c:v>
                </c:pt>
                <c:pt idx="48">
                  <c:v>0.26086956521739102</c:v>
                </c:pt>
                <c:pt idx="49">
                  <c:v>0.262759924385633</c:v>
                </c:pt>
                <c:pt idx="50">
                  <c:v>0.27126654064272199</c:v>
                </c:pt>
                <c:pt idx="51">
                  <c:v>0.27977315689981003</c:v>
                </c:pt>
                <c:pt idx="52">
                  <c:v>0.29111531190926199</c:v>
                </c:pt>
                <c:pt idx="53">
                  <c:v>0.30340264650283499</c:v>
                </c:pt>
                <c:pt idx="54">
                  <c:v>0.31379962192816602</c:v>
                </c:pt>
                <c:pt idx="55">
                  <c:v>0.32325141776937599</c:v>
                </c:pt>
                <c:pt idx="56">
                  <c:v>0.335538752362948</c:v>
                </c:pt>
                <c:pt idx="57">
                  <c:v>0.34499054820415798</c:v>
                </c:pt>
                <c:pt idx="58">
                  <c:v>0.35633270321360999</c:v>
                </c:pt>
                <c:pt idx="59">
                  <c:v>0.36578449905482002</c:v>
                </c:pt>
                <c:pt idx="60">
                  <c:v>0.37618147448015099</c:v>
                </c:pt>
                <c:pt idx="61">
                  <c:v>0.388468809073724</c:v>
                </c:pt>
                <c:pt idx="62">
                  <c:v>0.39886578449905402</c:v>
                </c:pt>
                <c:pt idx="63">
                  <c:v>0.41020793950850598</c:v>
                </c:pt>
                <c:pt idx="64">
                  <c:v>0.41965973534971601</c:v>
                </c:pt>
                <c:pt idx="65">
                  <c:v>0.421550094517958</c:v>
                </c:pt>
                <c:pt idx="66">
                  <c:v>0.43289224952741001</c:v>
                </c:pt>
                <c:pt idx="67">
                  <c:v>0.44517958412098202</c:v>
                </c:pt>
                <c:pt idx="68">
                  <c:v>0.45652173913043398</c:v>
                </c:pt>
                <c:pt idx="69">
                  <c:v>0.46786389413988599</c:v>
                </c:pt>
                <c:pt idx="70">
                  <c:v>0.47920604914933801</c:v>
                </c:pt>
                <c:pt idx="71">
                  <c:v>0.49054820415879002</c:v>
                </c:pt>
                <c:pt idx="72">
                  <c:v>0.50189035916824198</c:v>
                </c:pt>
                <c:pt idx="73">
                  <c:v>0.51417769376181399</c:v>
                </c:pt>
                <c:pt idx="74">
                  <c:v>0.52457466918714502</c:v>
                </c:pt>
                <c:pt idx="75">
                  <c:v>0.53686200378071802</c:v>
                </c:pt>
                <c:pt idx="76">
                  <c:v>0.54725897920604905</c:v>
                </c:pt>
                <c:pt idx="77">
                  <c:v>0.55860113421550095</c:v>
                </c:pt>
                <c:pt idx="78">
                  <c:v>0.57088846880907296</c:v>
                </c:pt>
                <c:pt idx="79">
                  <c:v>0.58223062381852497</c:v>
                </c:pt>
                <c:pt idx="80">
                  <c:v>0.59451795841209798</c:v>
                </c:pt>
                <c:pt idx="81">
                  <c:v>0.60586011342155</c:v>
                </c:pt>
                <c:pt idx="82">
                  <c:v>0.61720226843100101</c:v>
                </c:pt>
                <c:pt idx="83">
                  <c:v>0.62948960302457402</c:v>
                </c:pt>
                <c:pt idx="84">
                  <c:v>0.63988657844990504</c:v>
                </c:pt>
                <c:pt idx="85">
                  <c:v>0.65028355387523595</c:v>
                </c:pt>
                <c:pt idx="86">
                  <c:v>0.66257088846880896</c:v>
                </c:pt>
                <c:pt idx="87">
                  <c:v>0.67296786389413898</c:v>
                </c:pt>
                <c:pt idx="88">
                  <c:v>0.68525519848771199</c:v>
                </c:pt>
                <c:pt idx="89">
                  <c:v>0.69659735349716401</c:v>
                </c:pt>
                <c:pt idx="90">
                  <c:v>0.70793950850661602</c:v>
                </c:pt>
                <c:pt idx="91">
                  <c:v>0.72022684310018903</c:v>
                </c:pt>
                <c:pt idx="92">
                  <c:v>0.73156899810964005</c:v>
                </c:pt>
                <c:pt idx="93">
                  <c:v>0.74385633270321305</c:v>
                </c:pt>
                <c:pt idx="94">
                  <c:v>0.75519848771266496</c:v>
                </c:pt>
                <c:pt idx="95">
                  <c:v>0.76654064272211697</c:v>
                </c:pt>
                <c:pt idx="96">
                  <c:v>0.77882797731568998</c:v>
                </c:pt>
                <c:pt idx="97">
                  <c:v>0.79017013232514099</c:v>
                </c:pt>
                <c:pt idx="98">
                  <c:v>0.80151228733459301</c:v>
                </c:pt>
                <c:pt idx="99">
                  <c:v>0.81379962192816602</c:v>
                </c:pt>
                <c:pt idx="100">
                  <c:v>0.82514177693761803</c:v>
                </c:pt>
                <c:pt idx="101">
                  <c:v>0.83648393194706905</c:v>
                </c:pt>
                <c:pt idx="102">
                  <c:v>0.84782608695652095</c:v>
                </c:pt>
                <c:pt idx="103">
                  <c:v>0.85916824196597297</c:v>
                </c:pt>
                <c:pt idx="104">
                  <c:v>0.87145557655954597</c:v>
                </c:pt>
                <c:pt idx="105">
                  <c:v>0.88279773156899799</c:v>
                </c:pt>
                <c:pt idx="106">
                  <c:v>0.89508506616257</c:v>
                </c:pt>
                <c:pt idx="107">
                  <c:v>0.90642722117202201</c:v>
                </c:pt>
                <c:pt idx="108">
                  <c:v>0.91776937618147403</c:v>
                </c:pt>
                <c:pt idx="109">
                  <c:v>0.93005671077504704</c:v>
                </c:pt>
                <c:pt idx="110">
                  <c:v>0.94139886578449905</c:v>
                </c:pt>
                <c:pt idx="111">
                  <c:v>0.95274102079394996</c:v>
                </c:pt>
                <c:pt idx="112">
                  <c:v>0.96502835538752296</c:v>
                </c:pt>
                <c:pt idx="113">
                  <c:v>0.97637051039697498</c:v>
                </c:pt>
                <c:pt idx="114">
                  <c:v>0.98865784499054798</c:v>
                </c:pt>
                <c:pt idx="115">
                  <c:v>0.99810964083175802</c:v>
                </c:pt>
                <c:pt idx="116">
                  <c:v>1</c:v>
                </c:pt>
              </c:numCache>
            </c:numRef>
          </c:xVal>
          <c:yVal>
            <c:numRef>
              <c:f>'WC+6items'!$K$2:$K$118</c:f>
              <c:numCache>
                <c:formatCode>General</c:formatCode>
                <c:ptCount val="117"/>
                <c:pt idx="0">
                  <c:v>0</c:v>
                </c:pt>
                <c:pt idx="1">
                  <c:v>5.9171597633135998E-3</c:v>
                </c:pt>
                <c:pt idx="2">
                  <c:v>7.1005917159763302E-2</c:v>
                </c:pt>
                <c:pt idx="3">
                  <c:v>8.8757396449704096E-2</c:v>
                </c:pt>
                <c:pt idx="4">
                  <c:v>0.100591715976331</c:v>
                </c:pt>
                <c:pt idx="5">
                  <c:v>0.124260355029585</c:v>
                </c:pt>
                <c:pt idx="6">
                  <c:v>0.177514792899408</c:v>
                </c:pt>
                <c:pt idx="7">
                  <c:v>0.183431952662721</c:v>
                </c:pt>
                <c:pt idx="8">
                  <c:v>0.213017751479289</c:v>
                </c:pt>
                <c:pt idx="9">
                  <c:v>0.224852071005917</c:v>
                </c:pt>
                <c:pt idx="10">
                  <c:v>0.24852071005917101</c:v>
                </c:pt>
                <c:pt idx="11">
                  <c:v>0.26035502958579798</c:v>
                </c:pt>
                <c:pt idx="12">
                  <c:v>0.26627218934911201</c:v>
                </c:pt>
                <c:pt idx="13">
                  <c:v>0.28994082840236601</c:v>
                </c:pt>
                <c:pt idx="14">
                  <c:v>0.29585798816567999</c:v>
                </c:pt>
                <c:pt idx="15">
                  <c:v>0.31952662721893399</c:v>
                </c:pt>
                <c:pt idx="16">
                  <c:v>0.32544378698224802</c:v>
                </c:pt>
                <c:pt idx="17">
                  <c:v>0.37278106508875702</c:v>
                </c:pt>
                <c:pt idx="18">
                  <c:v>0.40828402366863897</c:v>
                </c:pt>
                <c:pt idx="19">
                  <c:v>0.42011834319526598</c:v>
                </c:pt>
                <c:pt idx="20">
                  <c:v>0.44970414201183401</c:v>
                </c:pt>
                <c:pt idx="21">
                  <c:v>0.47337278106508801</c:v>
                </c:pt>
                <c:pt idx="22">
                  <c:v>0.48520710059171501</c:v>
                </c:pt>
                <c:pt idx="23">
                  <c:v>0.49704142011834301</c:v>
                </c:pt>
                <c:pt idx="24">
                  <c:v>0.52071005917159696</c:v>
                </c:pt>
                <c:pt idx="25">
                  <c:v>0.52071005917159696</c:v>
                </c:pt>
                <c:pt idx="26">
                  <c:v>0.52662721893491105</c:v>
                </c:pt>
                <c:pt idx="27">
                  <c:v>0.54437869822485196</c:v>
                </c:pt>
                <c:pt idx="28">
                  <c:v>0.562130177514792</c:v>
                </c:pt>
                <c:pt idx="29">
                  <c:v>0.59171597633136097</c:v>
                </c:pt>
                <c:pt idx="30">
                  <c:v>0.62721893491124203</c:v>
                </c:pt>
                <c:pt idx="31">
                  <c:v>0.65088757396449703</c:v>
                </c:pt>
                <c:pt idx="32">
                  <c:v>0.65680473372781001</c:v>
                </c:pt>
                <c:pt idx="33">
                  <c:v>0.66863905325443695</c:v>
                </c:pt>
                <c:pt idx="34">
                  <c:v>0.68639053254437798</c:v>
                </c:pt>
                <c:pt idx="35">
                  <c:v>0.71597633136094596</c:v>
                </c:pt>
                <c:pt idx="36">
                  <c:v>0.75739644970414199</c:v>
                </c:pt>
                <c:pt idx="37">
                  <c:v>0.75739644970414199</c:v>
                </c:pt>
                <c:pt idx="38">
                  <c:v>0.75739644970414199</c:v>
                </c:pt>
                <c:pt idx="39">
                  <c:v>0.76331360946745497</c:v>
                </c:pt>
                <c:pt idx="40">
                  <c:v>0.77514792899408202</c:v>
                </c:pt>
                <c:pt idx="41">
                  <c:v>0.79289940828402306</c:v>
                </c:pt>
                <c:pt idx="42">
                  <c:v>0.81065088757396397</c:v>
                </c:pt>
                <c:pt idx="43">
                  <c:v>0.828402366863905</c:v>
                </c:pt>
                <c:pt idx="44">
                  <c:v>0.84023668639053195</c:v>
                </c:pt>
                <c:pt idx="45">
                  <c:v>0.84615384615384603</c:v>
                </c:pt>
                <c:pt idx="46">
                  <c:v>0.85798816568047298</c:v>
                </c:pt>
                <c:pt idx="47">
                  <c:v>0.86390532544378695</c:v>
                </c:pt>
                <c:pt idx="48">
                  <c:v>0.86390532544378695</c:v>
                </c:pt>
                <c:pt idx="49">
                  <c:v>0.86390532544378695</c:v>
                </c:pt>
                <c:pt idx="50">
                  <c:v>0.86982248520710004</c:v>
                </c:pt>
                <c:pt idx="51">
                  <c:v>0.89349112426035504</c:v>
                </c:pt>
                <c:pt idx="52">
                  <c:v>0.89349112426035504</c:v>
                </c:pt>
                <c:pt idx="53">
                  <c:v>0.89349112426035504</c:v>
                </c:pt>
                <c:pt idx="54">
                  <c:v>0.89940828402366801</c:v>
                </c:pt>
                <c:pt idx="55">
                  <c:v>0.91124260355029496</c:v>
                </c:pt>
                <c:pt idx="56">
                  <c:v>0.91124260355029496</c:v>
                </c:pt>
                <c:pt idx="57">
                  <c:v>0.92307692307692302</c:v>
                </c:pt>
                <c:pt idx="58">
                  <c:v>0.92899408284023599</c:v>
                </c:pt>
                <c:pt idx="59">
                  <c:v>0.94082840236686305</c:v>
                </c:pt>
                <c:pt idx="60">
                  <c:v>0.94674556213017702</c:v>
                </c:pt>
                <c:pt idx="61">
                  <c:v>0.94674556213017702</c:v>
                </c:pt>
                <c:pt idx="62">
                  <c:v>0.95266272189349099</c:v>
                </c:pt>
                <c:pt idx="63">
                  <c:v>0.95266272189349099</c:v>
                </c:pt>
                <c:pt idx="64">
                  <c:v>0.95857988165680397</c:v>
                </c:pt>
                <c:pt idx="65">
                  <c:v>0.95857988165680397</c:v>
                </c:pt>
                <c:pt idx="66">
                  <c:v>0.95857988165680397</c:v>
                </c:pt>
                <c:pt idx="67">
                  <c:v>0.95857988165680397</c:v>
                </c:pt>
                <c:pt idx="68">
                  <c:v>0.95857988165680397</c:v>
                </c:pt>
                <c:pt idx="69">
                  <c:v>0.95857988165680397</c:v>
                </c:pt>
                <c:pt idx="70">
                  <c:v>0.96449704142011805</c:v>
                </c:pt>
                <c:pt idx="71">
                  <c:v>0.96449704142011805</c:v>
                </c:pt>
                <c:pt idx="72">
                  <c:v>0.96449704142011805</c:v>
                </c:pt>
                <c:pt idx="73">
                  <c:v>0.96449704142011805</c:v>
                </c:pt>
                <c:pt idx="74">
                  <c:v>0.97041420118343102</c:v>
                </c:pt>
                <c:pt idx="75">
                  <c:v>0.97041420118343102</c:v>
                </c:pt>
                <c:pt idx="76">
                  <c:v>0.976331360946745</c:v>
                </c:pt>
                <c:pt idx="77">
                  <c:v>0.976331360946745</c:v>
                </c:pt>
                <c:pt idx="78">
                  <c:v>0.976331360946745</c:v>
                </c:pt>
                <c:pt idx="79">
                  <c:v>0.976331360946745</c:v>
                </c:pt>
                <c:pt idx="80">
                  <c:v>0.976331360946745</c:v>
                </c:pt>
                <c:pt idx="81">
                  <c:v>0.976331360946745</c:v>
                </c:pt>
                <c:pt idx="82">
                  <c:v>0.976331360946745</c:v>
                </c:pt>
                <c:pt idx="83">
                  <c:v>0.976331360946745</c:v>
                </c:pt>
                <c:pt idx="84">
                  <c:v>0.98224852071005897</c:v>
                </c:pt>
                <c:pt idx="85">
                  <c:v>0.98816568047337205</c:v>
                </c:pt>
                <c:pt idx="86">
                  <c:v>0.98816568047337205</c:v>
                </c:pt>
                <c:pt idx="87">
                  <c:v>0.99408284023668603</c:v>
                </c:pt>
                <c:pt idx="88">
                  <c:v>0.99408284023668603</c:v>
                </c:pt>
                <c:pt idx="89">
                  <c:v>0.99408284023668603</c:v>
                </c:pt>
                <c:pt idx="90">
                  <c:v>0.99408284023668603</c:v>
                </c:pt>
                <c:pt idx="91">
                  <c:v>0.99408284023668603</c:v>
                </c:pt>
                <c:pt idx="92">
                  <c:v>0.99408284023668603</c:v>
                </c:pt>
                <c:pt idx="93">
                  <c:v>0.99408284023668603</c:v>
                </c:pt>
                <c:pt idx="94">
                  <c:v>0.99408284023668603</c:v>
                </c:pt>
                <c:pt idx="95">
                  <c:v>0.99408284023668603</c:v>
                </c:pt>
                <c:pt idx="96">
                  <c:v>0.99408284023668603</c:v>
                </c:pt>
                <c:pt idx="97">
                  <c:v>0.99408284023668603</c:v>
                </c:pt>
                <c:pt idx="98">
                  <c:v>0.99408284023668603</c:v>
                </c:pt>
                <c:pt idx="99">
                  <c:v>0.99408284023668603</c:v>
                </c:pt>
                <c:pt idx="100">
                  <c:v>0.99408284023668603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44B-4143-B0D1-06EB49241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6848127"/>
        <c:axId val="816854367"/>
      </c:scatterChart>
      <c:valAx>
        <c:axId val="816848127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6854367"/>
        <c:crosses val="autoZero"/>
        <c:crossBetween val="midCat"/>
        <c:majorUnit val="0.2"/>
        <c:minorUnit val="0.2"/>
      </c:valAx>
      <c:valAx>
        <c:axId val="81685436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16848127"/>
        <c:crosses val="autoZero"/>
        <c:crossBetween val="midCat"/>
        <c:majorUnit val="0.2"/>
        <c:minorUnit val="0.2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30854786500750025"/>
          <c:y val="0.55332805233184967"/>
          <c:w val="0.49476885934957709"/>
          <c:h val="0.138093346619062"/>
        </c:manualLayout>
      </c:layout>
      <c:overlay val="0"/>
      <c:txPr>
        <a:bodyPr/>
        <a:lstStyle/>
        <a:p>
          <a:pPr>
            <a:defRPr sz="1600"/>
          </a:pPr>
          <a:endParaRPr lang="ja-JP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9" y="8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/>
          <a:lstStyle>
            <a:lvl1pPr algn="r">
              <a:defRPr sz="1200"/>
            </a:lvl1pPr>
          </a:lstStyle>
          <a:p>
            <a:fld id="{72A594C1-443B-4583-951B-FBE44C464DA9}" type="datetimeFigureOut">
              <a:rPr kumimoji="1" lang="ja-JP" altLang="en-US" smtClean="0"/>
              <a:t>2024/2/28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4" tIns="45690" rIns="91384" bIns="4569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6" y="4777614"/>
            <a:ext cx="5438775" cy="3907800"/>
          </a:xfrm>
          <a:prstGeom prst="rect">
            <a:avLst/>
          </a:prstGeom>
        </p:spPr>
        <p:txBody>
          <a:bodyPr vert="horz" lIns="91384" tIns="45690" rIns="91384" bIns="4569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250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9" y="9428250"/>
            <a:ext cx="2946400" cy="498395"/>
          </a:xfrm>
          <a:prstGeom prst="rect">
            <a:avLst/>
          </a:prstGeom>
        </p:spPr>
        <p:txBody>
          <a:bodyPr vert="horz" lIns="91384" tIns="45690" rIns="91384" bIns="45690" rtlCol="0" anchor="b"/>
          <a:lstStyle>
            <a:lvl1pPr algn="r">
              <a:defRPr sz="1200"/>
            </a:lvl1pPr>
          </a:lstStyle>
          <a:p>
            <a:fld id="{32E55489-6523-4C12-A2CD-132BB94988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04"/>
            <a:ext cx="10363200" cy="147002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8F2A5-4DD0-44FE-81AE-52FB09CE7B3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5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06B38-898D-4368-B72D-16433FD2AB6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6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25287-66BE-4207-86B9-B0782E4BFD1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3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5E7-9A01-494A-BBBC-1CFBCDD7B9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62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5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79"/>
            <a:ext cx="103632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C201-92F8-4D7F-9A88-0680ACEF567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6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76E45-38A5-41EB-AAE1-939417507A5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3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27CD-45DC-44A1-A3B0-F98F5113988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F24C0-613B-4AA5-BC3A-2D910A3CCF8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FFBD7-1B4E-4028-9E34-82BC14A3F17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3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064"/>
            <a:ext cx="6815667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15B81-8AF2-4DD2-ABD0-B6861585F7B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54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5214-A9D8-43FA-AC6C-B7178201F3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4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784A3-9957-41C2-B8CC-4AF2D3CF2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2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52365-22D8-48ED-857D-BF63C7FDC81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7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844083" rtl="0" eaLnBrk="1" latinLnBrk="0" hangingPunct="1">
        <a:spcBef>
          <a:spcPct val="0"/>
        </a:spcBef>
        <a:buNone/>
        <a:defRPr kumimoji="1"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2763BFD-8456-42B6-9BFC-B05A4B863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963125"/>
              </p:ext>
            </p:extLst>
          </p:nvPr>
        </p:nvGraphicFramePr>
        <p:xfrm>
          <a:off x="318000" y="1285892"/>
          <a:ext cx="11556000" cy="4542397"/>
        </p:xfrm>
        <a:graphic>
          <a:graphicData uri="http://schemas.openxmlformats.org/drawingml/2006/table">
            <a:tbl>
              <a:tblPr/>
              <a:tblGrid>
                <a:gridCol w="1764000">
                  <a:extLst>
                    <a:ext uri="{9D8B030D-6E8A-4147-A177-3AD203B41FA5}">
                      <a16:colId xmlns:a16="http://schemas.microsoft.com/office/drawing/2014/main" val="3722144469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0982308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1599155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519844286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3007729908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3452387150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310070547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62190056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1143933"/>
                    </a:ext>
                  </a:extLst>
                </a:gridCol>
              </a:tblGrid>
              <a:tr h="520855">
                <a:tc>
                  <a:txBody>
                    <a:bodyPr/>
                    <a:lstStyle/>
                    <a:p>
                      <a:endParaRPr kumimoji="1" lang="en-US" altLang="ja-JP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Model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Model 2</a:t>
                      </a: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Model 3</a:t>
                      </a: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966162"/>
                  </a:ext>
                </a:extLst>
              </a:tr>
              <a:tr h="329897">
                <a:tc>
                  <a:txBody>
                    <a:bodyPr/>
                    <a:lstStyle/>
                    <a:p>
                      <a:pPr marL="0" marR="0" lvl="0" indent="0" algn="l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Input items</a:t>
                      </a:r>
                      <a:endParaRPr kumimoji="1" lang="ja-JP" altLang="en-US" sz="1600" b="1" i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DBP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Gender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Cigarettes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Drinking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DBP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Gender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Cigarettes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DBP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Gender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Gender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DBP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BMI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</a:p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SBP</a:t>
                      </a: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VFA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529628"/>
                  </a:ext>
                </a:extLst>
              </a:tr>
              <a:tr h="329897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6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Learner</a:t>
                      </a:r>
                      <a:endParaRPr lang="ja-JP" altLang="en-US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LightGBM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LightGBM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LightGBM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LightGBM</a:t>
                      </a:r>
                      <a:endParaRPr kumimoji="1" lang="en-US" altLang="ja-JP" sz="3600" b="0" i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Regularized Logistic</a:t>
                      </a:r>
                      <a:r>
                        <a:rPr lang="ja-JP" altLang="en-US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Regression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altLang="ja-JP" sz="1600" b="0" i="0" u="none" strike="noStrike" kern="12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LightGBM</a:t>
                      </a:r>
                      <a:endParaRPr kumimoji="1" lang="en-US" altLang="ja-JP" sz="3600" b="0" i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Residual Neural Network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Elastic-Net</a:t>
                      </a:r>
                      <a:endParaRPr lang="en-US" altLang="ja-JP" sz="3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273988"/>
                  </a:ext>
                </a:extLst>
              </a:tr>
              <a:tr h="659794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AUC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ja-JP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Cross-validation</a:t>
                      </a:r>
                      <a:r>
                        <a:rPr lang="ja-JP" altLang="en-US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  <a:endParaRPr lang="ja-JP" altLang="en-US" sz="32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0.8992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0.9004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0.8974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0.8933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0.8922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0.8925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0.8938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0.8591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227574"/>
                  </a:ext>
                </a:extLst>
              </a:tr>
              <a:tr h="659794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AUC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ja-JP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Test</a:t>
                      </a:r>
                      <a:r>
                        <a:rPr lang="ja-JP" altLang="en-US" sz="14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  <a:endParaRPr lang="ja-JP" altLang="en-US" sz="32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857" marR="9857" marT="985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0.8845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0.8836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0.8820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0.8837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0.8812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0.8784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0.8754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0.8686 </a:t>
                      </a:r>
                      <a:endParaRPr lang="en-US" altLang="ja-JP" sz="40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346" marR="95346" marT="47673" marB="47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355273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E4D900-BBE0-6D91-0871-5956B58EBCEB}"/>
              </a:ext>
            </a:extLst>
          </p:cNvPr>
          <p:cNvSpPr txBox="1"/>
          <p:nvPr/>
        </p:nvSpPr>
        <p:spPr>
          <a:xfrm>
            <a:off x="197036" y="96602"/>
            <a:ext cx="43203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Supplemental Table 1</a:t>
            </a:r>
          </a:p>
        </p:txBody>
      </p:sp>
    </p:spTree>
    <p:extLst>
      <p:ext uri="{BB962C8B-B14F-4D97-AF65-F5344CB8AC3E}">
        <p14:creationId xmlns:p14="http://schemas.microsoft.com/office/powerpoint/2010/main" val="159705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23D9EA3-B635-6A4A-9C34-35D5E2DCFA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4824" y="2344175"/>
            <a:ext cx="10082352" cy="2169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2B6524-88F8-B37E-87B5-54263A20030F}"/>
              </a:ext>
            </a:extLst>
          </p:cNvPr>
          <p:cNvSpPr txBox="1"/>
          <p:nvPr/>
        </p:nvSpPr>
        <p:spPr>
          <a:xfrm>
            <a:off x="197035" y="96602"/>
            <a:ext cx="4564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322196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660363F-2AF9-84E7-CC03-FC1F28499B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197" y="1762299"/>
            <a:ext cx="10383605" cy="33334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16F94C-3868-4DA4-8F3B-BF585442DAC2}"/>
              </a:ext>
            </a:extLst>
          </p:cNvPr>
          <p:cNvSpPr txBox="1"/>
          <p:nvPr/>
        </p:nvSpPr>
        <p:spPr>
          <a:xfrm>
            <a:off x="197035" y="96602"/>
            <a:ext cx="4564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Supplemental </a:t>
            </a:r>
            <a:r>
              <a:rPr kumimoji="1" lang="en-US" altLang="ja-JP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Figure </a:t>
            </a: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89577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B3DCF9-C9A5-2518-3C7A-EF25F750AF09}"/>
              </a:ext>
            </a:extLst>
          </p:cNvPr>
          <p:cNvSpPr txBox="1"/>
          <p:nvPr/>
        </p:nvSpPr>
        <p:spPr>
          <a:xfrm>
            <a:off x="197035" y="96602"/>
            <a:ext cx="4564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Supplemental Figure </a:t>
            </a:r>
            <a:r>
              <a:rPr lang="en-US" altLang="ja-JP" sz="2800" b="1" dirty="0">
                <a:solidFill>
                  <a:prstClr val="black"/>
                </a:solidFill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3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/>
              <a:cs typeface="Times New Roman" panose="02020603050405020304" pitchFamily="18" charset="0"/>
            </a:endParaRP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6534FA80-DF8E-3546-36DA-A5C07AAC0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0147647"/>
              </p:ext>
            </p:extLst>
          </p:nvPr>
        </p:nvGraphicFramePr>
        <p:xfrm>
          <a:off x="3067050" y="958717"/>
          <a:ext cx="4116525" cy="440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EDA5BEA-3DE9-21D5-9F95-95ABEE4FA642}"/>
              </a:ext>
            </a:extLst>
          </p:cNvPr>
          <p:cNvSpPr txBox="1"/>
          <p:nvPr/>
        </p:nvSpPr>
        <p:spPr>
          <a:xfrm>
            <a:off x="6141723" y="3395902"/>
            <a:ext cx="13930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(Model 3)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84735FD-6FFF-DD6C-0EC1-AE6E41D1D879}"/>
              </a:ext>
            </a:extLst>
          </p:cNvPr>
          <p:cNvSpPr txBox="1"/>
          <p:nvPr/>
        </p:nvSpPr>
        <p:spPr>
          <a:xfrm>
            <a:off x="6967576" y="3379313"/>
            <a:ext cx="1858807" cy="3769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AUC = 0.8591</a:t>
            </a:r>
          </a:p>
        </p:txBody>
      </p:sp>
      <p:sp>
        <p:nvSpPr>
          <p:cNvPr id="22" name="テキスト ボックス 6">
            <a:extLst>
              <a:ext uri="{FF2B5EF4-FFF2-40B4-BE49-F238E27FC236}">
                <a16:creationId xmlns:a16="http://schemas.microsoft.com/office/drawing/2014/main" id="{64E5FF39-B6E5-CC2A-CB56-FBA4905AFE18}"/>
              </a:ext>
            </a:extLst>
          </p:cNvPr>
          <p:cNvSpPr txBox="1"/>
          <p:nvPr/>
        </p:nvSpPr>
        <p:spPr>
          <a:xfrm>
            <a:off x="8606545" y="3529255"/>
            <a:ext cx="1267570" cy="60301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p = 0.0107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A7A2A78-E242-C338-AA6D-3666D9C2829E}"/>
              </a:ext>
            </a:extLst>
          </p:cNvPr>
          <p:cNvSpPr txBox="1"/>
          <p:nvPr/>
        </p:nvSpPr>
        <p:spPr>
          <a:xfrm>
            <a:off x="6976112" y="3672901"/>
            <a:ext cx="2159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AUC = 0.8333</a:t>
            </a:r>
          </a:p>
        </p:txBody>
      </p:sp>
      <p:sp>
        <p:nvSpPr>
          <p:cNvPr id="24" name="右大かっこ 23">
            <a:extLst>
              <a:ext uri="{FF2B5EF4-FFF2-40B4-BE49-F238E27FC236}">
                <a16:creationId xmlns:a16="http://schemas.microsoft.com/office/drawing/2014/main" id="{00A60810-E047-709B-1407-A95AC0CFEDD1}"/>
              </a:ext>
            </a:extLst>
          </p:cNvPr>
          <p:cNvSpPr/>
          <p:nvPr/>
        </p:nvSpPr>
        <p:spPr>
          <a:xfrm>
            <a:off x="8439364" y="3511436"/>
            <a:ext cx="122601" cy="376972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4">
            <a:extLst>
              <a:ext uri="{FF2B5EF4-FFF2-40B4-BE49-F238E27FC236}">
                <a16:creationId xmlns:a16="http://schemas.microsoft.com/office/drawing/2014/main" id="{A6CE2680-542D-BB27-F559-73A94721E6C6}"/>
              </a:ext>
            </a:extLst>
          </p:cNvPr>
          <p:cNvSpPr txBox="1"/>
          <p:nvPr/>
        </p:nvSpPr>
        <p:spPr>
          <a:xfrm rot="16200000">
            <a:off x="1921831" y="2621759"/>
            <a:ext cx="2885875" cy="443034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kumimoji="1" lang="en-US" altLang="ja-JP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 rate </a:t>
            </a:r>
            <a:r>
              <a:rPr kumimoji="1" lang="en-US" altLang="ja-JP" sz="1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[%]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5">
            <a:extLst>
              <a:ext uri="{FF2B5EF4-FFF2-40B4-BE49-F238E27FC236}">
                <a16:creationId xmlns:a16="http://schemas.microsoft.com/office/drawing/2014/main" id="{9A5BBAD7-25FA-F77E-405F-FCC743E6FCBA}"/>
              </a:ext>
            </a:extLst>
          </p:cNvPr>
          <p:cNvSpPr txBox="1"/>
          <p:nvPr/>
        </p:nvSpPr>
        <p:spPr>
          <a:xfrm>
            <a:off x="4414172" y="4810639"/>
            <a:ext cx="3105458" cy="443034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kumimoji="1" lang="en-US" altLang="ja-JP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 rate </a:t>
            </a:r>
            <a:r>
              <a:rPr kumimoji="1" lang="en-US" altLang="ja-JP" sz="1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[%]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42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A77F35BE-8907-855F-FB1E-E97D55EB55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5344708"/>
              </p:ext>
            </p:extLst>
          </p:nvPr>
        </p:nvGraphicFramePr>
        <p:xfrm>
          <a:off x="3067050" y="958717"/>
          <a:ext cx="4116525" cy="440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2A3D70A-A66C-7A88-7777-5C887AEDB524}"/>
              </a:ext>
            </a:extLst>
          </p:cNvPr>
          <p:cNvSpPr txBox="1"/>
          <p:nvPr/>
        </p:nvSpPr>
        <p:spPr>
          <a:xfrm>
            <a:off x="197035" y="96602"/>
            <a:ext cx="4564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Supplemental Figure </a:t>
            </a:r>
            <a:r>
              <a:rPr lang="en-US" altLang="ja-JP" sz="2800" b="1" dirty="0">
                <a:solidFill>
                  <a:prstClr val="black"/>
                </a:solidFill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4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4194CA-ED6F-4AF8-8403-D432C4A89A62}"/>
              </a:ext>
            </a:extLst>
          </p:cNvPr>
          <p:cNvSpPr txBox="1"/>
          <p:nvPr/>
        </p:nvSpPr>
        <p:spPr>
          <a:xfrm>
            <a:off x="6956001" y="3379313"/>
            <a:ext cx="1858807" cy="3769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AUC = 0.9004</a:t>
            </a:r>
          </a:p>
        </p:txBody>
      </p:sp>
      <p:sp>
        <p:nvSpPr>
          <p:cNvPr id="3" name="テキスト ボックス 6">
            <a:extLst>
              <a:ext uri="{FF2B5EF4-FFF2-40B4-BE49-F238E27FC236}">
                <a16:creationId xmlns:a16="http://schemas.microsoft.com/office/drawing/2014/main" id="{399CDF4F-F7F7-090C-71E6-FB362A73E7BA}"/>
              </a:ext>
            </a:extLst>
          </p:cNvPr>
          <p:cNvSpPr txBox="1"/>
          <p:nvPr/>
        </p:nvSpPr>
        <p:spPr>
          <a:xfrm>
            <a:off x="8594970" y="3529255"/>
            <a:ext cx="1267570" cy="60301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p = 0.0093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64FBE22-84FF-0C04-B4E7-C2EEA1268EB4}"/>
              </a:ext>
            </a:extLst>
          </p:cNvPr>
          <p:cNvSpPr txBox="1"/>
          <p:nvPr/>
        </p:nvSpPr>
        <p:spPr>
          <a:xfrm>
            <a:off x="6964537" y="3672901"/>
            <a:ext cx="21594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AUC = 0.8838</a:t>
            </a:r>
          </a:p>
        </p:txBody>
      </p:sp>
      <p:sp>
        <p:nvSpPr>
          <p:cNvPr id="5" name="右大かっこ 4">
            <a:extLst>
              <a:ext uri="{FF2B5EF4-FFF2-40B4-BE49-F238E27FC236}">
                <a16:creationId xmlns:a16="http://schemas.microsoft.com/office/drawing/2014/main" id="{F8DE2FEF-7560-EE48-2929-BC7FBA07886B}"/>
              </a:ext>
            </a:extLst>
          </p:cNvPr>
          <p:cNvSpPr/>
          <p:nvPr/>
        </p:nvSpPr>
        <p:spPr>
          <a:xfrm>
            <a:off x="8427789" y="3511436"/>
            <a:ext cx="122601" cy="376972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4">
            <a:extLst>
              <a:ext uri="{FF2B5EF4-FFF2-40B4-BE49-F238E27FC236}">
                <a16:creationId xmlns:a16="http://schemas.microsoft.com/office/drawing/2014/main" id="{B50E8702-0244-F802-2AAE-BE33B7A4A8AC}"/>
              </a:ext>
            </a:extLst>
          </p:cNvPr>
          <p:cNvSpPr txBox="1"/>
          <p:nvPr/>
        </p:nvSpPr>
        <p:spPr>
          <a:xfrm rot="16200000">
            <a:off x="1921831" y="2621759"/>
            <a:ext cx="2885875" cy="443034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kumimoji="1" lang="en-US" altLang="ja-JP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 rate </a:t>
            </a:r>
            <a:r>
              <a:rPr kumimoji="1" lang="en-US" altLang="ja-JP" sz="1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[%]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5">
            <a:extLst>
              <a:ext uri="{FF2B5EF4-FFF2-40B4-BE49-F238E27FC236}">
                <a16:creationId xmlns:a16="http://schemas.microsoft.com/office/drawing/2014/main" id="{261E6728-21DD-B2B0-6F28-A17B47D554CD}"/>
              </a:ext>
            </a:extLst>
          </p:cNvPr>
          <p:cNvSpPr txBox="1"/>
          <p:nvPr/>
        </p:nvSpPr>
        <p:spPr>
          <a:xfrm>
            <a:off x="4414172" y="4810639"/>
            <a:ext cx="3105458" cy="443034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kumimoji="1" lang="en-US" altLang="ja-JP" sz="18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 rate </a:t>
            </a:r>
            <a:r>
              <a:rPr kumimoji="1" lang="en-US" altLang="ja-JP" sz="1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[%]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88F040-F609-BDD2-363B-CF1BD27AA88D}"/>
              </a:ext>
            </a:extLst>
          </p:cNvPr>
          <p:cNvSpPr txBox="1"/>
          <p:nvPr/>
        </p:nvSpPr>
        <p:spPr>
          <a:xfrm>
            <a:off x="5000547" y="3719362"/>
            <a:ext cx="1393047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WC + 6 items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418789-3D7D-AA15-9014-F8D40965535A}"/>
              </a:ext>
            </a:extLst>
          </p:cNvPr>
          <p:cNvSpPr txBox="1"/>
          <p:nvPr/>
        </p:nvSpPr>
        <p:spPr>
          <a:xfrm>
            <a:off x="5000547" y="3420119"/>
            <a:ext cx="1393047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600" dirty="0">
                <a:solidFill>
                  <a:prstClr val="black"/>
                </a:solidFill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VFA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/>
                <a:cs typeface="Times New Roman" panose="02020603050405020304" pitchFamily="18" charset="0"/>
              </a:rPr>
              <a:t> + 6 items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C3A665A-A526-A771-1DDA-3FBFBF62D1A0}"/>
              </a:ext>
            </a:extLst>
          </p:cNvPr>
          <p:cNvSpPr txBox="1"/>
          <p:nvPr/>
        </p:nvSpPr>
        <p:spPr>
          <a:xfrm>
            <a:off x="6176448" y="3407477"/>
            <a:ext cx="13930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(Model 2)</a:t>
            </a:r>
          </a:p>
        </p:txBody>
      </p:sp>
    </p:spTree>
    <p:extLst>
      <p:ext uri="{BB962C8B-B14F-4D97-AF65-F5344CB8AC3E}">
        <p14:creationId xmlns:p14="http://schemas.microsoft.com/office/powerpoint/2010/main" val="142829087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Arial"/>
        <a:ea typeface="Meiryo UI"/>
        <a:cs typeface=""/>
      </a:majorFont>
      <a:minorFont>
        <a:latin typeface="Arial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60696</TotalTime>
  <Words>146</Words>
  <Application>Microsoft Office PowerPoint</Application>
  <PresentationFormat>ワイド画面</PresentationFormat>
  <Paragraphs>88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メイリオ</vt:lpstr>
      <vt:lpstr>游ゴシック</vt:lpstr>
      <vt:lpstr>Arial</vt:lpstr>
      <vt:lpstr>Times New Roman</vt:lpstr>
      <vt:lpstr>3_Office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Bushita Hiroto (武士田 寛人)</dc:creator>
  <cp:lastModifiedBy>Bushita Hiroto (武士田 寛人)</cp:lastModifiedBy>
  <cp:revision>7053</cp:revision>
  <cp:lastPrinted>2023-04-11T04:00:11Z</cp:lastPrinted>
  <dcterms:created xsi:type="dcterms:W3CDTF">2021-07-14T00:00:17Z</dcterms:created>
  <dcterms:modified xsi:type="dcterms:W3CDTF">2024-02-28T08:32:19Z</dcterms:modified>
</cp:coreProperties>
</file>