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21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2D24BC-167D-C27C-C225-3E08E545BD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11659ED-869A-BC7E-2C35-17D705FD8D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4AF1D21-30FE-0D26-320C-3ED59E004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0B0D-455F-4492-9FEC-4D50984915D5}" type="datetimeFigureOut">
              <a:rPr kumimoji="1" lang="ja-JP" altLang="en-US" smtClean="0"/>
              <a:t>2024/2/24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2FFC169-130F-5EC4-6DFA-82672CF8A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988250F-C352-C128-84FE-103E5B5AF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8513-1474-42BF-8920-AAA9440AC2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7259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2831B3-5BB4-64CD-F364-9118D63CA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9CC24DC-2D52-494C-B37C-E85670EE5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30A8BE3-B649-8840-8C3B-0078B5E68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0B0D-455F-4492-9FEC-4D50984915D5}" type="datetimeFigureOut">
              <a:rPr kumimoji="1" lang="ja-JP" altLang="en-US" smtClean="0"/>
              <a:t>2024/2/24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D383A1F-9F13-5865-DE33-4ECAFBC74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F72987E-8220-6F7C-A943-649721531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8513-1474-42BF-8920-AAA9440AC2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7698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453DFA-E25C-818A-8336-4B881B0EE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4311166-5872-0C5E-DC89-4D62A887F0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0656E3-2F7E-1397-25AA-717EB2206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0B0D-455F-4492-9FEC-4D50984915D5}" type="datetimeFigureOut">
              <a:rPr kumimoji="1" lang="ja-JP" altLang="en-US" smtClean="0"/>
              <a:t>2024/2/24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131A5D6-FE77-7F5F-E894-829840D06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7650E6-AF68-1E5B-3DC9-C443C6A86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8513-1474-42BF-8920-AAA9440AC2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2861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76A96F-0410-CA34-BF3B-D2AAB3E31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DD03A60-8BD9-E723-D88B-C5683083D4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6E7FC8A-6160-6224-2849-AC068A17DE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C4EDBD8-6770-8DA8-2C00-4F9F4155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0B0D-455F-4492-9FEC-4D50984915D5}" type="datetimeFigureOut">
              <a:rPr kumimoji="1" lang="ja-JP" altLang="en-US" smtClean="0"/>
              <a:t>2024/2/24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C5C4ED1-79EF-CF6E-8E3A-060B9BBD5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DEDC811-922A-D7CD-8A96-6CB6610D1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8513-1474-42BF-8920-AAA9440AC2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415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2205E3-6CCB-2358-3D81-45D2AB98F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B7C3FA5-6F09-D434-6E4E-178697BF3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36FA0FD-356F-11E2-F4DD-CD714147D7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A2803C-94F5-61F6-4948-12C6BDE536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FDEC241-F23D-3D86-FE37-D56EC02A6D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5740471-F777-DAC7-CA02-BD3C8F108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0B0D-455F-4492-9FEC-4D50984915D5}" type="datetimeFigureOut">
              <a:rPr kumimoji="1" lang="ja-JP" altLang="en-US" smtClean="0"/>
              <a:t>2024/2/24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0DAC57D-78FE-B786-FE62-C999B493B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33E428B-5280-D02B-CEA3-382FDB047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8513-1474-42BF-8920-AAA9440AC2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201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180F75-DDDD-2399-420F-16F1A454C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92275F9-F665-EEFF-E23A-CAB89E6FF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0B0D-455F-4492-9FEC-4D50984915D5}" type="datetimeFigureOut">
              <a:rPr kumimoji="1" lang="ja-JP" altLang="en-US" smtClean="0"/>
              <a:t>2024/2/24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E546AFA-A405-24FB-17AB-F316FA7E8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9CE8566-500D-CF60-65EB-6A63B300D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8513-1474-42BF-8920-AAA9440AC2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5695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AAC9DBC-5436-0054-E2FF-EC0CCF7E1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0B0D-455F-4492-9FEC-4D50984915D5}" type="datetimeFigureOut">
              <a:rPr kumimoji="1" lang="ja-JP" altLang="en-US" smtClean="0"/>
              <a:t>2024/2/24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ADE0FF9-3965-0729-8FF0-718DB98FF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D87EE72-8C64-4BF2-00DA-1BD7F1AEC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8513-1474-42BF-8920-AAA9440AC2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8729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38488D-ED4F-618D-D9DC-94F854816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971C715-4658-3D8D-B22F-BACA35953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1E208BC-C73A-8061-9679-B2791D86F1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0CC5F73-383F-E5EF-8804-A17FDDCB8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0B0D-455F-4492-9FEC-4D50984915D5}" type="datetimeFigureOut">
              <a:rPr kumimoji="1" lang="ja-JP" altLang="en-US" smtClean="0"/>
              <a:t>2024/2/24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E64197A-851D-05AE-043D-7B0A5D862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6F5067D-F565-F436-B4E4-295956363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8513-1474-42BF-8920-AAA9440AC2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341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9CA2C7-E2AA-5C0A-5F85-6E22CCE02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90D00E8-7373-39C0-E066-3E4544E779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511A1A6-F73B-8E2F-3144-E0B0B4F72A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F250D28-12F1-BA5D-03A7-CC49D70F4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0B0D-455F-4492-9FEC-4D50984915D5}" type="datetimeFigureOut">
              <a:rPr kumimoji="1" lang="ja-JP" altLang="en-US" smtClean="0"/>
              <a:t>2024/2/24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E491552-03CB-2E30-F149-760C8F732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5C49B38-C69C-D197-BC05-7590B6EE7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8513-1474-42BF-8920-AAA9440AC2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3552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D069A1-9094-5871-EA56-067AC8C94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D6D777B-E955-8D0A-93AA-267155403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836709-1D1B-D54B-3DCA-F247E4B66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0B0D-455F-4492-9FEC-4D50984915D5}" type="datetimeFigureOut">
              <a:rPr kumimoji="1" lang="ja-JP" altLang="en-US" smtClean="0"/>
              <a:t>2024/2/24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39B6E3-13A1-AEEC-6C51-9BEA57198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38E3B4-4672-ABFC-5638-F273D87D3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8513-1474-42BF-8920-AAA9440AC2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687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C1AD6F8-8397-5274-39D6-DD8E04A311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E3F341A-4F3E-271B-A015-5C24ABE5B3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237EF8-9203-4C28-D158-0345B5576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0B0D-455F-4492-9FEC-4D50984915D5}" type="datetimeFigureOut">
              <a:rPr kumimoji="1" lang="ja-JP" altLang="en-US" smtClean="0"/>
              <a:t>2024/2/24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0C1133-921E-F215-1FF3-F318B5B4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2F2EAC4-8FDA-5886-3FA6-09C896501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58513-1474-42BF-8920-AAA9440AC2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3559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61B545E-7A46-C8E8-3414-8EBC76BFF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7B63282-FE14-8F4D-E4E7-18F768203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2A9E33-2645-A64A-88E6-8044148CDD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D0B0D-455F-4492-9FEC-4D50984915D5}" type="datetimeFigureOut">
              <a:rPr kumimoji="1" lang="ja-JP" altLang="en-US" smtClean="0"/>
              <a:t>2024/2/24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546D1DB-8B60-FD69-379D-1C09808F09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9895CA4-043B-52F6-6578-51396C4BF0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58513-1474-42BF-8920-AAA9440AC2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4266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グラフィカル ユーザー インターフェイス&#10;&#10;中程度の精度で自動的に生成された説明">
            <a:extLst>
              <a:ext uri="{FF2B5EF4-FFF2-40B4-BE49-F238E27FC236}">
                <a16:creationId xmlns:a16="http://schemas.microsoft.com/office/drawing/2014/main" id="{2AD73F06-4A14-A563-2DCB-64C22D1B2A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7"/>
            <a:ext cx="12192000" cy="685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437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SONOI RIE</dc:creator>
  <cp:lastModifiedBy>SONOI RIE</cp:lastModifiedBy>
  <cp:revision>3</cp:revision>
  <dcterms:created xsi:type="dcterms:W3CDTF">2024-02-20T12:32:46Z</dcterms:created>
  <dcterms:modified xsi:type="dcterms:W3CDTF">2024-02-24T12:29:11Z</dcterms:modified>
</cp:coreProperties>
</file>