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21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2E0C4A-AA9C-F714-C3B6-0B6D9675B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240D48F-5C2E-E03B-55EC-C83919988B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AE0ABF6-DD59-9762-730F-E59CD1063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4D568-6A28-49F7-A565-01A408DE058A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1CE3A7-83AF-0D7B-68AB-19460F284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ED2B02-AE4B-FB18-CC40-808B5C875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DBD7-0E4E-4AC3-BAC7-35E7F6C1E2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3206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CA9697-8CD0-5547-F846-E2ADCCEA8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E882A3E-D825-A57C-D440-345033570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9737BE3-4602-A9BF-AC3F-BD58E7223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4D568-6A28-49F7-A565-01A408DE058A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FAC6C12-6AF5-4B5F-D822-035CC04EC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8DC1B3-5DA9-E3E8-9FB3-7C0B34178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DBD7-0E4E-4AC3-BAC7-35E7F6C1E2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367555-BE36-2380-7642-FC810C6EE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140D55-6408-D049-69E8-111A7D8D0C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613656-A213-41D7-5507-9E12875C8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4D568-6A28-49F7-A565-01A408DE058A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BC52808-202D-DF21-5992-A6AD4364C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C2935A0-FEED-AA71-A7BE-387CA5876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DBD7-0E4E-4AC3-BAC7-35E7F6C1E2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8952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EE3401-E334-1635-5145-E6423C1F6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E5375F2-419D-5B67-C722-54F6F50AAB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9BFB426-16B7-BD34-D268-F5EC4AB5E2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E885033-8C29-CF76-7F46-ACC71852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4D568-6A28-49F7-A565-01A408DE058A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8CEBDAD-653D-85D2-773B-28BB958DF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33592E1-B822-638B-3003-7616B614A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DBD7-0E4E-4AC3-BAC7-35E7F6C1E2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975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B84232-0624-BC0B-21EA-39D304FA4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5127297-A4BF-35DD-9CC8-A69C817CF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7B95AE6-13C8-1FED-5CC2-04B0BC3D15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02D13FA-9464-F424-BC33-36EFF2746F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466EF77-1515-8218-B690-10E3866918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8782AAE-1F1E-2B7C-CA2A-0098238F6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4D568-6A28-49F7-A565-01A408DE058A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6F02B10-54EC-7EB2-521C-2293BBDAC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2957351-198C-878D-BFF1-AD45119DA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DBD7-0E4E-4AC3-BAC7-35E7F6C1E2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771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076873-4B06-DED2-5EF3-6F32A344D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67984D6-F759-F1A1-0B8D-351E397E3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4D568-6A28-49F7-A565-01A408DE058A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E740349-B017-3F65-124B-4EDC3DDC7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21D2B6B-B608-5A9C-EA0B-FD722BCAD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DBD7-0E4E-4AC3-BAC7-35E7F6C1E2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831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2458DAF-59CB-9C66-EB66-6B3575136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4D568-6A28-49F7-A565-01A408DE058A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F66E35F-4C69-0D0F-F51F-367E36C22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15D229-AED5-BCDF-B305-56716B37D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DBD7-0E4E-4AC3-BAC7-35E7F6C1E2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582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40C986-BB44-B631-D494-8E244F2C2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1EAE5AF-AD55-FF9A-0449-32B5AFC41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8A3B2E4-DA9A-7E6C-1C5C-372994684C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42B35F5-688E-011C-EA7E-72601452A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4D568-6A28-49F7-A565-01A408DE058A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85AC703-64B8-AB41-806E-5C8F0178B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39482B5-A463-758A-DAD9-9A65CAADB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DBD7-0E4E-4AC3-BAC7-35E7F6C1E2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261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A9EFE7-BC36-2D6C-E722-95B887204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AFB4277-DAFB-AD6B-ACE7-8FC5BE603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0B86F9A-2209-CD62-60CB-C9C2437FD1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6672384-FEFB-9608-99C4-DED0166C3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4D568-6A28-49F7-A565-01A408DE058A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38FE32F-BFE6-9744-A214-D39C16CF1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0D6E712-EB44-94A7-7B26-4D5AB9806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DBD7-0E4E-4AC3-BAC7-35E7F6C1E2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091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431FA8-3467-B378-1A3B-080FB5E7E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0D99B63-9CCD-F662-E92F-2EEF2F353D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E7F1C10-55C9-F090-3F0C-94BEE61B3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4D568-6A28-49F7-A565-01A408DE058A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4B74DF0-2502-5133-0138-E6FC2E10A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79C9F1-3D0D-931A-F912-50C3E6855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DBD7-0E4E-4AC3-BAC7-35E7F6C1E2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664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2D326EB-DA20-670E-404F-74E5A9976A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C029587-57B2-378A-26BD-D61EF12D24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4A2448-1433-4D28-9F9C-BD5707585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4D568-6A28-49F7-A565-01A408DE058A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5C84D9-58E2-1C92-21C3-95F381C9A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CD352F9-1CC8-E855-A1CE-735573648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EDBD7-0E4E-4AC3-BAC7-35E7F6C1E2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3532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E9ACE06-3E67-6A76-278D-3F889D0DB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3E5BDB4-6E1A-B07B-0AE4-4858D71F35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17881BC-171B-CE94-49B7-7C03C8FE29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94D568-6A28-49F7-A565-01A408DE058A}" type="datetimeFigureOut">
              <a:rPr kumimoji="1" lang="ja-JP" altLang="en-US" smtClean="0"/>
              <a:t>2024/2/4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3A53CB3-A788-2F0D-B9FE-6ED4442140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EF651E-C605-94F7-43F9-68BF46A065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EDBD7-0E4E-4AC3-BAC7-35E7F6C1E2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6249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A17E3978-96B2-1339-67E8-5D23B869D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7"/>
            <a:ext cx="12192000" cy="685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212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SONOI RIE</dc:creator>
  <cp:lastModifiedBy>SONOI RIE</cp:lastModifiedBy>
  <cp:revision>6</cp:revision>
  <dcterms:created xsi:type="dcterms:W3CDTF">2024-01-16T10:49:53Z</dcterms:created>
  <dcterms:modified xsi:type="dcterms:W3CDTF">2024-02-04T04:03:33Z</dcterms:modified>
</cp:coreProperties>
</file>