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0" autoAdjust="0"/>
    <p:restoredTop sz="63653" autoAdjust="0"/>
  </p:normalViewPr>
  <p:slideViewPr>
    <p:cSldViewPr snapToGrid="0">
      <p:cViewPr>
        <p:scale>
          <a:sx n="100" d="100"/>
          <a:sy n="100" d="100"/>
        </p:scale>
        <p:origin x="72" y="-1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2024/2/22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9106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2024/2/22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5747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2024/2/22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0866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2024/2/22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0515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2024/2/22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3904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2024/2/22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5402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2024/2/22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7884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2024/2/22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9588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2024/2/22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2860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2024/2/22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8451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2024/2/22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9387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02A643-9BB0-4E02-80B2-2C0A5E5D738E}" type="datetimeFigureOut">
              <a:rPr kumimoji="1" lang="ja-JP" altLang="en-US" smtClean="0"/>
              <a:t>2024/2/22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7289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グラフ, 箱ひげ図&#10;&#10;説明は自動で生成されたものです">
            <a:extLst>
              <a:ext uri="{FF2B5EF4-FFF2-40B4-BE49-F238E27FC236}">
                <a16:creationId xmlns:a16="http://schemas.microsoft.com/office/drawing/2014/main" id="{1948E3E3-0ADD-BBE5-1C53-DD4126AE6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517" y="-76538"/>
            <a:ext cx="5831102" cy="6333352"/>
          </a:xfrm>
          <a:prstGeom prst="rect">
            <a:avLst/>
          </a:prstGeom>
        </p:spPr>
      </p:pic>
      <p:pic>
        <p:nvPicPr>
          <p:cNvPr id="5" name="図 4" descr="グラフ, 箱ひげ図&#10;&#10;説明は自動で生成されたものです">
            <a:extLst>
              <a:ext uri="{FF2B5EF4-FFF2-40B4-BE49-F238E27FC236}">
                <a16:creationId xmlns:a16="http://schemas.microsoft.com/office/drawing/2014/main" id="{9FDE0464-D512-E152-AA72-1E6A2CD1AE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9732" y="-76538"/>
            <a:ext cx="5831102" cy="633335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7110DEB-E962-C7B9-3CF1-D6DAB6BC803B}"/>
              </a:ext>
            </a:extLst>
          </p:cNvPr>
          <p:cNvSpPr/>
          <p:nvPr/>
        </p:nvSpPr>
        <p:spPr>
          <a:xfrm>
            <a:off x="1106890" y="421113"/>
            <a:ext cx="4510355" cy="8424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wave inversion</a:t>
            </a:r>
            <a:endParaRPr kumimoji="1" lang="ja-JP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879B26-D739-55CC-4A47-6813E32BB57E}"/>
              </a:ext>
            </a:extLst>
          </p:cNvPr>
          <p:cNvSpPr/>
          <p:nvPr/>
        </p:nvSpPr>
        <p:spPr>
          <a:xfrm>
            <a:off x="6760105" y="430119"/>
            <a:ext cx="4510355" cy="8424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wave inversion</a:t>
            </a:r>
            <a:endParaRPr kumimoji="1" lang="ja-JP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C9B5B30-5743-81D4-AA8F-20E1360C768C}"/>
              </a:ext>
            </a:extLst>
          </p:cNvPr>
          <p:cNvSpPr/>
          <p:nvPr/>
        </p:nvSpPr>
        <p:spPr>
          <a:xfrm>
            <a:off x="1732001" y="5424756"/>
            <a:ext cx="3082247" cy="5548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1" lang="en-US" altLang="ja-JP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requency </a:t>
            </a:r>
            <a:endParaRPr kumimoji="1" lang="ja-JP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6900E28-803F-0761-24C1-FCC44A8CF508}"/>
              </a:ext>
            </a:extLst>
          </p:cNvPr>
          <p:cNvSpPr/>
          <p:nvPr/>
        </p:nvSpPr>
        <p:spPr>
          <a:xfrm>
            <a:off x="7474158" y="5424756"/>
            <a:ext cx="3082247" cy="5548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1" lang="en-US" altLang="ja-JP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requency</a:t>
            </a:r>
            <a:endParaRPr kumimoji="1" lang="ja-JP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B51A919-FAF4-5A29-B030-F6CB82E82C1A}"/>
              </a:ext>
            </a:extLst>
          </p:cNvPr>
          <p:cNvSpPr/>
          <p:nvPr/>
        </p:nvSpPr>
        <p:spPr>
          <a:xfrm>
            <a:off x="1583267" y="1058239"/>
            <a:ext cx="1689857" cy="7980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F816727-D580-C60A-3BCF-137CB7BCA9CD}"/>
              </a:ext>
            </a:extLst>
          </p:cNvPr>
          <p:cNvSpPr/>
          <p:nvPr/>
        </p:nvSpPr>
        <p:spPr>
          <a:xfrm>
            <a:off x="3379001" y="1058239"/>
            <a:ext cx="1689857" cy="7980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C140EA9-3B75-F7BE-E8AD-667B71859E74}"/>
              </a:ext>
            </a:extLst>
          </p:cNvPr>
          <p:cNvSpPr/>
          <p:nvPr/>
        </p:nvSpPr>
        <p:spPr>
          <a:xfrm>
            <a:off x="7160279" y="1058239"/>
            <a:ext cx="1689857" cy="7980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CDFFEC7-406B-0185-415A-8767DE1D3F65}"/>
              </a:ext>
            </a:extLst>
          </p:cNvPr>
          <p:cNvSpPr/>
          <p:nvPr/>
        </p:nvSpPr>
        <p:spPr>
          <a:xfrm>
            <a:off x="9040682" y="1058239"/>
            <a:ext cx="1689857" cy="7980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9DD6027C-9063-309A-9268-8AA860B07EFA}"/>
              </a:ext>
            </a:extLst>
          </p:cNvPr>
          <p:cNvSpPr/>
          <p:nvPr/>
        </p:nvSpPr>
        <p:spPr>
          <a:xfrm>
            <a:off x="6426200" y="2491293"/>
            <a:ext cx="499533" cy="15578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9E65133-B970-894B-E2E8-CBCB7C45D6CD}"/>
              </a:ext>
            </a:extLst>
          </p:cNvPr>
          <p:cNvSpPr/>
          <p:nvPr/>
        </p:nvSpPr>
        <p:spPr>
          <a:xfrm>
            <a:off x="11159067" y="2584427"/>
            <a:ext cx="499533" cy="1380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24E36843-F405-56F1-F1DD-5A3CEF5DB870}"/>
              </a:ext>
            </a:extLst>
          </p:cNvPr>
          <p:cNvSpPr/>
          <p:nvPr/>
        </p:nvSpPr>
        <p:spPr>
          <a:xfrm>
            <a:off x="778933" y="2491293"/>
            <a:ext cx="499533" cy="15578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81188D9C-2592-A42B-3184-C5120ECD63E8}"/>
              </a:ext>
            </a:extLst>
          </p:cNvPr>
          <p:cNvSpPr/>
          <p:nvPr/>
        </p:nvSpPr>
        <p:spPr>
          <a:xfrm>
            <a:off x="5451618" y="2491293"/>
            <a:ext cx="499533" cy="15578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3789FDBD-5BE9-B0C6-18AB-38D70A0FD221}"/>
              </a:ext>
            </a:extLst>
          </p:cNvPr>
          <p:cNvSpPr/>
          <p:nvPr/>
        </p:nvSpPr>
        <p:spPr>
          <a:xfrm>
            <a:off x="201475" y="1004806"/>
            <a:ext cx="1689856" cy="2677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Age (months)</a:t>
            </a:r>
            <a:endParaRPr kumimoji="1" lang="ja-JP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5BF9DB5-D836-8E8D-0B48-516BD8F077C9}"/>
              </a:ext>
            </a:extLst>
          </p:cNvPr>
          <p:cNvSpPr txBox="1"/>
          <p:nvPr/>
        </p:nvSpPr>
        <p:spPr>
          <a:xfrm>
            <a:off x="3995540" y="954037"/>
            <a:ext cx="468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(+)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17BFFB7-4592-0249-0CEA-E334EEBB6976}"/>
              </a:ext>
            </a:extLst>
          </p:cNvPr>
          <p:cNvSpPr txBox="1"/>
          <p:nvPr/>
        </p:nvSpPr>
        <p:spPr>
          <a:xfrm>
            <a:off x="9726924" y="954037"/>
            <a:ext cx="468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(+)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267FEAC-15FF-C5B4-95AE-C7C06ECE4D96}"/>
              </a:ext>
            </a:extLst>
          </p:cNvPr>
          <p:cNvSpPr txBox="1"/>
          <p:nvPr/>
        </p:nvSpPr>
        <p:spPr>
          <a:xfrm>
            <a:off x="2288572" y="954037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(-)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E5E851FA-14C9-671A-2F51-405F55C8EB30}"/>
              </a:ext>
            </a:extLst>
          </p:cNvPr>
          <p:cNvSpPr/>
          <p:nvPr/>
        </p:nvSpPr>
        <p:spPr>
          <a:xfrm>
            <a:off x="7240392" y="1058239"/>
            <a:ext cx="1689857" cy="7980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C6764533-4F04-6CF6-F1E8-C69F17149C73}"/>
              </a:ext>
            </a:extLst>
          </p:cNvPr>
          <p:cNvSpPr txBox="1"/>
          <p:nvPr/>
        </p:nvSpPr>
        <p:spPr>
          <a:xfrm>
            <a:off x="7945697" y="954037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(-)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653600B2-0FA2-39D2-BFB0-D9E373ABB751}"/>
              </a:ext>
            </a:extLst>
          </p:cNvPr>
          <p:cNvSpPr/>
          <p:nvPr/>
        </p:nvSpPr>
        <p:spPr>
          <a:xfrm>
            <a:off x="5814204" y="1004806"/>
            <a:ext cx="1887883" cy="2677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Kobayashi score</a:t>
            </a:r>
            <a:endParaRPr kumimoji="1" lang="ja-JP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6892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18</Words>
  <Application>Microsoft Office PowerPoint</Application>
  <PresentationFormat>ワイド画面</PresentationFormat>
  <Paragraphs>10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admi</dc:creator>
  <cp:lastModifiedBy>LJRV Valera</cp:lastModifiedBy>
  <cp:revision>13</cp:revision>
  <dcterms:created xsi:type="dcterms:W3CDTF">2024-01-22T10:20:52Z</dcterms:created>
  <dcterms:modified xsi:type="dcterms:W3CDTF">2024-02-22T05:02:57Z</dcterms:modified>
</cp:coreProperties>
</file>