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2E4F60-8A44-7D61-75A2-59DBE7006442}" name="Julia Mortimer" initials="JM" userId="Julia Mortim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687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0375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356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0459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1373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119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04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860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456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808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76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BF8F4-8023-40FF-A210-39D45485C916}" type="datetimeFigureOut">
              <a:rPr kumimoji="1" lang="ja-JP" altLang="en-US" smtClean="0"/>
              <a:t>2023/10/18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9431A-A90B-445B-A9CB-AC1EF35C2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333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1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A2B8AF6-EC43-4509-B46E-FAC6E480E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15" y="10003"/>
            <a:ext cx="10045262" cy="5859736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0" y="5875070"/>
            <a:ext cx="9308124" cy="361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4:  Indoor smoking status of planned before the enforcement and of actual status after the enforcement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312615" y="6102100"/>
            <a:ext cx="11207262" cy="681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focused on the unregulated restaurants and bars whose indoor smoking status before the enforcement was ”separate smoking” or “smoking”.</a:t>
            </a:r>
          </a:p>
          <a:p>
            <a:r>
              <a:rPr lang="en-US" altLang="ja-JP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survey before the enforcement, we observed the planned indoor smoking status after the enforcement, and we observed the actual indoor smoking status in the survey after the enforcement.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086676" y="1077010"/>
            <a:ext cx="1602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.0% (33/127)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028364" y="1948906"/>
            <a:ext cx="1602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.2% (18/127)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158022" y="4035664"/>
            <a:ext cx="1602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.8% (76/127)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622121" y="1150097"/>
            <a:ext cx="1602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40.6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(54/127)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622120" y="2673578"/>
            <a:ext cx="1602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14.2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(18/127)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749413" y="4245464"/>
            <a:ext cx="1602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44.1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(56/127)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8426252" y="5327695"/>
            <a:ext cx="2233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</a:t>
            </a:r>
            <a:r>
              <a:rPr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1.6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(2/127)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091352" y="869798"/>
            <a:ext cx="1602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90.9%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524934" y="1448221"/>
            <a:ext cx="77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33.3%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7471004" y="1918857"/>
            <a:ext cx="77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19.7%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965193" y="2997843"/>
            <a:ext cx="77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14.5%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091353" y="4060797"/>
            <a:ext cx="77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64.5%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947274" y="1844332"/>
            <a:ext cx="773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38.9%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0EF4151-3BBD-4432-8693-72C11DFA1F3C}"/>
              </a:ext>
            </a:extLst>
          </p:cNvPr>
          <p:cNvSpPr txBox="1"/>
          <p:nvPr/>
        </p:nvSpPr>
        <p:spPr>
          <a:xfrm>
            <a:off x="2015040" y="752567"/>
            <a:ext cx="160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smoking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2C4D0F-2A0F-4221-9770-43319BCB4964}"/>
              </a:ext>
            </a:extLst>
          </p:cNvPr>
          <p:cNvSpPr txBox="1"/>
          <p:nvPr/>
        </p:nvSpPr>
        <p:spPr>
          <a:xfrm>
            <a:off x="8503171" y="826640"/>
            <a:ext cx="160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smoking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9465F7F-2F07-4AA2-B3DA-21E9DCD78E0F}"/>
              </a:ext>
            </a:extLst>
          </p:cNvPr>
          <p:cNvSpPr txBox="1"/>
          <p:nvPr/>
        </p:nvSpPr>
        <p:spPr>
          <a:xfrm>
            <a:off x="1882163" y="1687338"/>
            <a:ext cx="2011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smoking </a:t>
            </a:r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78C7DCC-7141-4AA3-82E9-9578DD2914F0}"/>
              </a:ext>
            </a:extLst>
          </p:cNvPr>
          <p:cNvSpPr txBox="1"/>
          <p:nvPr/>
        </p:nvSpPr>
        <p:spPr>
          <a:xfrm>
            <a:off x="8298658" y="2414858"/>
            <a:ext cx="2011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smoking </a:t>
            </a:r>
            <a:endParaRPr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B3876EC-54D8-4DB2-9D1D-929799EF2B51}"/>
              </a:ext>
            </a:extLst>
          </p:cNvPr>
          <p:cNvSpPr txBox="1"/>
          <p:nvPr/>
        </p:nvSpPr>
        <p:spPr>
          <a:xfrm>
            <a:off x="2329694" y="3607150"/>
            <a:ext cx="1517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Smoking </a:t>
            </a:r>
            <a:endParaRPr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307368D-1725-4AFD-BAB2-D47854C44B4A}"/>
              </a:ext>
            </a:extLst>
          </p:cNvPr>
          <p:cNvSpPr txBox="1"/>
          <p:nvPr/>
        </p:nvSpPr>
        <p:spPr>
          <a:xfrm>
            <a:off x="8827985" y="3929228"/>
            <a:ext cx="1517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Smoking </a:t>
            </a:r>
            <a:endParaRPr lang="ja-JP" altLang="en-US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3B0FB60-380C-49A8-9079-3F6F218D0FEC}"/>
              </a:ext>
            </a:extLst>
          </p:cNvPr>
          <p:cNvSpPr txBox="1"/>
          <p:nvPr/>
        </p:nvSpPr>
        <p:spPr>
          <a:xfrm rot="10800000">
            <a:off x="628147" y="1488651"/>
            <a:ext cx="461665" cy="314259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restaurants and bars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F13B2E7-47B0-4E74-941C-DC5E6D0AE5B9}"/>
              </a:ext>
            </a:extLst>
          </p:cNvPr>
          <p:cNvSpPr txBox="1"/>
          <p:nvPr/>
        </p:nvSpPr>
        <p:spPr>
          <a:xfrm>
            <a:off x="1532710" y="5559589"/>
            <a:ext cx="2704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of planned changes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787A13C-A76A-4462-A5B0-15DDC44C4F9A}"/>
              </a:ext>
            </a:extLst>
          </p:cNvPr>
          <p:cNvSpPr txBox="1"/>
          <p:nvPr/>
        </p:nvSpPr>
        <p:spPr>
          <a:xfrm>
            <a:off x="8291993" y="5568892"/>
            <a:ext cx="2413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of actual changes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92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147</Words>
  <Application>Microsoft Office PowerPoint</Application>
  <PresentationFormat>ワイド画面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Aoi Kataoka</dc:creator>
  <cp:lastModifiedBy>Aoi Kataoka</cp:lastModifiedBy>
  <cp:revision>22</cp:revision>
  <dcterms:created xsi:type="dcterms:W3CDTF">2022-02-15T05:56:52Z</dcterms:created>
  <dcterms:modified xsi:type="dcterms:W3CDTF">2023-10-18T02:34:14Z</dcterms:modified>
</cp:coreProperties>
</file>