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09"/>
    <p:restoredTop sz="94694"/>
  </p:normalViewPr>
  <p:slideViewPr>
    <p:cSldViewPr snapToGrid="0">
      <p:cViewPr varScale="1">
        <p:scale>
          <a:sx n="92" d="100"/>
          <a:sy n="92" d="100"/>
        </p:scale>
        <p:origin x="1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5E0A7-6FBC-416F-8F16-16CFF7B0415E}" type="datetimeFigureOut">
              <a:rPr kumimoji="1" lang="ja-JP" altLang="en-US" smtClean="0"/>
              <a:t>2023/7/18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9168F-B21A-4504-B7A2-C3E531DF595B}" type="slidenum">
              <a:rPr kumimoji="1" lang="ja-JP" altLang="en-US" smtClean="0"/>
              <a:t>‹#›</a:t>
            </a:fld>
            <a:endParaRPr kumimoji="1" lang="ja-JP" altLang="en-US"/>
          </a:p>
        </p:txBody>
      </p:sp>
    </p:spTree>
    <p:extLst>
      <p:ext uri="{BB962C8B-B14F-4D97-AF65-F5344CB8AC3E}">
        <p14:creationId xmlns:p14="http://schemas.microsoft.com/office/powerpoint/2010/main" val="890109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197954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1417868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3649131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3693298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4138491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2041817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1836919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2196625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3972177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286928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3633217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582296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正方形/長方形 55"/>
          <p:cNvSpPr/>
          <p:nvPr/>
        </p:nvSpPr>
        <p:spPr>
          <a:xfrm>
            <a:off x="202792" y="5712906"/>
            <a:ext cx="11800674" cy="36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300" b="1" dirty="0">
                <a:solidFill>
                  <a:schemeClr val="tx1"/>
                </a:solidFill>
                <a:latin typeface="Times New Roman" panose="02020603050405020304" pitchFamily="18" charset="0"/>
                <a:cs typeface="Times New Roman" panose="02020603050405020304" pitchFamily="18" charset="0"/>
              </a:rPr>
              <a:t>Supplementary figure 6: National estimate of indoor smoking status in all restaurants and bars by regulation status before/after the enforcement</a:t>
            </a:r>
          </a:p>
        </p:txBody>
      </p:sp>
      <p:sp>
        <p:nvSpPr>
          <p:cNvPr id="67" name="正方形/長方形 66"/>
          <p:cNvSpPr/>
          <p:nvPr/>
        </p:nvSpPr>
        <p:spPr>
          <a:xfrm>
            <a:off x="272572" y="5981758"/>
            <a:ext cx="11207262" cy="7952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200" dirty="0">
                <a:solidFill>
                  <a:schemeClr val="tx1"/>
                </a:solidFill>
                <a:latin typeface="Times New Roman" panose="02020603050405020304" pitchFamily="18" charset="0"/>
                <a:cs typeface="Times New Roman" panose="02020603050405020304" pitchFamily="18" charset="0"/>
              </a:rPr>
              <a:t>National estimates of indoor smoking status were standardized by weighting the distribution of all restaurants registered in the </a:t>
            </a:r>
            <a:r>
              <a:rPr lang="en-US" altLang="ja-JP" sz="1200" dirty="0" err="1">
                <a:solidFill>
                  <a:schemeClr val="tx1"/>
                </a:solidFill>
                <a:latin typeface="Times New Roman" panose="02020603050405020304" pitchFamily="18" charset="0"/>
                <a:cs typeface="Times New Roman" panose="02020603050405020304" pitchFamily="18" charset="0"/>
              </a:rPr>
              <a:t>Tabelog</a:t>
            </a:r>
            <a:r>
              <a:rPr lang="en-US" altLang="ja-JP" sz="1200" dirty="0">
                <a:solidFill>
                  <a:schemeClr val="tx1"/>
                </a:solidFill>
                <a:latin typeface="Times New Roman" panose="02020603050405020304" pitchFamily="18" charset="0"/>
                <a:cs typeface="Times New Roman" panose="02020603050405020304" pitchFamily="18" charset="0"/>
              </a:rPr>
              <a:t> database as the standard population to the proportion of indoor smoking status observed in this research.</a:t>
            </a:r>
          </a:p>
          <a:p>
            <a:r>
              <a:rPr lang="en-US" altLang="ja-JP" sz="1200">
                <a:solidFill>
                  <a:schemeClr val="tx1"/>
                </a:solidFill>
                <a:latin typeface="Times New Roman" panose="02020603050405020304" pitchFamily="18" charset="0"/>
                <a:cs typeface="Times New Roman" panose="02020603050405020304" pitchFamily="18" charset="0"/>
              </a:rPr>
              <a:t>The </a:t>
            </a:r>
            <a:r>
              <a:rPr lang="en-US" altLang="ja-JP" sz="1200" dirty="0">
                <a:solidFill>
                  <a:schemeClr val="tx1"/>
                </a:solidFill>
                <a:latin typeface="Times New Roman" panose="02020603050405020304" pitchFamily="18" charset="0"/>
                <a:cs typeface="Times New Roman" panose="02020603050405020304" pitchFamily="18" charset="0"/>
              </a:rPr>
              <a:t>l</a:t>
            </a:r>
            <a:r>
              <a:rPr lang="en-US" altLang="ja-JP" sz="1200">
                <a:solidFill>
                  <a:schemeClr val="tx1"/>
                </a:solidFill>
                <a:latin typeface="Times New Roman" panose="02020603050405020304" pitchFamily="18" charset="0"/>
                <a:cs typeface="Times New Roman" panose="02020603050405020304" pitchFamily="18" charset="0"/>
              </a:rPr>
              <a:t>eft </a:t>
            </a:r>
            <a:r>
              <a:rPr lang="en-US" altLang="ja-JP" sz="1200" dirty="0">
                <a:solidFill>
                  <a:schemeClr val="tx1"/>
                </a:solidFill>
                <a:latin typeface="Times New Roman" panose="02020603050405020304" pitchFamily="18" charset="0"/>
                <a:cs typeface="Times New Roman" panose="02020603050405020304" pitchFamily="18" charset="0"/>
              </a:rPr>
              <a:t>figure shows the estimated proportion of indoor smoking status in all establishments before the enforcement in 2019, and the right figure shows the proportion after the enforcement in 2020 by regulated or unregulated  by law.</a:t>
            </a:r>
          </a:p>
        </p:txBody>
      </p:sp>
      <p:pic>
        <p:nvPicPr>
          <p:cNvPr id="3" name="図 2"/>
          <p:cNvPicPr>
            <a:picLocks noChangeAspect="1"/>
          </p:cNvPicPr>
          <p:nvPr/>
        </p:nvPicPr>
        <p:blipFill rotWithShape="1">
          <a:blip r:embed="rId2">
            <a:extLst>
              <a:ext uri="{28A0092B-C50C-407E-A947-70E740481C1C}">
                <a14:useLocalDpi xmlns:a14="http://schemas.microsoft.com/office/drawing/2010/main" val="0"/>
              </a:ext>
            </a:extLst>
          </a:blip>
          <a:srcRect b="16017"/>
          <a:stretch/>
        </p:blipFill>
        <p:spPr>
          <a:xfrm>
            <a:off x="49878" y="-1"/>
            <a:ext cx="12093302" cy="5712907"/>
          </a:xfrm>
          <a:prstGeom prst="rect">
            <a:avLst/>
          </a:prstGeom>
        </p:spPr>
      </p:pic>
    </p:spTree>
    <p:extLst>
      <p:ext uri="{BB962C8B-B14F-4D97-AF65-F5344CB8AC3E}">
        <p14:creationId xmlns:p14="http://schemas.microsoft.com/office/powerpoint/2010/main" val="41223714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609</TotalTime>
  <Words>96</Words>
  <Application>Microsoft Office PowerPoint</Application>
  <PresentationFormat>ワイド画面</PresentationFormat>
  <Paragraphs>3</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游ゴシック</vt:lpstr>
      <vt:lpstr>游ゴシック Light</vt:lpstr>
      <vt:lpstr>Arial</vt:lpstr>
      <vt:lpstr>Times New Roman</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Aoi Kataoka</dc:creator>
  <cp:lastModifiedBy>Aoi Kataoka</cp:lastModifiedBy>
  <cp:revision>81</cp:revision>
  <dcterms:created xsi:type="dcterms:W3CDTF">2022-07-20T02:52:59Z</dcterms:created>
  <dcterms:modified xsi:type="dcterms:W3CDTF">2023-07-18T04:55:49Z</dcterms:modified>
</cp:coreProperties>
</file>