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90" d="100"/>
          <a:sy n="90" d="100"/>
        </p:scale>
        <p:origin x="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71BEB-2C39-B08C-13BD-DA404997A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F0F2F-2229-36F1-256A-1544A4BED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0C60E-E204-16F5-59A0-4A6CBF8CA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517DC-A23D-C1A1-99DD-4F7CF2036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EFFF1-6EEE-2B83-6494-6D2041D2F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838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6B747-4816-5A3C-856B-9A61B4DCA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DF2E2-F1EE-342F-7F4E-C32A9E2ED8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1F97C-5392-DF51-A091-B8F7CC054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A0674-4055-5B4A-CB70-8AC9E5873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FD9E8-5444-E7FC-E664-F10CBC3F0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599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2ACC17-8E9F-C4D2-0FB4-6D15C01A0E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6CF432-B5F8-34EB-6160-025699CF4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11DAB-8C06-2695-F420-AE1FFC435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000BC-DED0-FFC7-6BBA-313BAFFB9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0B3BF-E6EA-5CEC-69A9-1BD8C7B29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438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60F22-6E3C-D49E-DCFF-7CC174271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88839-5D74-BC8D-4F09-AB1D47BBC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B5335-4E2E-7E64-3A0E-770450C23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8F4EA-E495-AAA7-BA38-01B70888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59BFC-D2AD-9B0F-CAB0-2CEEDF61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236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13D7-6088-CCC9-82BD-C511B5C3A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A4281-B6E5-4B27-BA9B-051E11D92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15864-8BED-E55A-A4BF-7685174AF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004EE-ED59-9E04-F54B-5BA2696CF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3D960-1FE8-4415-EB35-3A774440C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976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8383E-3ED5-E7E5-4782-52C8193E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9D237-21AE-9184-6F8E-3CF9C9065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942A2-10D9-E0A4-B05E-DDB2147B42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690E8-1BEF-9C4F-149C-0E4CF5656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6350E-1C5C-BFB5-8C04-8D6156AE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28D03-A30B-3434-F6CC-141C4942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755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DE56D-793B-0BB5-CA23-0F891C767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FD8D8-6E64-1B33-9404-B9A5ED9FE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D2B63F-13AC-8B01-301F-7D290A906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26B6-9C85-F0A8-F71E-F8FDE53162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4F4EC-9C84-7F7F-27AF-94232D13FD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E2668-2C5D-5F3F-9A37-7B82713FD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3364DB-8F56-5C40-6B37-358D63458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21E1A2-907C-A79C-83A3-09ED63BF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386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59295-B7ED-FD61-A3EE-04E83CCB6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A4F27B-4C88-FCE7-CA31-F9E03523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950DFE-479D-16CB-DF2D-7E762F6EC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9E3F8-903A-454B-68D1-5FBA6631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492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BF837C-191E-BD19-A133-AC2C2D3B3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0D9A0-EEF6-8CFC-02B7-5A4D694BB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3A83F-5942-5C81-AE82-36673B7D2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655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2A9B1-C4E9-2B6A-412E-F4623518A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16D3D-02F2-D77E-32B2-E0BB0BC88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8FED3-0A57-1813-D6BD-8D977772E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C8FFBE-D32C-59AD-EAE2-C057B589B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391C4D-E2CA-9E6C-DFBE-C97543604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3B7F3-4B06-4674-2B91-19F9CCE15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464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55E13-A7B1-C4A5-855C-51BE4279C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7A841C-9774-A99C-A215-616FC97049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13B68-224E-0658-0B25-F7CD200882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192510-6089-446E-0063-5AE4A8300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1813F-CFD0-F35D-32D3-83CE7F0E7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6E9556-F366-CC71-850E-684B8B0C6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685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76C8C9-08F7-1182-6021-AD1C86E29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AE437E-E0FE-7B8D-85A4-60523D8CC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D6AAE-6D48-0F4B-37D6-104A4EA7B4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33174-EE4C-4048-A6D1-245E5D772ADB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395F9-079B-E6AA-AEFF-3EC74B39A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7CEA0-28CD-E921-32F2-8A3B046F1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223BF-5407-46AC-A12D-52DD91F90A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874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black and white photo&#10;&#10;Description automatically generated">
            <a:extLst>
              <a:ext uri="{FF2B5EF4-FFF2-40B4-BE49-F238E27FC236}">
                <a16:creationId xmlns:a16="http://schemas.microsoft.com/office/drawing/2014/main" id="{32A4E428-E43D-AEAB-E56D-F48A03CD2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653564"/>
            <a:ext cx="11478230" cy="38695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6D9430-FD2A-BB48-015C-39D2598A250E}"/>
              </a:ext>
            </a:extLst>
          </p:cNvPr>
          <p:cNvSpPr txBox="1"/>
          <p:nvPr/>
        </p:nvSpPr>
        <p:spPr>
          <a:xfrm rot="18374635">
            <a:off x="1239910" y="1132038"/>
            <a:ext cx="15247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Chinese Spring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CC34D-F196-7B2A-AD53-87E7183DE57B}"/>
              </a:ext>
            </a:extLst>
          </p:cNvPr>
          <p:cNvSpPr txBox="1"/>
          <p:nvPr/>
        </p:nvSpPr>
        <p:spPr>
          <a:xfrm rot="18374635">
            <a:off x="2038069" y="1183245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Schomburgk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05B290-BD7F-23A2-0BAF-8AEA0FD31CED}"/>
              </a:ext>
            </a:extLst>
          </p:cNvPr>
          <p:cNvSpPr txBox="1"/>
          <p:nvPr/>
        </p:nvSpPr>
        <p:spPr>
          <a:xfrm rot="18374635">
            <a:off x="5308858" y="1396071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F30B6-0A63-730A-E5A2-99D7C4C93C06}"/>
              </a:ext>
            </a:extLst>
          </p:cNvPr>
          <p:cNvSpPr txBox="1"/>
          <p:nvPr/>
        </p:nvSpPr>
        <p:spPr>
          <a:xfrm rot="18374635">
            <a:off x="4907613" y="1394856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93A1A7-BB2B-352F-C1F8-A1CA51F2CDB9}"/>
              </a:ext>
            </a:extLst>
          </p:cNvPr>
          <p:cNvSpPr txBox="1"/>
          <p:nvPr/>
        </p:nvSpPr>
        <p:spPr>
          <a:xfrm rot="18374635">
            <a:off x="1743769" y="1313696"/>
            <a:ext cx="938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Avocet S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84B0E-C163-BC0D-14CD-9B0E175DB1EA}"/>
              </a:ext>
            </a:extLst>
          </p:cNvPr>
          <p:cNvSpPr txBox="1"/>
          <p:nvPr/>
        </p:nvSpPr>
        <p:spPr>
          <a:xfrm rot="18374635">
            <a:off x="946744" y="1386845"/>
            <a:ext cx="8413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Aroona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837C23-5539-2E5B-DCCD-415E0CF515EB}"/>
              </a:ext>
            </a:extLst>
          </p:cNvPr>
          <p:cNvSpPr txBox="1"/>
          <p:nvPr/>
        </p:nvSpPr>
        <p:spPr>
          <a:xfrm rot="18374635">
            <a:off x="2571915" y="1430741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F6A7E7-896E-17B9-402B-B8EB7F04FAE1}"/>
              </a:ext>
            </a:extLst>
          </p:cNvPr>
          <p:cNvSpPr txBox="1"/>
          <p:nvPr/>
        </p:nvSpPr>
        <p:spPr>
          <a:xfrm rot="18374635">
            <a:off x="2962255" y="1436836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6C9B1-A0EB-7248-B0AC-D60DB83267E9}"/>
              </a:ext>
            </a:extLst>
          </p:cNvPr>
          <p:cNvSpPr txBox="1"/>
          <p:nvPr/>
        </p:nvSpPr>
        <p:spPr>
          <a:xfrm rot="18374635">
            <a:off x="3345936" y="1479507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307B13-5E2A-4F81-4963-4EFF359FAEFC}"/>
              </a:ext>
            </a:extLst>
          </p:cNvPr>
          <p:cNvSpPr txBox="1"/>
          <p:nvPr/>
        </p:nvSpPr>
        <p:spPr>
          <a:xfrm rot="18374635">
            <a:off x="3736043" y="147097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D22324-ACEB-DDEF-0549-32FC8E6F3D38}"/>
              </a:ext>
            </a:extLst>
          </p:cNvPr>
          <p:cNvSpPr txBox="1"/>
          <p:nvPr/>
        </p:nvSpPr>
        <p:spPr>
          <a:xfrm rot="18374635">
            <a:off x="4143437" y="1440497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DD8342-9B75-B4B8-7396-B5AA7A149B5A}"/>
              </a:ext>
            </a:extLst>
          </p:cNvPr>
          <p:cNvSpPr txBox="1"/>
          <p:nvPr/>
        </p:nvSpPr>
        <p:spPr>
          <a:xfrm rot="18374635">
            <a:off x="4528732" y="1415742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583820-F2E9-BE96-41B2-035624BBF571}"/>
              </a:ext>
            </a:extLst>
          </p:cNvPr>
          <p:cNvSpPr txBox="1"/>
          <p:nvPr/>
        </p:nvSpPr>
        <p:spPr>
          <a:xfrm flipH="1">
            <a:off x="641235" y="1573238"/>
            <a:ext cx="493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DBB6FC-563A-13F9-1995-7A95AB5F84E6}"/>
              </a:ext>
            </a:extLst>
          </p:cNvPr>
          <p:cNvSpPr txBox="1"/>
          <p:nvPr/>
        </p:nvSpPr>
        <p:spPr>
          <a:xfrm rot="18374635">
            <a:off x="7247324" y="1128500"/>
            <a:ext cx="15247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Chinese Spring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EFCCEF-E569-B4FA-E821-A487EBD90BFD}"/>
              </a:ext>
            </a:extLst>
          </p:cNvPr>
          <p:cNvSpPr txBox="1"/>
          <p:nvPr/>
        </p:nvSpPr>
        <p:spPr>
          <a:xfrm rot="18374635">
            <a:off x="8045483" y="1179707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Schomburgk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C48C4EB-AC62-F379-12D6-088405B814A4}"/>
              </a:ext>
            </a:extLst>
          </p:cNvPr>
          <p:cNvSpPr txBox="1"/>
          <p:nvPr/>
        </p:nvSpPr>
        <p:spPr>
          <a:xfrm rot="18374635">
            <a:off x="11316272" y="1392533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ACB837-17B7-586C-D447-969E0DFA5532}"/>
              </a:ext>
            </a:extLst>
          </p:cNvPr>
          <p:cNvSpPr txBox="1"/>
          <p:nvPr/>
        </p:nvSpPr>
        <p:spPr>
          <a:xfrm rot="18374635">
            <a:off x="10915027" y="1391318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C885484-8780-3CC2-E20F-1E7BA87280A8}"/>
              </a:ext>
            </a:extLst>
          </p:cNvPr>
          <p:cNvSpPr txBox="1"/>
          <p:nvPr/>
        </p:nvSpPr>
        <p:spPr>
          <a:xfrm rot="18374635">
            <a:off x="7751183" y="1310158"/>
            <a:ext cx="938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Avocet S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5D2739-059C-3768-1F25-4D476FBE10D3}"/>
              </a:ext>
            </a:extLst>
          </p:cNvPr>
          <p:cNvSpPr txBox="1"/>
          <p:nvPr/>
        </p:nvSpPr>
        <p:spPr>
          <a:xfrm rot="18374635">
            <a:off x="6954158" y="1383307"/>
            <a:ext cx="8413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Aroona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6E5196-E7C5-BB65-0F2A-9E543595E780}"/>
              </a:ext>
            </a:extLst>
          </p:cNvPr>
          <p:cNvSpPr txBox="1"/>
          <p:nvPr/>
        </p:nvSpPr>
        <p:spPr>
          <a:xfrm rot="18374635">
            <a:off x="8579329" y="1427203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6ABADA-4D78-A730-3355-79A1790FC9C3}"/>
              </a:ext>
            </a:extLst>
          </p:cNvPr>
          <p:cNvSpPr txBox="1"/>
          <p:nvPr/>
        </p:nvSpPr>
        <p:spPr>
          <a:xfrm rot="18374635">
            <a:off x="8969669" y="1433298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6085AB-E094-DFC3-002F-24E657C9C195}"/>
              </a:ext>
            </a:extLst>
          </p:cNvPr>
          <p:cNvSpPr txBox="1"/>
          <p:nvPr/>
        </p:nvSpPr>
        <p:spPr>
          <a:xfrm rot="18374635">
            <a:off x="9353350" y="147596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554AF2-A5C8-AE0F-67F0-0DFF376ED29C}"/>
              </a:ext>
            </a:extLst>
          </p:cNvPr>
          <p:cNvSpPr txBox="1"/>
          <p:nvPr/>
        </p:nvSpPr>
        <p:spPr>
          <a:xfrm rot="18374635">
            <a:off x="9743457" y="1467434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793CFF-5114-3A0B-F59B-357367CDA18B}"/>
              </a:ext>
            </a:extLst>
          </p:cNvPr>
          <p:cNvSpPr txBox="1"/>
          <p:nvPr/>
        </p:nvSpPr>
        <p:spPr>
          <a:xfrm rot="18374635">
            <a:off x="10150851" y="1436959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F38D76-6C26-840C-14CE-776922CDEDAF}"/>
              </a:ext>
            </a:extLst>
          </p:cNvPr>
          <p:cNvSpPr txBox="1"/>
          <p:nvPr/>
        </p:nvSpPr>
        <p:spPr>
          <a:xfrm rot="18374635">
            <a:off x="10536146" y="1412204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035A19-D48B-F392-6DAE-FC6E9B5622C8}"/>
              </a:ext>
            </a:extLst>
          </p:cNvPr>
          <p:cNvSpPr txBox="1"/>
          <p:nvPr/>
        </p:nvSpPr>
        <p:spPr>
          <a:xfrm flipH="1">
            <a:off x="6648649" y="1569700"/>
            <a:ext cx="493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B0EDFED-16DE-8D2F-5B4B-5EEC08319774}"/>
              </a:ext>
            </a:extLst>
          </p:cNvPr>
          <p:cNvSpPr txBox="1"/>
          <p:nvPr/>
        </p:nvSpPr>
        <p:spPr>
          <a:xfrm>
            <a:off x="2716563" y="5544755"/>
            <a:ext cx="1129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TLS24-1</a:t>
            </a:r>
            <a:endParaRPr lang="en-A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B9FF245-1DFA-B651-CFE8-16BFC293D3DD}"/>
              </a:ext>
            </a:extLst>
          </p:cNvPr>
          <p:cNvSpPr txBox="1"/>
          <p:nvPr/>
        </p:nvSpPr>
        <p:spPr>
          <a:xfrm>
            <a:off x="8978025" y="5539281"/>
            <a:ext cx="11299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TLS24-8</a:t>
            </a:r>
            <a:endParaRPr lang="en-A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099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A close-up of a black rectangular object&#10;&#10;Description automatically generated">
            <a:extLst>
              <a:ext uri="{FF2B5EF4-FFF2-40B4-BE49-F238E27FC236}">
                <a16:creationId xmlns:a16="http://schemas.microsoft.com/office/drawing/2014/main" id="{EE07233D-B2D7-DE1F-D9C1-86533ED6F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67" y="1962464"/>
            <a:ext cx="11506373" cy="35303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A66C47-FAE8-0CAD-5A18-39E52C3908C3}"/>
              </a:ext>
            </a:extLst>
          </p:cNvPr>
          <p:cNvSpPr txBox="1"/>
          <p:nvPr/>
        </p:nvSpPr>
        <p:spPr>
          <a:xfrm rot="18374635">
            <a:off x="1225734" y="1316341"/>
            <a:ext cx="15247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Chinese Spring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E51230-D54C-F0AE-4217-7D6A651EF225}"/>
              </a:ext>
            </a:extLst>
          </p:cNvPr>
          <p:cNvSpPr txBox="1"/>
          <p:nvPr/>
        </p:nvSpPr>
        <p:spPr>
          <a:xfrm rot="18374635">
            <a:off x="2023893" y="1367548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Schomburgk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1FBE89-2C61-EEF1-B526-A3B0FAFECCE1}"/>
              </a:ext>
            </a:extLst>
          </p:cNvPr>
          <p:cNvSpPr txBox="1"/>
          <p:nvPr/>
        </p:nvSpPr>
        <p:spPr>
          <a:xfrm rot="18374635">
            <a:off x="5294682" y="1580374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BA890-1ECE-A01F-7922-9926A9811126}"/>
              </a:ext>
            </a:extLst>
          </p:cNvPr>
          <p:cNvSpPr txBox="1"/>
          <p:nvPr/>
        </p:nvSpPr>
        <p:spPr>
          <a:xfrm rot="18374635">
            <a:off x="4893437" y="1579159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17613B-2CE4-A6DF-61FE-6D6631133746}"/>
              </a:ext>
            </a:extLst>
          </p:cNvPr>
          <p:cNvSpPr txBox="1"/>
          <p:nvPr/>
        </p:nvSpPr>
        <p:spPr>
          <a:xfrm rot="18374635">
            <a:off x="1729593" y="1497999"/>
            <a:ext cx="938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Avocet S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DDE55D-0387-F7E7-7BF5-D2DB5040EA93}"/>
              </a:ext>
            </a:extLst>
          </p:cNvPr>
          <p:cNvSpPr txBox="1"/>
          <p:nvPr/>
        </p:nvSpPr>
        <p:spPr>
          <a:xfrm rot="18374635">
            <a:off x="932568" y="1571148"/>
            <a:ext cx="8413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Aroona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06F3A4-51F6-D040-44AB-11B3D7C361EA}"/>
              </a:ext>
            </a:extLst>
          </p:cNvPr>
          <p:cNvSpPr txBox="1"/>
          <p:nvPr/>
        </p:nvSpPr>
        <p:spPr>
          <a:xfrm rot="18374635">
            <a:off x="2557739" y="1615044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3C9D77-C01E-EAF5-015C-86D01D2C5915}"/>
              </a:ext>
            </a:extLst>
          </p:cNvPr>
          <p:cNvSpPr txBox="1"/>
          <p:nvPr/>
        </p:nvSpPr>
        <p:spPr>
          <a:xfrm rot="18374635">
            <a:off x="2948079" y="1621139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5FE918-F580-2E27-6DA6-B3A6B5FAC0D5}"/>
              </a:ext>
            </a:extLst>
          </p:cNvPr>
          <p:cNvSpPr txBox="1"/>
          <p:nvPr/>
        </p:nvSpPr>
        <p:spPr>
          <a:xfrm rot="18374635">
            <a:off x="3331760" y="166381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91F5F1-FA68-5389-F4C1-321111B7176E}"/>
              </a:ext>
            </a:extLst>
          </p:cNvPr>
          <p:cNvSpPr txBox="1"/>
          <p:nvPr/>
        </p:nvSpPr>
        <p:spPr>
          <a:xfrm rot="18374635">
            <a:off x="3721867" y="165527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8A09C8-234E-3A98-14AA-B8DEAE6D0CBC}"/>
              </a:ext>
            </a:extLst>
          </p:cNvPr>
          <p:cNvSpPr txBox="1"/>
          <p:nvPr/>
        </p:nvSpPr>
        <p:spPr>
          <a:xfrm rot="18374635">
            <a:off x="4129261" y="1624800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07AABA-661A-3D96-BD9D-B146FA930B05}"/>
              </a:ext>
            </a:extLst>
          </p:cNvPr>
          <p:cNvSpPr txBox="1"/>
          <p:nvPr/>
        </p:nvSpPr>
        <p:spPr>
          <a:xfrm rot="18374635">
            <a:off x="4514556" y="1600045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55CDFA-7334-EC12-CE1D-66276376B42D}"/>
              </a:ext>
            </a:extLst>
          </p:cNvPr>
          <p:cNvSpPr txBox="1"/>
          <p:nvPr/>
        </p:nvSpPr>
        <p:spPr>
          <a:xfrm flipH="1">
            <a:off x="627059" y="1757541"/>
            <a:ext cx="493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184F7D-9694-4E00-7B32-0050B517A203}"/>
              </a:ext>
            </a:extLst>
          </p:cNvPr>
          <p:cNvSpPr txBox="1"/>
          <p:nvPr/>
        </p:nvSpPr>
        <p:spPr>
          <a:xfrm rot="18374635">
            <a:off x="7254413" y="1312798"/>
            <a:ext cx="15247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Chinese Spring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3626A9-AB2E-E9D8-71C2-DC2AA198F054}"/>
              </a:ext>
            </a:extLst>
          </p:cNvPr>
          <p:cNvSpPr txBox="1"/>
          <p:nvPr/>
        </p:nvSpPr>
        <p:spPr>
          <a:xfrm rot="18374635">
            <a:off x="8052572" y="1364005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Schomburgk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75C4B4-C3CC-9A79-362C-9CF7C849F613}"/>
              </a:ext>
            </a:extLst>
          </p:cNvPr>
          <p:cNvSpPr txBox="1"/>
          <p:nvPr/>
        </p:nvSpPr>
        <p:spPr>
          <a:xfrm rot="18374635">
            <a:off x="11323361" y="1576831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2244C6-ECCD-03FE-C83E-86750A62E0C6}"/>
              </a:ext>
            </a:extLst>
          </p:cNvPr>
          <p:cNvSpPr txBox="1"/>
          <p:nvPr/>
        </p:nvSpPr>
        <p:spPr>
          <a:xfrm rot="18374635">
            <a:off x="10922116" y="1575616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3F9259-0396-FF50-250B-C21657C87675}"/>
              </a:ext>
            </a:extLst>
          </p:cNvPr>
          <p:cNvSpPr txBox="1"/>
          <p:nvPr/>
        </p:nvSpPr>
        <p:spPr>
          <a:xfrm rot="18374635">
            <a:off x="7758272" y="1494456"/>
            <a:ext cx="938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Avocet S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29E813-E36A-6E4B-CAD1-4C69F1B38582}"/>
              </a:ext>
            </a:extLst>
          </p:cNvPr>
          <p:cNvSpPr txBox="1"/>
          <p:nvPr/>
        </p:nvSpPr>
        <p:spPr>
          <a:xfrm rot="18374635">
            <a:off x="6961247" y="1567605"/>
            <a:ext cx="8413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Aroona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E9666C-8A47-F5C3-1418-1D5F5505C927}"/>
              </a:ext>
            </a:extLst>
          </p:cNvPr>
          <p:cNvSpPr txBox="1"/>
          <p:nvPr/>
        </p:nvSpPr>
        <p:spPr>
          <a:xfrm rot="18374635">
            <a:off x="8586418" y="1611501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3FCC48-2DF0-5DED-9915-CD9A900EB6D7}"/>
              </a:ext>
            </a:extLst>
          </p:cNvPr>
          <p:cNvSpPr txBox="1"/>
          <p:nvPr/>
        </p:nvSpPr>
        <p:spPr>
          <a:xfrm rot="18374635">
            <a:off x="8976758" y="1617596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394CC9-4A88-F96E-844D-838B345E559F}"/>
              </a:ext>
            </a:extLst>
          </p:cNvPr>
          <p:cNvSpPr txBox="1"/>
          <p:nvPr/>
        </p:nvSpPr>
        <p:spPr>
          <a:xfrm rot="18374635">
            <a:off x="9360439" y="1660267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BB85EA-18B5-E0B5-D8FD-38A4144D3FB4}"/>
              </a:ext>
            </a:extLst>
          </p:cNvPr>
          <p:cNvSpPr txBox="1"/>
          <p:nvPr/>
        </p:nvSpPr>
        <p:spPr>
          <a:xfrm rot="18374635">
            <a:off x="9750546" y="165173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BB880B-348F-98A4-2F10-7F3BE452741F}"/>
              </a:ext>
            </a:extLst>
          </p:cNvPr>
          <p:cNvSpPr txBox="1"/>
          <p:nvPr/>
        </p:nvSpPr>
        <p:spPr>
          <a:xfrm rot="18374635">
            <a:off x="10157940" y="1621257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527BB5-2BE4-E503-4D87-D12C6CB5F9B5}"/>
              </a:ext>
            </a:extLst>
          </p:cNvPr>
          <p:cNvSpPr txBox="1"/>
          <p:nvPr/>
        </p:nvSpPr>
        <p:spPr>
          <a:xfrm rot="18374635">
            <a:off x="10543235" y="1596502"/>
            <a:ext cx="720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250A97-F531-3CDE-3E00-4BE1EF7ED630}"/>
              </a:ext>
            </a:extLst>
          </p:cNvPr>
          <p:cNvSpPr txBox="1"/>
          <p:nvPr/>
        </p:nvSpPr>
        <p:spPr>
          <a:xfrm flipH="1">
            <a:off x="6655738" y="1753998"/>
            <a:ext cx="493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B2EF36-E49F-1AC3-4D82-572B14ED8462}"/>
              </a:ext>
            </a:extLst>
          </p:cNvPr>
          <p:cNvSpPr txBox="1"/>
          <p:nvPr/>
        </p:nvSpPr>
        <p:spPr>
          <a:xfrm>
            <a:off x="2716563" y="5736140"/>
            <a:ext cx="1225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TLS24-9</a:t>
            </a:r>
            <a:endParaRPr lang="en-A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17099D-51C0-F585-7E39-7D08C60F34A3}"/>
              </a:ext>
            </a:extLst>
          </p:cNvPr>
          <p:cNvSpPr txBox="1"/>
          <p:nvPr/>
        </p:nvSpPr>
        <p:spPr>
          <a:xfrm>
            <a:off x="8978025" y="5730666"/>
            <a:ext cx="12575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TLS24-18</a:t>
            </a:r>
            <a:endParaRPr lang="en-A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171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64</Words>
  <Application>Microsoft Office PowerPoint</Application>
  <PresentationFormat>Widescreen</PresentationFormat>
  <Paragraphs>56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Jianbo Li</dc:creator>
  <cp:lastModifiedBy>Jianbo Li</cp:lastModifiedBy>
  <cp:revision>1</cp:revision>
  <dcterms:created xsi:type="dcterms:W3CDTF">2024-03-13T00:19:15Z</dcterms:created>
  <dcterms:modified xsi:type="dcterms:W3CDTF">2024-03-13T00:32:04Z</dcterms:modified>
</cp:coreProperties>
</file>