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93" d="100"/>
          <a:sy n="93" d="100"/>
        </p:scale>
        <p:origin x="6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C11AF-0A3A-2302-78CA-FD70411357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953657-4D5B-5266-5F79-A28DEFD21A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3B594-93E0-A385-9CD3-C0537EA38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4A931-A252-450E-83C1-66A9ABAD575A}" type="datetimeFigureOut">
              <a:rPr lang="en-AU" smtClean="0"/>
              <a:t>13/03/2024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2617FC-B583-75D3-32EA-E02893060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065E81-30C5-5654-4DC8-9650AD306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F2725-26C5-404D-A706-CCE313AC2E5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07819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C13BF-FD09-ACAD-DB93-73AB6FC0B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355A1F-3914-94BA-C243-F730DF2416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49F4FC-67A0-09D4-742B-D57F99050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4A931-A252-450E-83C1-66A9ABAD575A}" type="datetimeFigureOut">
              <a:rPr lang="en-AU" smtClean="0"/>
              <a:t>13/03/2024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33674E-6CE4-5107-454B-BBC52F08A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4426AC-6282-14F6-CC17-8D48AC0B8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F2725-26C5-404D-A706-CCE313AC2E5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53223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D7FC0EA-0087-B93A-EF04-F2E3D98D15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43A671-C7FF-BDC5-E38A-57DCADBC77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DCBAE0-9A56-9C29-D0CA-47C2401EB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4A931-A252-450E-83C1-66A9ABAD575A}" type="datetimeFigureOut">
              <a:rPr lang="en-AU" smtClean="0"/>
              <a:t>13/03/2024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EEBC9C-444B-655E-71DF-C94975E35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C9117-1E09-1BAA-29A9-4FC873284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F2725-26C5-404D-A706-CCE313AC2E5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57412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978B79-44E8-7A13-C3E8-D33BAC3406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5E898-5010-3821-0B9E-491CBB9052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F52C98-86EE-1BC6-320B-7C4A55F4D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4A931-A252-450E-83C1-66A9ABAD575A}" type="datetimeFigureOut">
              <a:rPr lang="en-AU" smtClean="0"/>
              <a:t>13/03/2024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9ADBD9-B11C-0E45-90E0-2731497DC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9B6BC6-B067-C372-948A-2668491FEA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F2725-26C5-404D-A706-CCE313AC2E5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40576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65220-9A40-8B1A-0410-65C8DBC34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2E8702-8034-E369-6C72-211C12F66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BB43F8-F2A6-314C-F37A-524B111A50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4A931-A252-450E-83C1-66A9ABAD575A}" type="datetimeFigureOut">
              <a:rPr lang="en-AU" smtClean="0"/>
              <a:t>13/03/2024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5AF295-B44A-49BD-068F-CF85ACD6F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617D42-A670-E649-CA7E-3B0479A7E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F2725-26C5-404D-A706-CCE313AC2E5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75635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AB90A-6851-89CD-4A27-7272E9F2F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8C6E84-BA43-2271-51CF-E5E418F602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21C464-1561-6F0D-6493-D811C6D691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C0408C-8E78-1E5F-A661-9193FDEFB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4A931-A252-450E-83C1-66A9ABAD575A}" type="datetimeFigureOut">
              <a:rPr lang="en-AU" smtClean="0"/>
              <a:t>13/03/2024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FE0E3D-7AE1-CA79-0A0C-08119E648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D665F3-378D-405F-B907-0746E3475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F2725-26C5-404D-A706-CCE313AC2E5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70404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8B5BB-2D61-B988-035D-1B4B5BDF0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6F5123-1E1C-037D-F436-AA101E0254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9921CF-EDA1-7519-436E-D1DDF6841E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0EBB49-9E9E-832C-DD0E-D7FF7EC4E2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C68C49-33AB-AA81-082F-7AC3EDC11C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029ADB4-AF55-8B69-AB7D-E9E30AFE4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4A931-A252-450E-83C1-66A9ABAD575A}" type="datetimeFigureOut">
              <a:rPr lang="en-AU" smtClean="0"/>
              <a:t>13/03/2024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3A7FF6-9F65-CFB7-B67C-090484498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A522CC-F86A-39E7-5E68-356173389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F2725-26C5-404D-A706-CCE313AC2E5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9375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88D38-5E01-FD11-A8EC-C3CCC6DFE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773F4-E73E-CE10-DF70-5D68FAE17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4A931-A252-450E-83C1-66A9ABAD575A}" type="datetimeFigureOut">
              <a:rPr lang="en-AU" smtClean="0"/>
              <a:t>13/03/2024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FA29DD-B0F1-6FF5-34E8-79C09F08F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BB194A-106E-EC4F-7B91-C270092ED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F2725-26C5-404D-A706-CCE313AC2E5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63679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D9A29F-5BF7-7EF0-0A27-7131DAC74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4A931-A252-450E-83C1-66A9ABAD575A}" type="datetimeFigureOut">
              <a:rPr lang="en-AU" smtClean="0"/>
              <a:t>13/03/2024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7105A0B-D838-EE6F-3295-F1E2BEE725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1B5D14-984C-9308-93E1-F9D4F1D45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F2725-26C5-404D-A706-CCE313AC2E5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89137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96866-F973-165E-CEFB-4954A590B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7924E6-149A-6B96-3B4F-1604EC7EE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0DFAD0-0D74-5643-71DD-5C1607B51F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6CD5DE-DBA6-81E3-95D7-404E5B8DB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4A931-A252-450E-83C1-66A9ABAD575A}" type="datetimeFigureOut">
              <a:rPr lang="en-AU" smtClean="0"/>
              <a:t>13/03/2024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452D06-FF14-7575-9F2E-23FA18726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C0CAD0-94AA-95CC-5D43-839D8B1C7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F2725-26C5-404D-A706-CCE313AC2E5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51573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3C729-6D19-2B1C-368B-443FFE421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707BD4D-6C5D-8533-E251-6A52F6DB91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867533-6389-0A21-12D3-6020EF6BE0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CCCD59-BCBD-0F90-6A4C-6A1003D3F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54A931-A252-450E-83C1-66A9ABAD575A}" type="datetimeFigureOut">
              <a:rPr lang="en-AU" smtClean="0"/>
              <a:t>13/03/2024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8122E9-C299-CA2C-53D3-3A969C4FF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709A1D-F105-999E-4E22-12A7F8730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2F2725-26C5-404D-A706-CCE313AC2E5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74051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01D7FAB-9A58-7831-3CDE-DF6F0F430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B5C6BC-CBD5-10EA-AB4D-E826EE9B73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331101-DB09-E674-BE1E-479C1B5776C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4A931-A252-450E-83C1-66A9ABAD575A}" type="datetimeFigureOut">
              <a:rPr lang="en-AU" smtClean="0"/>
              <a:t>13/03/2024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DD66B-753B-5665-870F-6036A93B76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3E337-6547-F2C9-1A0B-944594E738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F2725-26C5-404D-A706-CCE313AC2E5D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7906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dna test&#10;&#10;Description automatically generated">
            <a:extLst>
              <a:ext uri="{FF2B5EF4-FFF2-40B4-BE49-F238E27FC236}">
                <a16:creationId xmlns:a16="http://schemas.microsoft.com/office/drawing/2014/main" id="{12080F77-3FB3-6B45-AF15-4AFED8097F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8162" y="1376351"/>
            <a:ext cx="8868992" cy="42122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4A6B7E8-B197-958F-2EB3-901528002A43}"/>
              </a:ext>
            </a:extLst>
          </p:cNvPr>
          <p:cNvSpPr txBox="1"/>
          <p:nvPr/>
        </p:nvSpPr>
        <p:spPr>
          <a:xfrm rot="18374635">
            <a:off x="1770531" y="767961"/>
            <a:ext cx="13564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Chinese Spring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0D4FE-E982-1A7A-71B1-EF9727C5B9D6}"/>
              </a:ext>
            </a:extLst>
          </p:cNvPr>
          <p:cNvSpPr txBox="1"/>
          <p:nvPr/>
        </p:nvSpPr>
        <p:spPr>
          <a:xfrm rot="18374635">
            <a:off x="2404609" y="819168"/>
            <a:ext cx="11705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Schomburgk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150EF7-4923-63D9-61E4-9277A087A7A2}"/>
              </a:ext>
            </a:extLst>
          </p:cNvPr>
          <p:cNvSpPr txBox="1"/>
          <p:nvPr/>
        </p:nvSpPr>
        <p:spPr>
          <a:xfrm rot="18374635">
            <a:off x="4760902" y="976994"/>
            <a:ext cx="6928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Amigo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6DB2D69-07E7-F49E-6822-86D6AC62CDEE}"/>
              </a:ext>
            </a:extLst>
          </p:cNvPr>
          <p:cNvSpPr txBox="1"/>
          <p:nvPr/>
        </p:nvSpPr>
        <p:spPr>
          <a:xfrm rot="18374635">
            <a:off x="4476542" y="975779"/>
            <a:ext cx="6928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Amigo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A29775-D876-E02C-EBDA-F3AD87B4AC9F}"/>
              </a:ext>
            </a:extLst>
          </p:cNvPr>
          <p:cNvSpPr txBox="1"/>
          <p:nvPr/>
        </p:nvSpPr>
        <p:spPr>
          <a:xfrm rot="18374635">
            <a:off x="2175481" y="922119"/>
            <a:ext cx="8445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Avocet S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081FC7-AFF7-C48D-77B0-FE44CC2DB0DF}"/>
              </a:ext>
            </a:extLst>
          </p:cNvPr>
          <p:cNvSpPr txBox="1"/>
          <p:nvPr/>
        </p:nvSpPr>
        <p:spPr>
          <a:xfrm rot="18374635">
            <a:off x="1570675" y="973390"/>
            <a:ext cx="7600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Aroona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5C2EF5D-BDAA-01A9-06DE-BC13C582FB08}"/>
              </a:ext>
            </a:extLst>
          </p:cNvPr>
          <p:cNvSpPr txBox="1"/>
          <p:nvPr/>
        </p:nvSpPr>
        <p:spPr>
          <a:xfrm rot="18374635">
            <a:off x="2810607" y="1011664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Agent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F4C1F3-5A0C-98DB-F00D-3902E6B863DD}"/>
              </a:ext>
            </a:extLst>
          </p:cNvPr>
          <p:cNvSpPr txBox="1"/>
          <p:nvPr/>
        </p:nvSpPr>
        <p:spPr>
          <a:xfrm rot="18374635">
            <a:off x="3084069" y="1017759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Agent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75CB8D-DC2E-5EDC-FE0D-23A493D7F8C1}"/>
              </a:ext>
            </a:extLst>
          </p:cNvPr>
          <p:cNvSpPr txBox="1"/>
          <p:nvPr/>
        </p:nvSpPr>
        <p:spPr>
          <a:xfrm rot="18374635">
            <a:off x="3391787" y="1060430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Janz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FB9F1D-3C4B-2547-7B97-C4BB68A1C523}"/>
              </a:ext>
            </a:extLst>
          </p:cNvPr>
          <p:cNvSpPr txBox="1"/>
          <p:nvPr/>
        </p:nvSpPr>
        <p:spPr>
          <a:xfrm rot="18374635">
            <a:off x="3685641" y="1051895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Janz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E9324A8-C2CD-5338-4EAF-E0AD321A4A04}"/>
              </a:ext>
            </a:extLst>
          </p:cNvPr>
          <p:cNvSpPr txBox="1"/>
          <p:nvPr/>
        </p:nvSpPr>
        <p:spPr>
          <a:xfrm rot="18374635">
            <a:off x="3929169" y="1021420"/>
            <a:ext cx="6527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Sunco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4ADBF01-E0CD-96F7-E0AA-D8C146D5CC99}"/>
              </a:ext>
            </a:extLst>
          </p:cNvPr>
          <p:cNvSpPr txBox="1"/>
          <p:nvPr/>
        </p:nvSpPr>
        <p:spPr>
          <a:xfrm rot="18374635">
            <a:off x="4218208" y="996665"/>
            <a:ext cx="6527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Sunco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FC87D5-3315-2A27-1CFE-6E2BF2C1EFCA}"/>
              </a:ext>
            </a:extLst>
          </p:cNvPr>
          <p:cNvSpPr txBox="1"/>
          <p:nvPr/>
        </p:nvSpPr>
        <p:spPr>
          <a:xfrm flipH="1">
            <a:off x="1403953" y="1138773"/>
            <a:ext cx="4934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E5FAEFC-D807-7E3E-4E15-8607570F2642}"/>
              </a:ext>
            </a:extLst>
          </p:cNvPr>
          <p:cNvSpPr txBox="1"/>
          <p:nvPr/>
        </p:nvSpPr>
        <p:spPr>
          <a:xfrm rot="18374635">
            <a:off x="6763067" y="796606"/>
            <a:ext cx="13564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Chinese Spring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81EF2FC-F15E-F515-0FAC-E84FB2947C14}"/>
              </a:ext>
            </a:extLst>
          </p:cNvPr>
          <p:cNvSpPr txBox="1"/>
          <p:nvPr/>
        </p:nvSpPr>
        <p:spPr>
          <a:xfrm rot="18374635">
            <a:off x="7397145" y="834063"/>
            <a:ext cx="11705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Schomburgk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E4FEBA7-8F57-AAAD-D935-27FAD769E3CA}"/>
              </a:ext>
            </a:extLst>
          </p:cNvPr>
          <p:cNvSpPr txBox="1"/>
          <p:nvPr/>
        </p:nvSpPr>
        <p:spPr>
          <a:xfrm rot="18374635">
            <a:off x="9753439" y="991889"/>
            <a:ext cx="6928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Amigo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DDE43D2-9E80-EA3D-73A5-19F15DD31131}"/>
              </a:ext>
            </a:extLst>
          </p:cNvPr>
          <p:cNvSpPr txBox="1"/>
          <p:nvPr/>
        </p:nvSpPr>
        <p:spPr>
          <a:xfrm rot="18374635">
            <a:off x="9469079" y="990674"/>
            <a:ext cx="6928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Amigo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9F8400F-A90B-F55E-0129-3A2B9B07C976}"/>
              </a:ext>
            </a:extLst>
          </p:cNvPr>
          <p:cNvSpPr txBox="1"/>
          <p:nvPr/>
        </p:nvSpPr>
        <p:spPr>
          <a:xfrm rot="18374635">
            <a:off x="7154267" y="937014"/>
            <a:ext cx="8445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Avocet S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CB250B5-787F-6E51-41C2-E8F36EBE539E}"/>
              </a:ext>
            </a:extLst>
          </p:cNvPr>
          <p:cNvSpPr txBox="1"/>
          <p:nvPr/>
        </p:nvSpPr>
        <p:spPr>
          <a:xfrm rot="18374635">
            <a:off x="6563211" y="988285"/>
            <a:ext cx="7600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Aroona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87DA459-7CCE-EB54-62BB-03673CED3789}"/>
              </a:ext>
            </a:extLst>
          </p:cNvPr>
          <p:cNvSpPr txBox="1"/>
          <p:nvPr/>
        </p:nvSpPr>
        <p:spPr>
          <a:xfrm rot="18374635">
            <a:off x="7803144" y="1026559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Agent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80DBDFF-7251-BEE3-719B-BC19D741493C}"/>
              </a:ext>
            </a:extLst>
          </p:cNvPr>
          <p:cNvSpPr txBox="1"/>
          <p:nvPr/>
        </p:nvSpPr>
        <p:spPr>
          <a:xfrm rot="18374635">
            <a:off x="8076606" y="1032654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Agent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88482B0-DB4C-1A8C-2BA1-2BEF6C82F7D4}"/>
              </a:ext>
            </a:extLst>
          </p:cNvPr>
          <p:cNvSpPr txBox="1"/>
          <p:nvPr/>
        </p:nvSpPr>
        <p:spPr>
          <a:xfrm rot="18374635">
            <a:off x="8384323" y="1075325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Janz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5FA45BA-2B07-C8BE-AEE0-2A1AE1425A95}"/>
              </a:ext>
            </a:extLst>
          </p:cNvPr>
          <p:cNvSpPr txBox="1"/>
          <p:nvPr/>
        </p:nvSpPr>
        <p:spPr>
          <a:xfrm rot="18374635">
            <a:off x="8678177" y="1066790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Janz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2F745CC-C12D-F24D-1010-559A301B7B49}"/>
              </a:ext>
            </a:extLst>
          </p:cNvPr>
          <p:cNvSpPr txBox="1"/>
          <p:nvPr/>
        </p:nvSpPr>
        <p:spPr>
          <a:xfrm rot="18374635">
            <a:off x="8921705" y="1036315"/>
            <a:ext cx="6527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Sunco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34CD823-7192-1BD0-103B-DAD9DFDEB42E}"/>
              </a:ext>
            </a:extLst>
          </p:cNvPr>
          <p:cNvSpPr txBox="1"/>
          <p:nvPr/>
        </p:nvSpPr>
        <p:spPr>
          <a:xfrm rot="18374635">
            <a:off x="9210744" y="1011560"/>
            <a:ext cx="6527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Sunco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7EE6918-B639-C624-26F1-98ED45D5F7B4}"/>
              </a:ext>
            </a:extLst>
          </p:cNvPr>
          <p:cNvSpPr txBox="1"/>
          <p:nvPr/>
        </p:nvSpPr>
        <p:spPr>
          <a:xfrm flipH="1">
            <a:off x="6396489" y="1153668"/>
            <a:ext cx="4934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A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E629D82-1A52-A452-FCE0-2D3D7EB78A36}"/>
              </a:ext>
            </a:extLst>
          </p:cNvPr>
          <p:cNvSpPr txBox="1"/>
          <p:nvPr/>
        </p:nvSpPr>
        <p:spPr>
          <a:xfrm>
            <a:off x="2262615" y="5735648"/>
            <a:ext cx="2453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TNAC1282 (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Taq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I)</a:t>
            </a:r>
            <a:endParaRPr lang="en-A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2F30C65-8E8E-E15B-C7EC-4A84B4ECF791}"/>
              </a:ext>
            </a:extLst>
          </p:cNvPr>
          <p:cNvSpPr txBox="1"/>
          <p:nvPr/>
        </p:nvSpPr>
        <p:spPr>
          <a:xfrm>
            <a:off x="7243053" y="5720421"/>
            <a:ext cx="2453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TNAC1707 (</a:t>
            </a: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Taq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I)</a:t>
            </a:r>
            <a:endParaRPr lang="en-A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5796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40</Words>
  <Application>Microsoft Office PowerPoint</Application>
  <PresentationFormat>Widescreen</PresentationFormat>
  <Paragraphs>28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Jianbo Li</dc:creator>
  <cp:lastModifiedBy>Jianbo Li</cp:lastModifiedBy>
  <cp:revision>1</cp:revision>
  <dcterms:created xsi:type="dcterms:W3CDTF">2024-03-13T00:32:48Z</dcterms:created>
  <dcterms:modified xsi:type="dcterms:W3CDTF">2024-03-13T00:44:49Z</dcterms:modified>
</cp:coreProperties>
</file>