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237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95FE8-017F-4CED-8E7F-F2297B446CA6}" type="datetimeFigureOut">
              <a:rPr lang="fr-FR" smtClean="0"/>
              <a:t>26/05/2020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B23EA-993E-4910-A37A-32AC931C7C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3699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95FE8-017F-4CED-8E7F-F2297B446CA6}" type="datetimeFigureOut">
              <a:rPr lang="fr-FR" smtClean="0"/>
              <a:t>26/05/2020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B23EA-993E-4910-A37A-32AC931C7C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5683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95FE8-017F-4CED-8E7F-F2297B446CA6}" type="datetimeFigureOut">
              <a:rPr lang="fr-FR" smtClean="0"/>
              <a:t>26/05/2020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B23EA-993E-4910-A37A-32AC931C7C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5361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95FE8-017F-4CED-8E7F-F2297B446CA6}" type="datetimeFigureOut">
              <a:rPr lang="fr-FR" smtClean="0"/>
              <a:t>26/05/2020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B23EA-993E-4910-A37A-32AC931C7C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7366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95FE8-017F-4CED-8E7F-F2297B446CA6}" type="datetimeFigureOut">
              <a:rPr lang="fr-FR" smtClean="0"/>
              <a:t>26/05/2020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B23EA-993E-4910-A37A-32AC931C7C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9455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95FE8-017F-4CED-8E7F-F2297B446CA6}" type="datetimeFigureOut">
              <a:rPr lang="fr-FR" smtClean="0"/>
              <a:t>26/05/2020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B23EA-993E-4910-A37A-32AC931C7C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7832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95FE8-017F-4CED-8E7F-F2297B446CA6}" type="datetimeFigureOut">
              <a:rPr lang="fr-FR" smtClean="0"/>
              <a:t>26/05/2020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B23EA-993E-4910-A37A-32AC931C7C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6817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95FE8-017F-4CED-8E7F-F2297B446CA6}" type="datetimeFigureOut">
              <a:rPr lang="fr-FR" smtClean="0"/>
              <a:t>26/05/2020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B23EA-993E-4910-A37A-32AC931C7C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26263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95FE8-017F-4CED-8E7F-F2297B446CA6}" type="datetimeFigureOut">
              <a:rPr lang="fr-FR" smtClean="0"/>
              <a:t>26/05/2020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B23EA-993E-4910-A37A-32AC931C7C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1012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95FE8-017F-4CED-8E7F-F2297B446CA6}" type="datetimeFigureOut">
              <a:rPr lang="fr-FR" smtClean="0"/>
              <a:t>26/05/2020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B23EA-993E-4910-A37A-32AC931C7C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49887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95FE8-017F-4CED-8E7F-F2297B446CA6}" type="datetimeFigureOut">
              <a:rPr lang="fr-FR" smtClean="0"/>
              <a:t>26/05/2020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B23EA-993E-4910-A37A-32AC931C7C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849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995FE8-017F-4CED-8E7F-F2297B446CA6}" type="datetimeFigureOut">
              <a:rPr lang="fr-FR" smtClean="0"/>
              <a:t>26/05/2020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9B23EA-993E-4910-A37A-32AC931C7C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0451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 descr="Une image contenant texte, carte&#10;&#10;Description générée automatiquement">
            <a:extLst>
              <a:ext uri="{FF2B5EF4-FFF2-40B4-BE49-F238E27FC236}">
                <a16:creationId xmlns:a16="http://schemas.microsoft.com/office/drawing/2014/main" id="{102F727E-CD11-453B-8CEF-1BF00FE9681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361225"/>
            <a:ext cx="3240000" cy="2160000"/>
          </a:xfrm>
          <a:prstGeom prst="rect">
            <a:avLst/>
          </a:prstGeom>
        </p:spPr>
      </p:pic>
      <p:pic>
        <p:nvPicPr>
          <p:cNvPr id="24" name="Image 23" descr="Une image contenant texte, carte&#10;&#10;Description générée automatiquement">
            <a:extLst>
              <a:ext uri="{FF2B5EF4-FFF2-40B4-BE49-F238E27FC236}">
                <a16:creationId xmlns:a16="http://schemas.microsoft.com/office/drawing/2014/main" id="{CBAD2CB2-F4C1-4B9C-9AD7-8980EBA20D51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055454"/>
            <a:ext cx="3240000" cy="2160000"/>
          </a:xfrm>
          <a:prstGeom prst="rect">
            <a:avLst/>
          </a:prstGeom>
        </p:spPr>
      </p:pic>
      <p:pic>
        <p:nvPicPr>
          <p:cNvPr id="30" name="Image 29" descr="Une image contenant texte, carte&#10;&#10;Description générée automatiquement">
            <a:extLst>
              <a:ext uri="{FF2B5EF4-FFF2-40B4-BE49-F238E27FC236}">
                <a16:creationId xmlns:a16="http://schemas.microsoft.com/office/drawing/2014/main" id="{9E88B2AB-AEDB-4BEA-98A2-B415B826FAE5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1229"/>
            <a:ext cx="3240000" cy="2160000"/>
          </a:xfrm>
          <a:prstGeom prst="rect">
            <a:avLst/>
          </a:prstGeom>
        </p:spPr>
      </p:pic>
      <p:grpSp>
        <p:nvGrpSpPr>
          <p:cNvPr id="31" name="Groupe 30">
            <a:extLst>
              <a:ext uri="{FF2B5EF4-FFF2-40B4-BE49-F238E27FC236}">
                <a16:creationId xmlns:a16="http://schemas.microsoft.com/office/drawing/2014/main" id="{C24C8421-731F-49E7-9246-BB2FE1C6BE24}"/>
              </a:ext>
            </a:extLst>
          </p:cNvPr>
          <p:cNvGrpSpPr/>
          <p:nvPr/>
        </p:nvGrpSpPr>
        <p:grpSpPr>
          <a:xfrm>
            <a:off x="168702" y="580509"/>
            <a:ext cx="2249997" cy="6075802"/>
            <a:chOff x="168702" y="580509"/>
            <a:chExt cx="2249997" cy="6075802"/>
          </a:xfrm>
        </p:grpSpPr>
        <p:grpSp>
          <p:nvGrpSpPr>
            <p:cNvPr id="32" name="Groupe 31">
              <a:extLst>
                <a:ext uri="{FF2B5EF4-FFF2-40B4-BE49-F238E27FC236}">
                  <a16:creationId xmlns:a16="http://schemas.microsoft.com/office/drawing/2014/main" id="{050B29E3-8623-466C-A7D5-A7234C1E8F5C}"/>
                </a:ext>
              </a:extLst>
            </p:cNvPr>
            <p:cNvGrpSpPr/>
            <p:nvPr/>
          </p:nvGrpSpPr>
          <p:grpSpPr>
            <a:xfrm>
              <a:off x="169024" y="580509"/>
              <a:ext cx="2249674" cy="1345806"/>
              <a:chOff x="224712" y="597407"/>
              <a:chExt cx="2249674" cy="1345806"/>
            </a:xfrm>
          </p:grpSpPr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9884BAD1-50CB-4702-B2CD-CCE39C16C7FB}"/>
                  </a:ext>
                </a:extLst>
              </p:cNvPr>
              <p:cNvSpPr txBox="1"/>
              <p:nvPr/>
            </p:nvSpPr>
            <p:spPr>
              <a:xfrm rot="16200000">
                <a:off x="101958" y="1635794"/>
                <a:ext cx="430173" cy="18466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36000" tIns="0" rIns="36000" bIns="0" rtlCol="0">
                <a:spAutoFit/>
              </a:bodyPr>
              <a:lstStyle/>
              <a:p>
                <a:r>
                  <a:rPr lang="fr-FR" sz="1200" dirty="0"/>
                  <a:t>Run 1</a:t>
                </a:r>
              </a:p>
            </p:txBody>
          </p:sp>
          <p:sp>
            <p:nvSpPr>
              <p:cNvPr id="44" name="ZoneTexte 43">
                <a:extLst>
                  <a:ext uri="{FF2B5EF4-FFF2-40B4-BE49-F238E27FC236}">
                    <a16:creationId xmlns:a16="http://schemas.microsoft.com/office/drawing/2014/main" id="{827D58FE-F54D-4D92-BED6-D68C05F486F4}"/>
                  </a:ext>
                </a:extLst>
              </p:cNvPr>
              <p:cNvSpPr txBox="1"/>
              <p:nvPr/>
            </p:nvSpPr>
            <p:spPr>
              <a:xfrm>
                <a:off x="1259933" y="597407"/>
                <a:ext cx="54505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600" b="1" dirty="0"/>
                  <a:t>ATB </a:t>
                </a:r>
                <a:r>
                  <a:rPr lang="fr-FR" sz="600" b="1" dirty="0" err="1"/>
                  <a:t>treatment</a:t>
                </a:r>
                <a:endParaRPr lang="fr-FR" sz="600" b="1" dirty="0"/>
              </a:p>
            </p:txBody>
          </p:sp>
          <p:sp>
            <p:nvSpPr>
              <p:cNvPr id="45" name="ZoneTexte 44">
                <a:extLst>
                  <a:ext uri="{FF2B5EF4-FFF2-40B4-BE49-F238E27FC236}">
                    <a16:creationId xmlns:a16="http://schemas.microsoft.com/office/drawing/2014/main" id="{368F7BBC-F042-461E-8137-26291C1AB628}"/>
                  </a:ext>
                </a:extLst>
              </p:cNvPr>
              <p:cNvSpPr txBox="1"/>
              <p:nvPr/>
            </p:nvSpPr>
            <p:spPr>
              <a:xfrm>
                <a:off x="1929333" y="597408"/>
                <a:ext cx="54505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600" b="1" dirty="0"/>
                  <a:t>FMT </a:t>
                </a:r>
                <a:r>
                  <a:rPr lang="fr-FR" sz="600" b="1" dirty="0" err="1"/>
                  <a:t>treatment</a:t>
                </a:r>
                <a:endParaRPr lang="fr-FR" sz="600" b="1" dirty="0"/>
              </a:p>
            </p:txBody>
          </p:sp>
        </p:grpSp>
        <p:grpSp>
          <p:nvGrpSpPr>
            <p:cNvPr id="33" name="Groupe 32">
              <a:extLst>
                <a:ext uri="{FF2B5EF4-FFF2-40B4-BE49-F238E27FC236}">
                  <a16:creationId xmlns:a16="http://schemas.microsoft.com/office/drawing/2014/main" id="{3E87F8A4-3ACA-4354-AE3C-44E225CFB6DD}"/>
                </a:ext>
              </a:extLst>
            </p:cNvPr>
            <p:cNvGrpSpPr/>
            <p:nvPr/>
          </p:nvGrpSpPr>
          <p:grpSpPr>
            <a:xfrm>
              <a:off x="168702" y="2948416"/>
              <a:ext cx="2249997" cy="1402124"/>
              <a:chOff x="168702" y="2948416"/>
              <a:chExt cx="2249997" cy="1402124"/>
            </a:xfrm>
          </p:grpSpPr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6E76EB34-B0A3-41B2-86D0-D773458BC2FB}"/>
                  </a:ext>
                </a:extLst>
              </p:cNvPr>
              <p:cNvSpPr txBox="1"/>
              <p:nvPr/>
            </p:nvSpPr>
            <p:spPr>
              <a:xfrm rot="16200000">
                <a:off x="45948" y="4043121"/>
                <a:ext cx="430173" cy="18466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36000" tIns="0" rIns="36000" bIns="0" rtlCol="0">
                <a:spAutoFit/>
              </a:bodyPr>
              <a:lstStyle/>
              <a:p>
                <a:r>
                  <a:rPr lang="fr-FR" sz="1200" dirty="0"/>
                  <a:t>Run 2</a:t>
                </a:r>
              </a:p>
            </p:txBody>
          </p:sp>
          <p:grpSp>
            <p:nvGrpSpPr>
              <p:cNvPr id="40" name="Groupe 39">
                <a:extLst>
                  <a:ext uri="{FF2B5EF4-FFF2-40B4-BE49-F238E27FC236}">
                    <a16:creationId xmlns:a16="http://schemas.microsoft.com/office/drawing/2014/main" id="{3F3E2DED-3C3A-4FCB-9049-FA3F73922223}"/>
                  </a:ext>
                </a:extLst>
              </p:cNvPr>
              <p:cNvGrpSpPr/>
              <p:nvPr/>
            </p:nvGrpSpPr>
            <p:grpSpPr>
              <a:xfrm>
                <a:off x="1204245" y="2948416"/>
                <a:ext cx="1214454" cy="277000"/>
                <a:chOff x="1204245" y="2948416"/>
                <a:chExt cx="1214454" cy="277000"/>
              </a:xfrm>
            </p:grpSpPr>
            <p:sp>
              <p:nvSpPr>
                <p:cNvPr id="41" name="ZoneTexte 40">
                  <a:extLst>
                    <a:ext uri="{FF2B5EF4-FFF2-40B4-BE49-F238E27FC236}">
                      <a16:creationId xmlns:a16="http://schemas.microsoft.com/office/drawing/2014/main" id="{4285B58C-FF64-476C-9192-E984DA30A645}"/>
                    </a:ext>
                  </a:extLst>
                </p:cNvPr>
                <p:cNvSpPr txBox="1"/>
                <p:nvPr/>
              </p:nvSpPr>
              <p:spPr>
                <a:xfrm>
                  <a:off x="1204245" y="2948417"/>
                  <a:ext cx="545054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600" b="1" dirty="0"/>
                    <a:t>ATB </a:t>
                  </a:r>
                  <a:r>
                    <a:rPr lang="fr-FR" sz="600" b="1" dirty="0" err="1"/>
                    <a:t>treatment</a:t>
                  </a:r>
                  <a:endParaRPr lang="fr-FR" sz="600" b="1" dirty="0"/>
                </a:p>
              </p:txBody>
            </p:sp>
            <p:sp>
              <p:nvSpPr>
                <p:cNvPr id="42" name="ZoneTexte 41">
                  <a:extLst>
                    <a:ext uri="{FF2B5EF4-FFF2-40B4-BE49-F238E27FC236}">
                      <a16:creationId xmlns:a16="http://schemas.microsoft.com/office/drawing/2014/main" id="{478299EF-5E4F-42A5-90DD-289E936CA9FF}"/>
                    </a:ext>
                  </a:extLst>
                </p:cNvPr>
                <p:cNvSpPr txBox="1"/>
                <p:nvPr/>
              </p:nvSpPr>
              <p:spPr>
                <a:xfrm>
                  <a:off x="1873646" y="2948416"/>
                  <a:ext cx="545053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600" b="1" dirty="0"/>
                    <a:t>FMT </a:t>
                  </a:r>
                  <a:r>
                    <a:rPr lang="fr-FR" sz="600" b="1" dirty="0" err="1"/>
                    <a:t>treatment</a:t>
                  </a:r>
                  <a:endParaRPr lang="fr-FR" sz="600" b="1" dirty="0"/>
                </a:p>
              </p:txBody>
            </p:sp>
          </p:grpSp>
        </p:grpSp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53E12CCD-D41F-46AA-8331-AA8A399FF24E}"/>
                </a:ext>
              </a:extLst>
            </p:cNvPr>
            <p:cNvGrpSpPr/>
            <p:nvPr/>
          </p:nvGrpSpPr>
          <p:grpSpPr>
            <a:xfrm>
              <a:off x="168703" y="5310204"/>
              <a:ext cx="2249995" cy="1346107"/>
              <a:chOff x="168703" y="5310204"/>
              <a:chExt cx="2249995" cy="1346107"/>
            </a:xfrm>
          </p:grpSpPr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A8214885-ADBC-4B25-A104-CA8F51B21F84}"/>
                  </a:ext>
                </a:extLst>
              </p:cNvPr>
              <p:cNvSpPr txBox="1"/>
              <p:nvPr/>
            </p:nvSpPr>
            <p:spPr>
              <a:xfrm rot="16200000">
                <a:off x="45949" y="6348892"/>
                <a:ext cx="430173" cy="18466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36000" tIns="0" rIns="36000" bIns="0" rtlCol="0">
                <a:spAutoFit/>
              </a:bodyPr>
              <a:lstStyle/>
              <a:p>
                <a:r>
                  <a:rPr lang="fr-FR" sz="1200" dirty="0"/>
                  <a:t>Run 3</a:t>
                </a:r>
              </a:p>
            </p:txBody>
          </p:sp>
          <p:grpSp>
            <p:nvGrpSpPr>
              <p:cNvPr id="36" name="Groupe 35">
                <a:extLst>
                  <a:ext uri="{FF2B5EF4-FFF2-40B4-BE49-F238E27FC236}">
                    <a16:creationId xmlns:a16="http://schemas.microsoft.com/office/drawing/2014/main" id="{D9ABB520-B353-4CA7-9D8F-C65C97CA51DF}"/>
                  </a:ext>
                </a:extLst>
              </p:cNvPr>
              <p:cNvGrpSpPr/>
              <p:nvPr/>
            </p:nvGrpSpPr>
            <p:grpSpPr>
              <a:xfrm>
                <a:off x="1204245" y="5310204"/>
                <a:ext cx="1214453" cy="277000"/>
                <a:chOff x="1204245" y="5310204"/>
                <a:chExt cx="1214453" cy="277000"/>
              </a:xfrm>
            </p:grpSpPr>
            <p:sp>
              <p:nvSpPr>
                <p:cNvPr id="37" name="ZoneTexte 36">
                  <a:extLst>
                    <a:ext uri="{FF2B5EF4-FFF2-40B4-BE49-F238E27FC236}">
                      <a16:creationId xmlns:a16="http://schemas.microsoft.com/office/drawing/2014/main" id="{031846C7-307C-4111-BEA8-14DE804F70F2}"/>
                    </a:ext>
                  </a:extLst>
                </p:cNvPr>
                <p:cNvSpPr txBox="1"/>
                <p:nvPr/>
              </p:nvSpPr>
              <p:spPr>
                <a:xfrm>
                  <a:off x="1204245" y="5310205"/>
                  <a:ext cx="545054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600" b="1" dirty="0"/>
                    <a:t>ATB </a:t>
                  </a:r>
                  <a:r>
                    <a:rPr lang="fr-FR" sz="600" b="1" dirty="0" err="1"/>
                    <a:t>treatment</a:t>
                  </a:r>
                  <a:endParaRPr lang="fr-FR" sz="600" b="1" dirty="0"/>
                </a:p>
              </p:txBody>
            </p:sp>
            <p:sp>
              <p:nvSpPr>
                <p:cNvPr id="38" name="ZoneTexte 37">
                  <a:extLst>
                    <a:ext uri="{FF2B5EF4-FFF2-40B4-BE49-F238E27FC236}">
                      <a16:creationId xmlns:a16="http://schemas.microsoft.com/office/drawing/2014/main" id="{2A2C58AF-E979-4AB0-ACA0-4037683F245E}"/>
                    </a:ext>
                  </a:extLst>
                </p:cNvPr>
                <p:cNvSpPr txBox="1"/>
                <p:nvPr/>
              </p:nvSpPr>
              <p:spPr>
                <a:xfrm>
                  <a:off x="1873645" y="5310204"/>
                  <a:ext cx="545053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600" b="1" dirty="0"/>
                    <a:t>FMT </a:t>
                  </a:r>
                  <a:r>
                    <a:rPr lang="fr-FR" sz="600" b="1" dirty="0" err="1"/>
                    <a:t>treatment</a:t>
                  </a:r>
                  <a:endParaRPr lang="fr-FR" sz="600" b="1" dirty="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25218260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209</TotalTime>
  <Words>18</Words>
  <Application>Microsoft Office PowerPoint</Application>
  <PresentationFormat>Format A4 (210 x 297 mm)</PresentationFormat>
  <Paragraphs>9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Cyrielle Gasc</dc:creator>
  <cp:lastModifiedBy>Stephanie BLANQUET-DIOT</cp:lastModifiedBy>
  <cp:revision>24</cp:revision>
  <dcterms:created xsi:type="dcterms:W3CDTF">2020-05-25T17:59:34Z</dcterms:created>
  <dcterms:modified xsi:type="dcterms:W3CDTF">2020-05-26T11:00:42Z</dcterms:modified>
</cp:coreProperties>
</file>