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8" d="100"/>
          <a:sy n="78" d="100"/>
        </p:scale>
        <p:origin x="255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95FE8-017F-4CED-8E7F-F2297B446CA6}" type="datetimeFigureOut">
              <a:rPr lang="fr-FR" smtClean="0"/>
              <a:t>26/06/2020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B23EA-993E-4910-A37A-32AC931C7C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36993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95FE8-017F-4CED-8E7F-F2297B446CA6}" type="datetimeFigureOut">
              <a:rPr lang="fr-FR" smtClean="0"/>
              <a:t>26/06/2020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B23EA-993E-4910-A37A-32AC931C7C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56836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95FE8-017F-4CED-8E7F-F2297B446CA6}" type="datetimeFigureOut">
              <a:rPr lang="fr-FR" smtClean="0"/>
              <a:t>26/06/2020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B23EA-993E-4910-A37A-32AC931C7C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5361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95FE8-017F-4CED-8E7F-F2297B446CA6}" type="datetimeFigureOut">
              <a:rPr lang="fr-FR" smtClean="0"/>
              <a:t>26/06/2020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B23EA-993E-4910-A37A-32AC931C7C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7366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95FE8-017F-4CED-8E7F-F2297B446CA6}" type="datetimeFigureOut">
              <a:rPr lang="fr-FR" smtClean="0"/>
              <a:t>26/06/2020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B23EA-993E-4910-A37A-32AC931C7C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94559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95FE8-017F-4CED-8E7F-F2297B446CA6}" type="datetimeFigureOut">
              <a:rPr lang="fr-FR" smtClean="0"/>
              <a:t>26/06/2020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B23EA-993E-4910-A37A-32AC931C7C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78324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95FE8-017F-4CED-8E7F-F2297B446CA6}" type="datetimeFigureOut">
              <a:rPr lang="fr-FR" smtClean="0"/>
              <a:t>26/06/2020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B23EA-993E-4910-A37A-32AC931C7C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68177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95FE8-017F-4CED-8E7F-F2297B446CA6}" type="datetimeFigureOut">
              <a:rPr lang="fr-FR" smtClean="0"/>
              <a:t>26/06/2020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B23EA-993E-4910-A37A-32AC931C7C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26263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95FE8-017F-4CED-8E7F-F2297B446CA6}" type="datetimeFigureOut">
              <a:rPr lang="fr-FR" smtClean="0"/>
              <a:t>26/06/2020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B23EA-993E-4910-A37A-32AC931C7C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10122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95FE8-017F-4CED-8E7F-F2297B446CA6}" type="datetimeFigureOut">
              <a:rPr lang="fr-FR" smtClean="0"/>
              <a:t>26/06/2020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B23EA-993E-4910-A37A-32AC931C7C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49887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95FE8-017F-4CED-8E7F-F2297B446CA6}" type="datetimeFigureOut">
              <a:rPr lang="fr-FR" smtClean="0"/>
              <a:t>26/06/2020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B23EA-993E-4910-A37A-32AC931C7C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48495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995FE8-017F-4CED-8E7F-F2297B446CA6}" type="datetimeFigureOut">
              <a:rPr lang="fr-FR" smtClean="0"/>
              <a:t>26/06/2020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9B23EA-993E-4910-A37A-32AC931C7C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0451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e 38">
            <a:extLst>
              <a:ext uri="{FF2B5EF4-FFF2-40B4-BE49-F238E27FC236}">
                <a16:creationId xmlns:a16="http://schemas.microsoft.com/office/drawing/2014/main" id="{09CFAEEB-0D39-442F-A55E-40523C253677}"/>
              </a:ext>
            </a:extLst>
          </p:cNvPr>
          <p:cNvGrpSpPr/>
          <p:nvPr/>
        </p:nvGrpSpPr>
        <p:grpSpPr>
          <a:xfrm>
            <a:off x="104825" y="716450"/>
            <a:ext cx="6753175" cy="8056942"/>
            <a:chOff x="104825" y="691736"/>
            <a:chExt cx="6753175" cy="8056942"/>
          </a:xfrm>
        </p:grpSpPr>
        <p:pic>
          <p:nvPicPr>
            <p:cNvPr id="40" name="Image 39">
              <a:extLst>
                <a:ext uri="{FF2B5EF4-FFF2-40B4-BE49-F238E27FC236}">
                  <a16:creationId xmlns:a16="http://schemas.microsoft.com/office/drawing/2014/main" id="{FA8E28AF-035D-43A0-AD77-C0A18425C5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3413" y="6156678"/>
              <a:ext cx="6480000" cy="2592000"/>
            </a:xfrm>
            <a:prstGeom prst="rect">
              <a:avLst/>
            </a:prstGeom>
          </p:spPr>
        </p:pic>
        <p:pic>
          <p:nvPicPr>
            <p:cNvPr id="42" name="Image 41">
              <a:extLst>
                <a:ext uri="{FF2B5EF4-FFF2-40B4-BE49-F238E27FC236}">
                  <a16:creationId xmlns:a16="http://schemas.microsoft.com/office/drawing/2014/main" id="{9104B3E0-5981-4A87-A14A-AF04F8C0E4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8475" y="3424207"/>
              <a:ext cx="6480000" cy="2592000"/>
            </a:xfrm>
            <a:prstGeom prst="rect">
              <a:avLst/>
            </a:prstGeom>
          </p:spPr>
        </p:pic>
        <p:pic>
          <p:nvPicPr>
            <p:cNvPr id="43" name="Image 42" descr="Une image contenant ordinateur&#10;&#10;Description générée automatiquement">
              <a:extLst>
                <a:ext uri="{FF2B5EF4-FFF2-40B4-BE49-F238E27FC236}">
                  <a16:creationId xmlns:a16="http://schemas.microsoft.com/office/drawing/2014/main" id="{9289F902-24F6-4A22-9546-EEB5D1F45F6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8000" y="691736"/>
              <a:ext cx="6480000" cy="2592000"/>
            </a:xfrm>
            <a:prstGeom prst="rect">
              <a:avLst/>
            </a:prstGeom>
          </p:spPr>
        </p:pic>
        <p:grpSp>
          <p:nvGrpSpPr>
            <p:cNvPr id="45" name="Groupe 44">
              <a:extLst>
                <a:ext uri="{FF2B5EF4-FFF2-40B4-BE49-F238E27FC236}">
                  <a16:creationId xmlns:a16="http://schemas.microsoft.com/office/drawing/2014/main" id="{796AB7C1-BAA5-4A92-B05F-772B449FFD68}"/>
                </a:ext>
              </a:extLst>
            </p:cNvPr>
            <p:cNvGrpSpPr/>
            <p:nvPr/>
          </p:nvGrpSpPr>
          <p:grpSpPr>
            <a:xfrm>
              <a:off x="104825" y="731093"/>
              <a:ext cx="5620779" cy="6936672"/>
              <a:chOff x="104825" y="731093"/>
              <a:chExt cx="5620779" cy="6936672"/>
            </a:xfrm>
          </p:grpSpPr>
          <p:grpSp>
            <p:nvGrpSpPr>
              <p:cNvPr id="48" name="Groupe 47">
                <a:extLst>
                  <a:ext uri="{FF2B5EF4-FFF2-40B4-BE49-F238E27FC236}">
                    <a16:creationId xmlns:a16="http://schemas.microsoft.com/office/drawing/2014/main" id="{81337EBD-B983-4D0A-9D35-E0CB2F00E516}"/>
                  </a:ext>
                </a:extLst>
              </p:cNvPr>
              <p:cNvGrpSpPr/>
              <p:nvPr/>
            </p:nvGrpSpPr>
            <p:grpSpPr>
              <a:xfrm>
                <a:off x="104826" y="731093"/>
                <a:ext cx="5531497" cy="1471906"/>
                <a:chOff x="104826" y="731093"/>
                <a:chExt cx="5531497" cy="1471906"/>
              </a:xfrm>
            </p:grpSpPr>
            <p:sp>
              <p:nvSpPr>
                <p:cNvPr id="72" name="ZoneTexte 71">
                  <a:extLst>
                    <a:ext uri="{FF2B5EF4-FFF2-40B4-BE49-F238E27FC236}">
                      <a16:creationId xmlns:a16="http://schemas.microsoft.com/office/drawing/2014/main" id="{7C0F5D60-A6CC-4BCC-9474-D7675BAD44D3}"/>
                    </a:ext>
                  </a:extLst>
                </p:cNvPr>
                <p:cNvSpPr txBox="1"/>
                <p:nvPr/>
              </p:nvSpPr>
              <p:spPr>
                <a:xfrm rot="16200000">
                  <a:off x="-17928" y="1895580"/>
                  <a:ext cx="430173" cy="184666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none" lIns="36000" tIns="0" rIns="36000" bIns="0" rtlCol="0">
                  <a:spAutoFit/>
                </a:bodyPr>
                <a:lstStyle/>
                <a:p>
                  <a:r>
                    <a:rPr lang="fr-FR" sz="1200" dirty="0"/>
                    <a:t>Run 1</a:t>
                  </a:r>
                </a:p>
              </p:txBody>
            </p:sp>
            <p:sp>
              <p:nvSpPr>
                <p:cNvPr id="73" name="ZoneTexte 72">
                  <a:extLst>
                    <a:ext uri="{FF2B5EF4-FFF2-40B4-BE49-F238E27FC236}">
                      <a16:creationId xmlns:a16="http://schemas.microsoft.com/office/drawing/2014/main" id="{1D0DEB64-59C4-4735-9641-B98CE1533360}"/>
                    </a:ext>
                  </a:extLst>
                </p:cNvPr>
                <p:cNvSpPr txBox="1"/>
                <p:nvPr/>
              </p:nvSpPr>
              <p:spPr>
                <a:xfrm>
                  <a:off x="1812934" y="731093"/>
                  <a:ext cx="312906" cy="18466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fr-FR" sz="600" b="1" dirty="0"/>
                    <a:t>ATB</a:t>
                  </a:r>
                </a:p>
              </p:txBody>
            </p:sp>
            <p:sp>
              <p:nvSpPr>
                <p:cNvPr id="74" name="ZoneTexte 73">
                  <a:extLst>
                    <a:ext uri="{FF2B5EF4-FFF2-40B4-BE49-F238E27FC236}">
                      <a16:creationId xmlns:a16="http://schemas.microsoft.com/office/drawing/2014/main" id="{970D2C73-9919-4616-8CEE-71857FA6AA41}"/>
                    </a:ext>
                  </a:extLst>
                </p:cNvPr>
                <p:cNvSpPr txBox="1"/>
                <p:nvPr/>
              </p:nvSpPr>
              <p:spPr>
                <a:xfrm>
                  <a:off x="2885275" y="731093"/>
                  <a:ext cx="312906" cy="18466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fr-FR" sz="600" b="1" dirty="0"/>
                    <a:t>ATB</a:t>
                  </a:r>
                </a:p>
              </p:txBody>
            </p:sp>
            <p:sp>
              <p:nvSpPr>
                <p:cNvPr id="75" name="ZoneTexte 74">
                  <a:extLst>
                    <a:ext uri="{FF2B5EF4-FFF2-40B4-BE49-F238E27FC236}">
                      <a16:creationId xmlns:a16="http://schemas.microsoft.com/office/drawing/2014/main" id="{F54E7C8D-6609-40D0-AE8D-2EBB1FFF9FCA}"/>
                    </a:ext>
                  </a:extLst>
                </p:cNvPr>
                <p:cNvSpPr txBox="1"/>
                <p:nvPr/>
              </p:nvSpPr>
              <p:spPr>
                <a:xfrm>
                  <a:off x="3123823" y="731093"/>
                  <a:ext cx="325730" cy="18466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fr-FR" sz="600" b="1" dirty="0"/>
                    <a:t>FMT</a:t>
                  </a:r>
                </a:p>
              </p:txBody>
            </p:sp>
            <p:sp>
              <p:nvSpPr>
                <p:cNvPr id="76" name="ZoneTexte 75">
                  <a:extLst>
                    <a:ext uri="{FF2B5EF4-FFF2-40B4-BE49-F238E27FC236}">
                      <a16:creationId xmlns:a16="http://schemas.microsoft.com/office/drawing/2014/main" id="{75811837-249A-42B8-846B-A292955C795B}"/>
                    </a:ext>
                  </a:extLst>
                </p:cNvPr>
                <p:cNvSpPr txBox="1"/>
                <p:nvPr/>
              </p:nvSpPr>
              <p:spPr>
                <a:xfrm>
                  <a:off x="3959768" y="731093"/>
                  <a:ext cx="312906" cy="18466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fr-FR" sz="600" b="1" dirty="0"/>
                    <a:t>ATB</a:t>
                  </a:r>
                </a:p>
              </p:txBody>
            </p:sp>
            <p:sp>
              <p:nvSpPr>
                <p:cNvPr id="77" name="ZoneTexte 76">
                  <a:extLst>
                    <a:ext uri="{FF2B5EF4-FFF2-40B4-BE49-F238E27FC236}">
                      <a16:creationId xmlns:a16="http://schemas.microsoft.com/office/drawing/2014/main" id="{2DC9F25C-601F-45D4-A740-60D5F9887302}"/>
                    </a:ext>
                  </a:extLst>
                </p:cNvPr>
                <p:cNvSpPr txBox="1"/>
                <p:nvPr/>
              </p:nvSpPr>
              <p:spPr>
                <a:xfrm>
                  <a:off x="4231653" y="731093"/>
                  <a:ext cx="325730" cy="18466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fr-FR" sz="600" b="1" dirty="0"/>
                    <a:t>FMT</a:t>
                  </a:r>
                </a:p>
              </p:txBody>
            </p:sp>
            <p:sp>
              <p:nvSpPr>
                <p:cNvPr id="78" name="ZoneTexte 77">
                  <a:extLst>
                    <a:ext uri="{FF2B5EF4-FFF2-40B4-BE49-F238E27FC236}">
                      <a16:creationId xmlns:a16="http://schemas.microsoft.com/office/drawing/2014/main" id="{A324A9A5-F18D-48E0-9AFC-4604B7BAF450}"/>
                    </a:ext>
                  </a:extLst>
                </p:cNvPr>
                <p:cNvSpPr txBox="1"/>
                <p:nvPr/>
              </p:nvSpPr>
              <p:spPr>
                <a:xfrm>
                  <a:off x="5048235" y="731093"/>
                  <a:ext cx="312906" cy="18466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fr-FR" sz="600" b="1" dirty="0"/>
                    <a:t>ATB</a:t>
                  </a:r>
                </a:p>
              </p:txBody>
            </p:sp>
            <p:sp>
              <p:nvSpPr>
                <p:cNvPr id="79" name="ZoneTexte 78">
                  <a:extLst>
                    <a:ext uri="{FF2B5EF4-FFF2-40B4-BE49-F238E27FC236}">
                      <a16:creationId xmlns:a16="http://schemas.microsoft.com/office/drawing/2014/main" id="{0475CD7B-2660-41BC-A33C-E90BA018AF08}"/>
                    </a:ext>
                  </a:extLst>
                </p:cNvPr>
                <p:cNvSpPr txBox="1"/>
                <p:nvPr/>
              </p:nvSpPr>
              <p:spPr>
                <a:xfrm>
                  <a:off x="5310593" y="731093"/>
                  <a:ext cx="325730" cy="18466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fr-FR" sz="600" b="1" dirty="0"/>
                    <a:t>FMT</a:t>
                  </a:r>
                </a:p>
              </p:txBody>
            </p:sp>
          </p:grpSp>
          <p:grpSp>
            <p:nvGrpSpPr>
              <p:cNvPr id="51" name="Groupe 50">
                <a:extLst>
                  <a:ext uri="{FF2B5EF4-FFF2-40B4-BE49-F238E27FC236}">
                    <a16:creationId xmlns:a16="http://schemas.microsoft.com/office/drawing/2014/main" id="{90291744-16CC-4719-AEFA-474292C5A4D0}"/>
                  </a:ext>
                </a:extLst>
              </p:cNvPr>
              <p:cNvGrpSpPr/>
              <p:nvPr/>
            </p:nvGrpSpPr>
            <p:grpSpPr>
              <a:xfrm>
                <a:off x="104825" y="3462723"/>
                <a:ext cx="5620779" cy="1472659"/>
                <a:chOff x="104825" y="3809247"/>
                <a:chExt cx="5620779" cy="1472659"/>
              </a:xfrm>
            </p:grpSpPr>
            <p:sp>
              <p:nvSpPr>
                <p:cNvPr id="64" name="ZoneTexte 63">
                  <a:extLst>
                    <a:ext uri="{FF2B5EF4-FFF2-40B4-BE49-F238E27FC236}">
                      <a16:creationId xmlns:a16="http://schemas.microsoft.com/office/drawing/2014/main" id="{DFA6A0BB-2788-4CED-8E89-CA00F913FAEF}"/>
                    </a:ext>
                  </a:extLst>
                </p:cNvPr>
                <p:cNvSpPr txBox="1"/>
                <p:nvPr/>
              </p:nvSpPr>
              <p:spPr>
                <a:xfrm rot="16200000">
                  <a:off x="-17929" y="4974487"/>
                  <a:ext cx="430173" cy="184666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none" lIns="36000" tIns="0" rIns="36000" bIns="0" rtlCol="0">
                  <a:spAutoFit/>
                </a:bodyPr>
                <a:lstStyle/>
                <a:p>
                  <a:r>
                    <a:rPr lang="fr-FR" sz="1200" dirty="0"/>
                    <a:t>Run 2</a:t>
                  </a:r>
                </a:p>
              </p:txBody>
            </p:sp>
            <p:sp>
              <p:nvSpPr>
                <p:cNvPr id="65" name="ZoneTexte 64">
                  <a:extLst>
                    <a:ext uri="{FF2B5EF4-FFF2-40B4-BE49-F238E27FC236}">
                      <a16:creationId xmlns:a16="http://schemas.microsoft.com/office/drawing/2014/main" id="{E7B5C75F-4AD3-4713-B5A0-0E4FA23B7FF4}"/>
                    </a:ext>
                  </a:extLst>
                </p:cNvPr>
                <p:cNvSpPr txBox="1"/>
                <p:nvPr/>
              </p:nvSpPr>
              <p:spPr>
                <a:xfrm>
                  <a:off x="1811507" y="3809247"/>
                  <a:ext cx="312906" cy="18466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fr-FR" sz="600" b="1" dirty="0"/>
                    <a:t>ATB</a:t>
                  </a:r>
                </a:p>
              </p:txBody>
            </p:sp>
            <p:sp>
              <p:nvSpPr>
                <p:cNvPr id="66" name="ZoneTexte 65">
                  <a:extLst>
                    <a:ext uri="{FF2B5EF4-FFF2-40B4-BE49-F238E27FC236}">
                      <a16:creationId xmlns:a16="http://schemas.microsoft.com/office/drawing/2014/main" id="{F8310649-B5D6-4473-9023-BBADC0F530FE}"/>
                    </a:ext>
                  </a:extLst>
                </p:cNvPr>
                <p:cNvSpPr txBox="1"/>
                <p:nvPr/>
              </p:nvSpPr>
              <p:spPr>
                <a:xfrm>
                  <a:off x="2889240" y="3809247"/>
                  <a:ext cx="312906" cy="18466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fr-FR" sz="600" b="1" dirty="0"/>
                    <a:t>ATB</a:t>
                  </a:r>
                </a:p>
              </p:txBody>
            </p:sp>
            <p:sp>
              <p:nvSpPr>
                <p:cNvPr id="67" name="ZoneTexte 66">
                  <a:extLst>
                    <a:ext uri="{FF2B5EF4-FFF2-40B4-BE49-F238E27FC236}">
                      <a16:creationId xmlns:a16="http://schemas.microsoft.com/office/drawing/2014/main" id="{A80F126C-4E01-4380-84DA-10908E0B7F28}"/>
                    </a:ext>
                  </a:extLst>
                </p:cNvPr>
                <p:cNvSpPr txBox="1"/>
                <p:nvPr/>
              </p:nvSpPr>
              <p:spPr>
                <a:xfrm>
                  <a:off x="3188020" y="3809247"/>
                  <a:ext cx="325730" cy="18466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fr-FR" sz="600" b="1" dirty="0"/>
                    <a:t>FMT</a:t>
                  </a:r>
                </a:p>
              </p:txBody>
            </p:sp>
            <p:sp>
              <p:nvSpPr>
                <p:cNvPr id="68" name="ZoneTexte 67">
                  <a:extLst>
                    <a:ext uri="{FF2B5EF4-FFF2-40B4-BE49-F238E27FC236}">
                      <a16:creationId xmlns:a16="http://schemas.microsoft.com/office/drawing/2014/main" id="{ABAEA875-A7F2-485A-A128-6197D5017B7C}"/>
                    </a:ext>
                  </a:extLst>
                </p:cNvPr>
                <p:cNvSpPr txBox="1"/>
                <p:nvPr/>
              </p:nvSpPr>
              <p:spPr>
                <a:xfrm>
                  <a:off x="4003628" y="3809247"/>
                  <a:ext cx="312906" cy="18466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fr-FR" sz="600" b="1" dirty="0"/>
                    <a:t>ATB</a:t>
                  </a:r>
                </a:p>
              </p:txBody>
            </p:sp>
            <p:sp>
              <p:nvSpPr>
                <p:cNvPr id="69" name="ZoneTexte 68">
                  <a:extLst>
                    <a:ext uri="{FF2B5EF4-FFF2-40B4-BE49-F238E27FC236}">
                      <a16:creationId xmlns:a16="http://schemas.microsoft.com/office/drawing/2014/main" id="{227E8FED-E5F3-47E0-A368-F2FB18F4FF92}"/>
                    </a:ext>
                  </a:extLst>
                </p:cNvPr>
                <p:cNvSpPr txBox="1"/>
                <p:nvPr/>
              </p:nvSpPr>
              <p:spPr>
                <a:xfrm>
                  <a:off x="4310238" y="3809247"/>
                  <a:ext cx="325730" cy="18466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fr-FR" sz="600" b="1" dirty="0"/>
                    <a:t>FMT</a:t>
                  </a:r>
                </a:p>
              </p:txBody>
            </p:sp>
            <p:sp>
              <p:nvSpPr>
                <p:cNvPr id="70" name="ZoneTexte 69">
                  <a:extLst>
                    <a:ext uri="{FF2B5EF4-FFF2-40B4-BE49-F238E27FC236}">
                      <a16:creationId xmlns:a16="http://schemas.microsoft.com/office/drawing/2014/main" id="{71045E9B-4815-41E6-8DDC-AA00ACF3E94A}"/>
                    </a:ext>
                  </a:extLst>
                </p:cNvPr>
                <p:cNvSpPr txBox="1"/>
                <p:nvPr/>
              </p:nvSpPr>
              <p:spPr>
                <a:xfrm>
                  <a:off x="5091357" y="3809247"/>
                  <a:ext cx="312906" cy="18466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fr-FR" sz="600" b="1" dirty="0"/>
                    <a:t>ATB</a:t>
                  </a:r>
                </a:p>
              </p:txBody>
            </p:sp>
            <p:sp>
              <p:nvSpPr>
                <p:cNvPr id="71" name="ZoneTexte 70">
                  <a:extLst>
                    <a:ext uri="{FF2B5EF4-FFF2-40B4-BE49-F238E27FC236}">
                      <a16:creationId xmlns:a16="http://schemas.microsoft.com/office/drawing/2014/main" id="{452308B6-F8B8-44BD-8001-5EC74097B329}"/>
                    </a:ext>
                  </a:extLst>
                </p:cNvPr>
                <p:cNvSpPr txBox="1"/>
                <p:nvPr/>
              </p:nvSpPr>
              <p:spPr>
                <a:xfrm>
                  <a:off x="5399874" y="3809247"/>
                  <a:ext cx="325730" cy="18466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fr-FR" sz="600" b="1" dirty="0"/>
                    <a:t>FMT</a:t>
                  </a:r>
                </a:p>
              </p:txBody>
            </p:sp>
          </p:grpSp>
          <p:grpSp>
            <p:nvGrpSpPr>
              <p:cNvPr id="52" name="Groupe 51">
                <a:extLst>
                  <a:ext uri="{FF2B5EF4-FFF2-40B4-BE49-F238E27FC236}">
                    <a16:creationId xmlns:a16="http://schemas.microsoft.com/office/drawing/2014/main" id="{CBF02EB5-63EB-4BEE-BF69-805DA9C47FC7}"/>
                  </a:ext>
                </a:extLst>
              </p:cNvPr>
              <p:cNvGrpSpPr/>
              <p:nvPr/>
            </p:nvGrpSpPr>
            <p:grpSpPr>
              <a:xfrm>
                <a:off x="104825" y="6203575"/>
                <a:ext cx="5537837" cy="1464190"/>
                <a:chOff x="104825" y="6203575"/>
                <a:chExt cx="5537837" cy="1464190"/>
              </a:xfrm>
            </p:grpSpPr>
            <p:sp>
              <p:nvSpPr>
                <p:cNvPr id="53" name="ZoneTexte 52">
                  <a:extLst>
                    <a:ext uri="{FF2B5EF4-FFF2-40B4-BE49-F238E27FC236}">
                      <a16:creationId xmlns:a16="http://schemas.microsoft.com/office/drawing/2014/main" id="{41FF90C8-9A68-4B5D-821C-E9FE4551DF73}"/>
                    </a:ext>
                  </a:extLst>
                </p:cNvPr>
                <p:cNvSpPr txBox="1"/>
                <p:nvPr/>
              </p:nvSpPr>
              <p:spPr>
                <a:xfrm rot="16200000">
                  <a:off x="-17929" y="7360346"/>
                  <a:ext cx="430173" cy="184666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none" lIns="36000" tIns="0" rIns="36000" bIns="0" rtlCol="0">
                  <a:spAutoFit/>
                </a:bodyPr>
                <a:lstStyle/>
                <a:p>
                  <a:r>
                    <a:rPr lang="fr-FR" sz="1200" dirty="0"/>
                    <a:t>Run 3</a:t>
                  </a:r>
                </a:p>
              </p:txBody>
            </p:sp>
            <p:sp>
              <p:nvSpPr>
                <p:cNvPr id="54" name="ZoneTexte 53">
                  <a:extLst>
                    <a:ext uri="{FF2B5EF4-FFF2-40B4-BE49-F238E27FC236}">
                      <a16:creationId xmlns:a16="http://schemas.microsoft.com/office/drawing/2014/main" id="{D7AB4B8C-7D83-4996-B3CA-3DB7C8FA3AEB}"/>
                    </a:ext>
                  </a:extLst>
                </p:cNvPr>
                <p:cNvSpPr txBox="1"/>
                <p:nvPr/>
              </p:nvSpPr>
              <p:spPr>
                <a:xfrm>
                  <a:off x="1801813" y="6203575"/>
                  <a:ext cx="312906" cy="18466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fr-FR" sz="600" b="1" dirty="0"/>
                    <a:t>ATB</a:t>
                  </a:r>
                </a:p>
              </p:txBody>
            </p:sp>
            <p:sp>
              <p:nvSpPr>
                <p:cNvPr id="55" name="ZoneTexte 54">
                  <a:extLst>
                    <a:ext uri="{FF2B5EF4-FFF2-40B4-BE49-F238E27FC236}">
                      <a16:creationId xmlns:a16="http://schemas.microsoft.com/office/drawing/2014/main" id="{AC7972CD-5362-4974-B7B3-99B3ECA7F819}"/>
                    </a:ext>
                  </a:extLst>
                </p:cNvPr>
                <p:cNvSpPr txBox="1"/>
                <p:nvPr/>
              </p:nvSpPr>
              <p:spPr>
                <a:xfrm>
                  <a:off x="2872563" y="6203575"/>
                  <a:ext cx="312906" cy="18466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fr-FR" sz="600" b="1" dirty="0"/>
                    <a:t>ATB</a:t>
                  </a:r>
                </a:p>
              </p:txBody>
            </p:sp>
            <p:sp>
              <p:nvSpPr>
                <p:cNvPr id="59" name="ZoneTexte 58">
                  <a:extLst>
                    <a:ext uri="{FF2B5EF4-FFF2-40B4-BE49-F238E27FC236}">
                      <a16:creationId xmlns:a16="http://schemas.microsoft.com/office/drawing/2014/main" id="{9C59BB42-9151-47E7-8EF3-44435B5A39B8}"/>
                    </a:ext>
                  </a:extLst>
                </p:cNvPr>
                <p:cNvSpPr txBox="1"/>
                <p:nvPr/>
              </p:nvSpPr>
              <p:spPr>
                <a:xfrm>
                  <a:off x="3190495" y="6203575"/>
                  <a:ext cx="325730" cy="18466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fr-FR" sz="600" b="1" dirty="0"/>
                    <a:t>FMT</a:t>
                  </a:r>
                </a:p>
              </p:txBody>
            </p:sp>
            <p:sp>
              <p:nvSpPr>
                <p:cNvPr id="60" name="ZoneTexte 59">
                  <a:extLst>
                    <a:ext uri="{FF2B5EF4-FFF2-40B4-BE49-F238E27FC236}">
                      <a16:creationId xmlns:a16="http://schemas.microsoft.com/office/drawing/2014/main" id="{1CBDB1BF-B923-4A12-AEDE-3BA2E810ACC4}"/>
                    </a:ext>
                  </a:extLst>
                </p:cNvPr>
                <p:cNvSpPr txBox="1"/>
                <p:nvPr/>
              </p:nvSpPr>
              <p:spPr>
                <a:xfrm>
                  <a:off x="3961337" y="6203575"/>
                  <a:ext cx="312906" cy="18466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fr-FR" sz="600" b="1" dirty="0"/>
                    <a:t>ATB</a:t>
                  </a:r>
                </a:p>
              </p:txBody>
            </p:sp>
            <p:sp>
              <p:nvSpPr>
                <p:cNvPr id="61" name="ZoneTexte 60">
                  <a:extLst>
                    <a:ext uri="{FF2B5EF4-FFF2-40B4-BE49-F238E27FC236}">
                      <a16:creationId xmlns:a16="http://schemas.microsoft.com/office/drawing/2014/main" id="{1D964A49-4DE1-4777-9E82-D2C40F8BDBC6}"/>
                    </a:ext>
                  </a:extLst>
                </p:cNvPr>
                <p:cNvSpPr txBox="1"/>
                <p:nvPr/>
              </p:nvSpPr>
              <p:spPr>
                <a:xfrm>
                  <a:off x="4261800" y="6203575"/>
                  <a:ext cx="325730" cy="18466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fr-FR" sz="600" b="1" dirty="0"/>
                    <a:t>FMT</a:t>
                  </a:r>
                </a:p>
              </p:txBody>
            </p:sp>
            <p:sp>
              <p:nvSpPr>
                <p:cNvPr id="62" name="ZoneTexte 61">
                  <a:extLst>
                    <a:ext uri="{FF2B5EF4-FFF2-40B4-BE49-F238E27FC236}">
                      <a16:creationId xmlns:a16="http://schemas.microsoft.com/office/drawing/2014/main" id="{9D011985-A39F-4A0B-BFAD-E5655C811D92}"/>
                    </a:ext>
                  </a:extLst>
                </p:cNvPr>
                <p:cNvSpPr txBox="1"/>
                <p:nvPr/>
              </p:nvSpPr>
              <p:spPr>
                <a:xfrm>
                  <a:off x="5045043" y="6203575"/>
                  <a:ext cx="312906" cy="18466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fr-FR" sz="600" b="1" dirty="0"/>
                    <a:t>ATB</a:t>
                  </a:r>
                </a:p>
              </p:txBody>
            </p:sp>
            <p:sp>
              <p:nvSpPr>
                <p:cNvPr id="63" name="ZoneTexte 62">
                  <a:extLst>
                    <a:ext uri="{FF2B5EF4-FFF2-40B4-BE49-F238E27FC236}">
                      <a16:creationId xmlns:a16="http://schemas.microsoft.com/office/drawing/2014/main" id="{E2E932C4-5763-4DDB-8D25-E52B426B2D32}"/>
                    </a:ext>
                  </a:extLst>
                </p:cNvPr>
                <p:cNvSpPr txBox="1"/>
                <p:nvPr/>
              </p:nvSpPr>
              <p:spPr>
                <a:xfrm>
                  <a:off x="5316932" y="6203575"/>
                  <a:ext cx="325730" cy="18466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fr-FR" sz="600" b="1" dirty="0"/>
                    <a:t>FMT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30263330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206</TotalTime>
  <Words>27</Words>
  <Application>Microsoft Office PowerPoint</Application>
  <PresentationFormat>Format A4 (210 x 297 mm)</PresentationFormat>
  <Paragraphs>24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Thème Office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Cyrielle Gasc</dc:creator>
  <cp:lastModifiedBy>Stephanie BLANQUET-DIOT</cp:lastModifiedBy>
  <cp:revision>24</cp:revision>
  <dcterms:created xsi:type="dcterms:W3CDTF">2020-05-25T17:59:34Z</dcterms:created>
  <dcterms:modified xsi:type="dcterms:W3CDTF">2020-06-26T07:06:12Z</dcterms:modified>
</cp:coreProperties>
</file>