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77" r:id="rId2"/>
  </p:sldIdLst>
  <p:sldSz cx="6858000" cy="9906000" type="A4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6" roundtripDataSignature="AMtx7mh/0X9QH/tCkpYSgFALJwZJ61a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20" autoAdjust="0"/>
    <p:restoredTop sz="96370" autoAdjust="0"/>
  </p:normalViewPr>
  <p:slideViewPr>
    <p:cSldViewPr snapToGrid="0" snapToObjects="1" showGuides="1">
      <p:cViewPr varScale="1">
        <p:scale>
          <a:sx n="51" d="100"/>
          <a:sy n="51" d="100"/>
        </p:scale>
        <p:origin x="2316" y="72"/>
      </p:cViewPr>
      <p:guideLst>
        <p:guide orient="horz" pos="3143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30"/>
            <a:ext cx="5438140" cy="44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979" tIns="90979" rIns="90979" bIns="9097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84337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472382" y="3618443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3471864" y="2428348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3471864" y="3618443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8098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61" lvl="1" indent="-36193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24" lvl="3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5904" lvl="4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085" lvl="5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266" lvl="6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447" lvl="7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628" lvl="8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6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1449697" y="3985465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-1550678" y="2549571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88DE8D3-1BAF-4C68-B5E1-599C68402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015"/>
              </p:ext>
            </p:extLst>
          </p:nvPr>
        </p:nvGraphicFramePr>
        <p:xfrm>
          <a:off x="57150" y="652598"/>
          <a:ext cx="6753228" cy="5954676"/>
        </p:xfrm>
        <a:graphic>
          <a:graphicData uri="http://schemas.openxmlformats.org/drawingml/2006/table">
            <a:tbl>
              <a:tblPr/>
              <a:tblGrid>
                <a:gridCol w="3359335">
                  <a:extLst>
                    <a:ext uri="{9D8B030D-6E8A-4147-A177-3AD203B41FA5}">
                      <a16:colId xmlns:a16="http://schemas.microsoft.com/office/drawing/2014/main" val="3536899222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413525433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2435068537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2695699399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1947968760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3507117668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3637811469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1453902128"/>
                    </a:ext>
                  </a:extLst>
                </a:gridCol>
                <a:gridCol w="539153">
                  <a:extLst>
                    <a:ext uri="{9D8B030D-6E8A-4147-A177-3AD203B41FA5}">
                      <a16:colId xmlns:a16="http://schemas.microsoft.com/office/drawing/2014/main" val="909348439"/>
                    </a:ext>
                  </a:extLst>
                </a:gridCol>
              </a:tblGrid>
              <a:tr h="241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|STXBP4|</a:t>
                      </a:r>
                    </a:p>
                    <a:p>
                      <a:pPr algn="ctr" fontAlgn="ctr"/>
                      <a:r>
                        <a:rPr lang="en-US" sz="1000" b="1" i="0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&gt;=2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42404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EIF2_Signaling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4.025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5.099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1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-2.887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1.134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75271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Signaling_by_Rho_Family_GTPases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3.286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3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3.207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5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1.807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B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-2.887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523100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Phospholipase_C_Signaling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6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3.051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1.155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-3.207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8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-0.775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-0.845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A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-0.775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9466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Ephrin_Receptor_Signaling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3.962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9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-0.898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78981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Regulation_of_Actin-based_Motility_by_Rho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3.357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1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9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-0.632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E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0720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IL-8_Signaling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3.71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7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2.673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-2.333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-0.853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06096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NGF_Signaling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3.357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1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2.646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-1.508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-2.268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-1.213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04212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CXCR4_Signaling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-3.051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B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-1.941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543116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Integrin_Signaling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2.858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-1.342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-0.655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-1.706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7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65581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mTOR_Signaling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-1.069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09554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Thrombin_Signaling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2.858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-1.213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-0.192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7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-0.535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177956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NF-</a:t>
                      </a:r>
                      <a:r>
                        <a:rPr lang="el-G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κ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2.711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2.309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D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0.816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-3.317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-1.732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7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-3.536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B1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5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368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Superpathway_of_Inositol_Phosphate_Compounds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1.342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2.309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D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0.832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CF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0.493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15259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Actin_Nucleation_by_ARP-WASP_Complex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2.714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2.449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A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-2.646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C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88929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Nicotine_Degradation_II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-4.583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B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33836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Fcγ_Receptor-mediated_Phagocytosis_in_Macrophages_and_Monocytes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3.317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2A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-2.714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20127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Nitric_Oxide_Signaling_in_the_Cardiovascular_System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2.309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D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-2.449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-1.134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4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12806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Opioid_Signaling_Pathway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0.943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2.138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0.775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-1.147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-1.606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A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-0.295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0.426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32846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Synaptogenesis_Signaling_Pathway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-3.317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01585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Oxidative_Phosphorylation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5.385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-3.962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A8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3.162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6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04737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Actin_Cytoskeleton_Signaling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4.264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8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2.138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-3.464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B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-0.535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-1.976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D2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052705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Glioma_Invasiveness_Signaling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2.111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1.342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-1.265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553927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Superpathway_of_Melatonin_Degradation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-4.69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42975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Melatonin_Degradation_I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-4.69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80651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Nicotine_Degradation_III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-4.243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CA2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36585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RhoA_Signaling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1.886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0.707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9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-0.905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-0.277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557315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Ovarian_Cancer_Signaling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2.714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-1.213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-0.905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11228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G_Beta_Gamma_Signaling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-3.464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B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641442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NF-</a:t>
                      </a:r>
                      <a:r>
                        <a:rPr lang="el-G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κ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B_Activation_by_Viruses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-0.378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52641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VEGF_Family_Ligand-Receptor_Interactions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-0.378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33915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MIF-mediated_Glucocorticoid_Regulation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04969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IL-9_Signaling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2.646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17807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FLT3_Signaling_in_Hematopoietic_Progenitor_Cells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-0.378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-0.943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8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0.302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491872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GM-CSF_Signaling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2.496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-0.535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99317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RhoGDI_Signaling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-2.828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0.577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D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135064"/>
                  </a:ext>
                </a:extLst>
              </a:tr>
            </a:tbl>
          </a:graphicData>
        </a:graphic>
      </p:graphicFrame>
      <p:sp>
        <p:nvSpPr>
          <p:cNvPr id="6" name="Google Shape;84;p1">
            <a:extLst>
              <a:ext uri="{FF2B5EF4-FFF2-40B4-BE49-F238E27FC236}">
                <a16:creationId xmlns:a16="http://schemas.microsoft.com/office/drawing/2014/main" id="{62175E80-AC79-4992-8D24-D6146FAC8B48}"/>
              </a:ext>
            </a:extLst>
          </p:cNvPr>
          <p:cNvSpPr txBox="1"/>
          <p:nvPr/>
        </p:nvSpPr>
        <p:spPr>
          <a:xfrm>
            <a:off x="0" y="0"/>
            <a:ext cx="40386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9</a:t>
            </a:r>
            <a:r>
              <a:rPr lang="en-US" sz="1800" b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  <a:endParaRPr lang="en-US"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962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7889</TotalTime>
  <Words>556</Words>
  <Application>Microsoft Office PowerPoint</Application>
  <PresentationFormat>A4 210 x 297 mm</PresentationFormat>
  <Paragraphs>291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Bilguun Erkhem-Ochir</dc:creator>
  <cp:lastModifiedBy>西山 正彦</cp:lastModifiedBy>
  <cp:revision>83</cp:revision>
  <cp:lastPrinted>2020-04-09T02:54:04Z</cp:lastPrinted>
  <dcterms:created xsi:type="dcterms:W3CDTF">2018-05-17T03:09:07Z</dcterms:created>
  <dcterms:modified xsi:type="dcterms:W3CDTF">2020-09-06T06:13:34Z</dcterms:modified>
</cp:coreProperties>
</file>