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
  </p:notesMasterIdLst>
  <p:sldIdLst>
    <p:sldId id="256" r:id="rId2"/>
  </p:sldIdLst>
  <p:sldSz cx="7556500" cy="106934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425786" rtl="0" fontAlgn="auto" latinLnBrk="0" hangingPunct="0">
      <a:lnSpc>
        <a:spcPct val="100000"/>
      </a:lnSpc>
      <a:spcBef>
        <a:spcPts val="0"/>
      </a:spcBef>
      <a:spcAft>
        <a:spcPts val="0"/>
      </a:spcAft>
      <a:buClrTx/>
      <a:buSzTx/>
      <a:buFontTx/>
      <a:buNone/>
      <a:tabLst/>
      <a:defRPr kumimoji="0" sz="2600" b="0" i="0" u="none" strike="noStrike" cap="none" spc="0" normalizeH="0" baseline="0">
        <a:ln>
          <a:noFill/>
        </a:ln>
        <a:solidFill>
          <a:srgbClr val="000000"/>
        </a:solidFill>
        <a:effectLst/>
        <a:uFillTx/>
        <a:latin typeface="+mj-lt"/>
        <a:ea typeface="+mj-ea"/>
        <a:cs typeface="+mj-cs"/>
        <a:sym typeface="Helvetica"/>
      </a:defRPr>
    </a:lvl1pPr>
    <a:lvl2pPr marL="0" marR="0" indent="0" algn="l" defTabSz="1425786" rtl="0" fontAlgn="auto" latinLnBrk="0" hangingPunct="0">
      <a:lnSpc>
        <a:spcPct val="100000"/>
      </a:lnSpc>
      <a:spcBef>
        <a:spcPts val="0"/>
      </a:spcBef>
      <a:spcAft>
        <a:spcPts val="0"/>
      </a:spcAft>
      <a:buClrTx/>
      <a:buSzTx/>
      <a:buFontTx/>
      <a:buNone/>
      <a:tabLst/>
      <a:defRPr kumimoji="0" sz="2600" b="0" i="0" u="none" strike="noStrike" cap="none" spc="0" normalizeH="0" baseline="0">
        <a:ln>
          <a:noFill/>
        </a:ln>
        <a:solidFill>
          <a:srgbClr val="000000"/>
        </a:solidFill>
        <a:effectLst/>
        <a:uFillTx/>
        <a:latin typeface="+mj-lt"/>
        <a:ea typeface="+mj-ea"/>
        <a:cs typeface="+mj-cs"/>
        <a:sym typeface="Helvetica"/>
      </a:defRPr>
    </a:lvl2pPr>
    <a:lvl3pPr marL="0" marR="0" indent="0" algn="l" defTabSz="1425786" rtl="0" fontAlgn="auto" latinLnBrk="0" hangingPunct="0">
      <a:lnSpc>
        <a:spcPct val="100000"/>
      </a:lnSpc>
      <a:spcBef>
        <a:spcPts val="0"/>
      </a:spcBef>
      <a:spcAft>
        <a:spcPts val="0"/>
      </a:spcAft>
      <a:buClrTx/>
      <a:buSzTx/>
      <a:buFontTx/>
      <a:buNone/>
      <a:tabLst/>
      <a:defRPr kumimoji="0" sz="2600" b="0" i="0" u="none" strike="noStrike" cap="none" spc="0" normalizeH="0" baseline="0">
        <a:ln>
          <a:noFill/>
        </a:ln>
        <a:solidFill>
          <a:srgbClr val="000000"/>
        </a:solidFill>
        <a:effectLst/>
        <a:uFillTx/>
        <a:latin typeface="+mj-lt"/>
        <a:ea typeface="+mj-ea"/>
        <a:cs typeface="+mj-cs"/>
        <a:sym typeface="Helvetica"/>
      </a:defRPr>
    </a:lvl3pPr>
    <a:lvl4pPr marL="0" marR="0" indent="0" algn="l" defTabSz="1425786" rtl="0" fontAlgn="auto" latinLnBrk="0" hangingPunct="0">
      <a:lnSpc>
        <a:spcPct val="100000"/>
      </a:lnSpc>
      <a:spcBef>
        <a:spcPts val="0"/>
      </a:spcBef>
      <a:spcAft>
        <a:spcPts val="0"/>
      </a:spcAft>
      <a:buClrTx/>
      <a:buSzTx/>
      <a:buFontTx/>
      <a:buNone/>
      <a:tabLst/>
      <a:defRPr kumimoji="0" sz="2600" b="0" i="0" u="none" strike="noStrike" cap="none" spc="0" normalizeH="0" baseline="0">
        <a:ln>
          <a:noFill/>
        </a:ln>
        <a:solidFill>
          <a:srgbClr val="000000"/>
        </a:solidFill>
        <a:effectLst/>
        <a:uFillTx/>
        <a:latin typeface="+mj-lt"/>
        <a:ea typeface="+mj-ea"/>
        <a:cs typeface="+mj-cs"/>
        <a:sym typeface="Helvetica"/>
      </a:defRPr>
    </a:lvl4pPr>
    <a:lvl5pPr marL="0" marR="0" indent="0" algn="l" defTabSz="1425786" rtl="0" fontAlgn="auto" latinLnBrk="0" hangingPunct="0">
      <a:lnSpc>
        <a:spcPct val="100000"/>
      </a:lnSpc>
      <a:spcBef>
        <a:spcPts val="0"/>
      </a:spcBef>
      <a:spcAft>
        <a:spcPts val="0"/>
      </a:spcAft>
      <a:buClrTx/>
      <a:buSzTx/>
      <a:buFontTx/>
      <a:buNone/>
      <a:tabLst/>
      <a:defRPr kumimoji="0" sz="2600" b="0" i="0" u="none" strike="noStrike" cap="none" spc="0" normalizeH="0" baseline="0">
        <a:ln>
          <a:noFill/>
        </a:ln>
        <a:solidFill>
          <a:srgbClr val="000000"/>
        </a:solidFill>
        <a:effectLst/>
        <a:uFillTx/>
        <a:latin typeface="+mj-lt"/>
        <a:ea typeface="+mj-ea"/>
        <a:cs typeface="+mj-cs"/>
        <a:sym typeface="Helvetica"/>
      </a:defRPr>
    </a:lvl5pPr>
    <a:lvl6pPr marL="0" marR="0" indent="0" algn="l" defTabSz="1425786" rtl="0" fontAlgn="auto" latinLnBrk="0" hangingPunct="0">
      <a:lnSpc>
        <a:spcPct val="100000"/>
      </a:lnSpc>
      <a:spcBef>
        <a:spcPts val="0"/>
      </a:spcBef>
      <a:spcAft>
        <a:spcPts val="0"/>
      </a:spcAft>
      <a:buClrTx/>
      <a:buSzTx/>
      <a:buFontTx/>
      <a:buNone/>
      <a:tabLst/>
      <a:defRPr kumimoji="0" sz="2600" b="0" i="0" u="none" strike="noStrike" cap="none" spc="0" normalizeH="0" baseline="0">
        <a:ln>
          <a:noFill/>
        </a:ln>
        <a:solidFill>
          <a:srgbClr val="000000"/>
        </a:solidFill>
        <a:effectLst/>
        <a:uFillTx/>
        <a:latin typeface="+mj-lt"/>
        <a:ea typeface="+mj-ea"/>
        <a:cs typeface="+mj-cs"/>
        <a:sym typeface="Helvetica"/>
      </a:defRPr>
    </a:lvl6pPr>
    <a:lvl7pPr marL="0" marR="0" indent="0" algn="l" defTabSz="1425786" rtl="0" fontAlgn="auto" latinLnBrk="0" hangingPunct="0">
      <a:lnSpc>
        <a:spcPct val="100000"/>
      </a:lnSpc>
      <a:spcBef>
        <a:spcPts val="0"/>
      </a:spcBef>
      <a:spcAft>
        <a:spcPts val="0"/>
      </a:spcAft>
      <a:buClrTx/>
      <a:buSzTx/>
      <a:buFontTx/>
      <a:buNone/>
      <a:tabLst/>
      <a:defRPr kumimoji="0" sz="2600" b="0" i="0" u="none" strike="noStrike" cap="none" spc="0" normalizeH="0" baseline="0">
        <a:ln>
          <a:noFill/>
        </a:ln>
        <a:solidFill>
          <a:srgbClr val="000000"/>
        </a:solidFill>
        <a:effectLst/>
        <a:uFillTx/>
        <a:latin typeface="+mj-lt"/>
        <a:ea typeface="+mj-ea"/>
        <a:cs typeface="+mj-cs"/>
        <a:sym typeface="Helvetica"/>
      </a:defRPr>
    </a:lvl7pPr>
    <a:lvl8pPr marL="0" marR="0" indent="0" algn="l" defTabSz="1425786" rtl="0" fontAlgn="auto" latinLnBrk="0" hangingPunct="0">
      <a:lnSpc>
        <a:spcPct val="100000"/>
      </a:lnSpc>
      <a:spcBef>
        <a:spcPts val="0"/>
      </a:spcBef>
      <a:spcAft>
        <a:spcPts val="0"/>
      </a:spcAft>
      <a:buClrTx/>
      <a:buSzTx/>
      <a:buFontTx/>
      <a:buNone/>
      <a:tabLst/>
      <a:defRPr kumimoji="0" sz="2600" b="0" i="0" u="none" strike="noStrike" cap="none" spc="0" normalizeH="0" baseline="0">
        <a:ln>
          <a:noFill/>
        </a:ln>
        <a:solidFill>
          <a:srgbClr val="000000"/>
        </a:solidFill>
        <a:effectLst/>
        <a:uFillTx/>
        <a:latin typeface="+mj-lt"/>
        <a:ea typeface="+mj-ea"/>
        <a:cs typeface="+mj-cs"/>
        <a:sym typeface="Helvetica"/>
      </a:defRPr>
    </a:lvl8pPr>
    <a:lvl9pPr marL="0" marR="0" indent="0" algn="l" defTabSz="1425786" rtl="0" fontAlgn="auto" latinLnBrk="0" hangingPunct="0">
      <a:lnSpc>
        <a:spcPct val="100000"/>
      </a:lnSpc>
      <a:spcBef>
        <a:spcPts val="0"/>
      </a:spcBef>
      <a:spcAft>
        <a:spcPts val="0"/>
      </a:spcAft>
      <a:buClrTx/>
      <a:buSzTx/>
      <a:buFontTx/>
      <a:buNone/>
      <a:tabLst/>
      <a:defRPr kumimoji="0" sz="2600" b="0" i="0" u="none" strike="noStrike" cap="none" spc="0" normalizeH="0" baseline="0">
        <a:ln>
          <a:noFill/>
        </a:ln>
        <a:solidFill>
          <a:srgbClr val="000000"/>
        </a:solidFill>
        <a:effectLst/>
        <a:uFillTx/>
        <a:latin typeface="+mj-lt"/>
        <a:ea typeface="+mj-ea"/>
        <a:cs typeface="+mj-cs"/>
        <a:sym typeface="Helvetica"/>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0DEEF"/>
          </a:solidFill>
        </a:fill>
      </a:tcStyle>
    </a:wholeTbl>
    <a:band2H>
      <a:tcTxStyle/>
      <a:tcStyle>
        <a:tcBdr/>
        <a:fill>
          <a:solidFill>
            <a:srgbClr val="E9EFF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4" d="100"/>
          <a:sy n="44" d="100"/>
        </p:scale>
        <p:origin x="244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Shape 17"/>
          <p:cNvSpPr>
            <a:spLocks noGrp="1" noRot="1" noChangeAspect="1"/>
          </p:cNvSpPr>
          <p:nvPr>
            <p:ph type="sldImg"/>
          </p:nvPr>
        </p:nvSpPr>
        <p:spPr>
          <a:xfrm>
            <a:off x="1143000" y="685800"/>
            <a:ext cx="4572000" cy="3429000"/>
          </a:xfrm>
          <a:prstGeom prst="rect">
            <a:avLst/>
          </a:prstGeom>
        </p:spPr>
        <p:txBody>
          <a:bodyPr/>
          <a:lstStyle/>
          <a:p>
            <a:endParaRPr/>
          </a:p>
        </p:txBody>
      </p:sp>
      <p:sp>
        <p:nvSpPr>
          <p:cNvPr id="18" name="Shape 18"/>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1425786" latinLnBrk="0">
      <a:spcBef>
        <a:spcPts val="600"/>
      </a:spcBef>
      <a:defRPr sz="1600">
        <a:latin typeface="+mn-lt"/>
        <a:ea typeface="+mn-ea"/>
        <a:cs typeface="+mn-cs"/>
        <a:sym typeface="Calibri"/>
      </a:defRPr>
    </a:lvl1pPr>
    <a:lvl2pPr indent="228600" defTabSz="1425786" latinLnBrk="0">
      <a:spcBef>
        <a:spcPts val="600"/>
      </a:spcBef>
      <a:defRPr sz="1600">
        <a:latin typeface="+mn-lt"/>
        <a:ea typeface="+mn-ea"/>
        <a:cs typeface="+mn-cs"/>
        <a:sym typeface="Calibri"/>
      </a:defRPr>
    </a:lvl2pPr>
    <a:lvl3pPr indent="457200" defTabSz="1425786" latinLnBrk="0">
      <a:spcBef>
        <a:spcPts val="600"/>
      </a:spcBef>
      <a:defRPr sz="1600">
        <a:latin typeface="+mn-lt"/>
        <a:ea typeface="+mn-ea"/>
        <a:cs typeface="+mn-cs"/>
        <a:sym typeface="Calibri"/>
      </a:defRPr>
    </a:lvl3pPr>
    <a:lvl4pPr indent="685800" defTabSz="1425786" latinLnBrk="0">
      <a:spcBef>
        <a:spcPts val="600"/>
      </a:spcBef>
      <a:defRPr sz="1600">
        <a:latin typeface="+mn-lt"/>
        <a:ea typeface="+mn-ea"/>
        <a:cs typeface="+mn-cs"/>
        <a:sym typeface="Calibri"/>
      </a:defRPr>
    </a:lvl4pPr>
    <a:lvl5pPr indent="914400" defTabSz="1425786" latinLnBrk="0">
      <a:spcBef>
        <a:spcPts val="600"/>
      </a:spcBef>
      <a:defRPr sz="1600">
        <a:latin typeface="+mn-lt"/>
        <a:ea typeface="+mn-ea"/>
        <a:cs typeface="+mn-cs"/>
        <a:sym typeface="Calibri"/>
      </a:defRPr>
    </a:lvl5pPr>
    <a:lvl6pPr indent="1143000" defTabSz="1425786" latinLnBrk="0">
      <a:spcBef>
        <a:spcPts val="600"/>
      </a:spcBef>
      <a:defRPr sz="1600">
        <a:latin typeface="+mn-lt"/>
        <a:ea typeface="+mn-ea"/>
        <a:cs typeface="+mn-cs"/>
        <a:sym typeface="Calibri"/>
      </a:defRPr>
    </a:lvl6pPr>
    <a:lvl7pPr indent="1371600" defTabSz="1425786" latinLnBrk="0">
      <a:spcBef>
        <a:spcPts val="600"/>
      </a:spcBef>
      <a:defRPr sz="1600">
        <a:latin typeface="+mn-lt"/>
        <a:ea typeface="+mn-ea"/>
        <a:cs typeface="+mn-cs"/>
        <a:sym typeface="Calibri"/>
      </a:defRPr>
    </a:lvl7pPr>
    <a:lvl8pPr indent="1600200" defTabSz="1425786" latinLnBrk="0">
      <a:spcBef>
        <a:spcPts val="600"/>
      </a:spcBef>
      <a:defRPr sz="1600">
        <a:latin typeface="+mn-lt"/>
        <a:ea typeface="+mn-ea"/>
        <a:cs typeface="+mn-cs"/>
        <a:sym typeface="Calibri"/>
      </a:defRPr>
    </a:lvl8pPr>
    <a:lvl9pPr indent="1828800" defTabSz="1425786" latinLnBrk="0">
      <a:spcBef>
        <a:spcPts val="600"/>
      </a:spcBef>
      <a:defRPr sz="16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Shape 137"/>
          <p:cNvSpPr>
            <a:spLocks noGrp="1" noRot="1" noChangeAspect="1"/>
          </p:cNvSpPr>
          <p:nvPr>
            <p:ph type="sldImg"/>
          </p:nvPr>
        </p:nvSpPr>
        <p:spPr>
          <a:xfrm>
            <a:off x="2217738" y="685800"/>
            <a:ext cx="2422525" cy="3429000"/>
          </a:xfrm>
          <a:prstGeom prst="rect">
            <a:avLst/>
          </a:prstGeom>
        </p:spPr>
        <p:txBody>
          <a:bodyPr/>
          <a:lstStyle/>
          <a:p>
            <a:endParaRPr/>
          </a:p>
        </p:txBody>
      </p:sp>
      <p:sp>
        <p:nvSpPr>
          <p:cNvPr id="138" name="Shape 138"/>
          <p:cNvSpPr>
            <a:spLocks noGrp="1"/>
          </p:cNvSpPr>
          <p:nvPr>
            <p:ph type="body" sz="quarter" idx="1"/>
          </p:nvPr>
        </p:nvSpPr>
        <p:spPr>
          <a:prstGeom prst="rect">
            <a:avLst/>
          </a:prstGeom>
        </p:spPr>
        <p:txBody>
          <a:bodyPr/>
          <a:lstStyle/>
          <a:p>
            <a:pPr defTabSz="914400">
              <a:spcBef>
                <a:spcPts val="0"/>
              </a:spcBef>
              <a:defRPr sz="1200"/>
            </a:pPr>
            <a:r>
              <a:rPr dirty="0"/>
              <a:t>Technical query 2:</a:t>
            </a:r>
          </a:p>
          <a:p>
            <a:pPr defTabSz="914400">
              <a:spcBef>
                <a:spcPts val="0"/>
              </a:spcBef>
              <a:defRPr sz="1200"/>
            </a:pPr>
            <a:r>
              <a:rPr dirty="0" err="1"/>
              <a:t>Suppl.Figure</a:t>
            </a:r>
            <a:r>
              <a:rPr dirty="0"/>
              <a:t> X: IHC scoring</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1" name="Shape 1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1132163" y="1200532"/>
            <a:ext cx="6045201" cy="2601566"/>
          </a:xfrm>
          <a:prstGeom prst="rect">
            <a:avLst/>
          </a:prstGeom>
          <a:ln w="12700">
            <a:miter lim="400000"/>
          </a:ln>
          <a:extLst>
            <a:ext uri="{C572A759-6A51-4108-AA02-DFA0A04FC94B}">
              <ma14:wrappingTextBoxFlag xmlns="" xmlns:ma14="http://schemas.microsoft.com/office/mac/drawingml/2011/main" val="1"/>
            </a:ext>
          </a:extLst>
        </p:spPr>
        <p:txBody>
          <a:bodyPr lIns="23153" tIns="23153" rIns="23153" bIns="23153" anchor="ctr"/>
          <a:lstStyle/>
          <a:p>
            <a:r>
              <a:t>Title Text</a:t>
            </a:r>
          </a:p>
        </p:txBody>
      </p:sp>
      <p:sp>
        <p:nvSpPr>
          <p:cNvPr id="3" name="Shape 3"/>
          <p:cNvSpPr>
            <a:spLocks noGrp="1"/>
          </p:cNvSpPr>
          <p:nvPr>
            <p:ph type="body" idx="1"/>
          </p:nvPr>
        </p:nvSpPr>
        <p:spPr>
          <a:xfrm>
            <a:off x="4217734" y="3802097"/>
            <a:ext cx="2959630" cy="6891304"/>
          </a:xfrm>
          <a:prstGeom prst="rect">
            <a:avLst/>
          </a:prstGeom>
          <a:ln w="12700">
            <a:miter lim="400000"/>
          </a:ln>
          <a:extLst>
            <a:ext uri="{C572A759-6A51-4108-AA02-DFA0A04FC94B}">
              <ma14:wrappingTextBoxFlag xmlns="" xmlns:ma14="http://schemas.microsoft.com/office/mac/drawingml/2011/main" val="1"/>
            </a:ext>
          </a:extLst>
        </p:spPr>
        <p:txBody>
          <a:bodyPr lIns="23153" tIns="23153" rIns="23153" bIns="23153"/>
          <a:lstStyle/>
          <a:p>
            <a:r>
              <a:t>Body Level One</a:t>
            </a:r>
          </a:p>
          <a:p>
            <a:pPr lvl="1"/>
            <a:r>
              <a:t>Body Level Two</a:t>
            </a:r>
          </a:p>
          <a:p>
            <a:pPr lvl="2"/>
            <a:r>
              <a:t>Body Level Three</a:t>
            </a:r>
          </a:p>
          <a:p>
            <a:pPr lvl="3"/>
            <a:r>
              <a:t>Body Level Four</a:t>
            </a:r>
          </a:p>
          <a:p>
            <a:pPr lvl="4"/>
            <a:r>
              <a:t>Body Level Five</a:t>
            </a:r>
          </a:p>
        </p:txBody>
      </p:sp>
      <p:sp>
        <p:nvSpPr>
          <p:cNvPr id="4" name="Shape 4"/>
          <p:cNvSpPr>
            <a:spLocks noGrp="1"/>
          </p:cNvSpPr>
          <p:nvPr>
            <p:ph type="sldNum" sz="quarter" idx="2"/>
          </p:nvPr>
        </p:nvSpPr>
        <p:spPr>
          <a:xfrm>
            <a:off x="5666922" y="6775920"/>
            <a:ext cx="272129" cy="287607"/>
          </a:xfrm>
          <a:prstGeom prst="rect">
            <a:avLst/>
          </a:prstGeom>
          <a:ln w="12700">
            <a:miter lim="400000"/>
          </a:ln>
        </p:spPr>
        <p:txBody>
          <a:bodyPr wrap="none" lIns="23153" tIns="23153" rIns="23153" bIns="23153" anchor="ctr">
            <a:spAutoFit/>
          </a:bodyPr>
          <a:lstStyle>
            <a:lvl1pPr algn="r">
              <a:defRPr sz="1600">
                <a:solidFill>
                  <a:srgbClr val="898989"/>
                </a:solidFill>
                <a:latin typeface="+mn-lt"/>
                <a:ea typeface="+mn-ea"/>
                <a:cs typeface="+mn-cs"/>
                <a:sym typeface="Calibri"/>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Lst>
  <p:transition spd="med"/>
  <p:txStyles>
    <p:titleStyle>
      <a:lvl1pPr marL="0" marR="0" indent="0" algn="l" defTabSz="1425786" rtl="0" latinLnBrk="0">
        <a:lnSpc>
          <a:spcPct val="90000"/>
        </a:lnSpc>
        <a:spcBef>
          <a:spcPts val="0"/>
        </a:spcBef>
        <a:spcAft>
          <a:spcPts val="0"/>
        </a:spcAft>
        <a:buClrTx/>
        <a:buSzTx/>
        <a:buFontTx/>
        <a:buNone/>
        <a:tabLst/>
        <a:defRPr sz="6600" b="0" i="0" u="none" strike="noStrike" cap="none" spc="0" baseline="0">
          <a:ln>
            <a:noFill/>
          </a:ln>
          <a:solidFill>
            <a:srgbClr val="000000"/>
          </a:solidFill>
          <a:uFillTx/>
          <a:latin typeface="Calibri Light"/>
          <a:ea typeface="Calibri Light"/>
          <a:cs typeface="Calibri Light"/>
          <a:sym typeface="Calibri Light"/>
        </a:defRPr>
      </a:lvl1pPr>
      <a:lvl2pPr marL="0" marR="0" indent="0" algn="l" defTabSz="1425786" rtl="0" latinLnBrk="0">
        <a:lnSpc>
          <a:spcPct val="90000"/>
        </a:lnSpc>
        <a:spcBef>
          <a:spcPts val="0"/>
        </a:spcBef>
        <a:spcAft>
          <a:spcPts val="0"/>
        </a:spcAft>
        <a:buClrTx/>
        <a:buSzTx/>
        <a:buFontTx/>
        <a:buNone/>
        <a:tabLst/>
        <a:defRPr sz="6600" b="0" i="0" u="none" strike="noStrike" cap="none" spc="0" baseline="0">
          <a:ln>
            <a:noFill/>
          </a:ln>
          <a:solidFill>
            <a:srgbClr val="000000"/>
          </a:solidFill>
          <a:uFillTx/>
          <a:latin typeface="Calibri Light"/>
          <a:ea typeface="Calibri Light"/>
          <a:cs typeface="Calibri Light"/>
          <a:sym typeface="Calibri Light"/>
        </a:defRPr>
      </a:lvl2pPr>
      <a:lvl3pPr marL="0" marR="0" indent="0" algn="l" defTabSz="1425786" rtl="0" latinLnBrk="0">
        <a:lnSpc>
          <a:spcPct val="90000"/>
        </a:lnSpc>
        <a:spcBef>
          <a:spcPts val="0"/>
        </a:spcBef>
        <a:spcAft>
          <a:spcPts val="0"/>
        </a:spcAft>
        <a:buClrTx/>
        <a:buSzTx/>
        <a:buFontTx/>
        <a:buNone/>
        <a:tabLst/>
        <a:defRPr sz="6600" b="0" i="0" u="none" strike="noStrike" cap="none" spc="0" baseline="0">
          <a:ln>
            <a:noFill/>
          </a:ln>
          <a:solidFill>
            <a:srgbClr val="000000"/>
          </a:solidFill>
          <a:uFillTx/>
          <a:latin typeface="Calibri Light"/>
          <a:ea typeface="Calibri Light"/>
          <a:cs typeface="Calibri Light"/>
          <a:sym typeface="Calibri Light"/>
        </a:defRPr>
      </a:lvl3pPr>
      <a:lvl4pPr marL="0" marR="0" indent="0" algn="l" defTabSz="1425786" rtl="0" latinLnBrk="0">
        <a:lnSpc>
          <a:spcPct val="90000"/>
        </a:lnSpc>
        <a:spcBef>
          <a:spcPts val="0"/>
        </a:spcBef>
        <a:spcAft>
          <a:spcPts val="0"/>
        </a:spcAft>
        <a:buClrTx/>
        <a:buSzTx/>
        <a:buFontTx/>
        <a:buNone/>
        <a:tabLst/>
        <a:defRPr sz="6600" b="0" i="0" u="none" strike="noStrike" cap="none" spc="0" baseline="0">
          <a:ln>
            <a:noFill/>
          </a:ln>
          <a:solidFill>
            <a:srgbClr val="000000"/>
          </a:solidFill>
          <a:uFillTx/>
          <a:latin typeface="Calibri Light"/>
          <a:ea typeface="Calibri Light"/>
          <a:cs typeface="Calibri Light"/>
          <a:sym typeface="Calibri Light"/>
        </a:defRPr>
      </a:lvl4pPr>
      <a:lvl5pPr marL="0" marR="0" indent="0" algn="l" defTabSz="1425786" rtl="0" latinLnBrk="0">
        <a:lnSpc>
          <a:spcPct val="90000"/>
        </a:lnSpc>
        <a:spcBef>
          <a:spcPts val="0"/>
        </a:spcBef>
        <a:spcAft>
          <a:spcPts val="0"/>
        </a:spcAft>
        <a:buClrTx/>
        <a:buSzTx/>
        <a:buFontTx/>
        <a:buNone/>
        <a:tabLst/>
        <a:defRPr sz="6600" b="0" i="0" u="none" strike="noStrike" cap="none" spc="0" baseline="0">
          <a:ln>
            <a:noFill/>
          </a:ln>
          <a:solidFill>
            <a:srgbClr val="000000"/>
          </a:solidFill>
          <a:uFillTx/>
          <a:latin typeface="Calibri Light"/>
          <a:ea typeface="Calibri Light"/>
          <a:cs typeface="Calibri Light"/>
          <a:sym typeface="Calibri Light"/>
        </a:defRPr>
      </a:lvl5pPr>
      <a:lvl6pPr marL="0" marR="0" indent="0" algn="l" defTabSz="1425786" rtl="0" latinLnBrk="0">
        <a:lnSpc>
          <a:spcPct val="90000"/>
        </a:lnSpc>
        <a:spcBef>
          <a:spcPts val="0"/>
        </a:spcBef>
        <a:spcAft>
          <a:spcPts val="0"/>
        </a:spcAft>
        <a:buClrTx/>
        <a:buSzTx/>
        <a:buFontTx/>
        <a:buNone/>
        <a:tabLst/>
        <a:defRPr sz="6600" b="0" i="0" u="none" strike="noStrike" cap="none" spc="0" baseline="0">
          <a:ln>
            <a:noFill/>
          </a:ln>
          <a:solidFill>
            <a:srgbClr val="000000"/>
          </a:solidFill>
          <a:uFillTx/>
          <a:latin typeface="Calibri Light"/>
          <a:ea typeface="Calibri Light"/>
          <a:cs typeface="Calibri Light"/>
          <a:sym typeface="Calibri Light"/>
        </a:defRPr>
      </a:lvl6pPr>
      <a:lvl7pPr marL="0" marR="0" indent="0" algn="l" defTabSz="1425786" rtl="0" latinLnBrk="0">
        <a:lnSpc>
          <a:spcPct val="90000"/>
        </a:lnSpc>
        <a:spcBef>
          <a:spcPts val="0"/>
        </a:spcBef>
        <a:spcAft>
          <a:spcPts val="0"/>
        </a:spcAft>
        <a:buClrTx/>
        <a:buSzTx/>
        <a:buFontTx/>
        <a:buNone/>
        <a:tabLst/>
        <a:defRPr sz="6600" b="0" i="0" u="none" strike="noStrike" cap="none" spc="0" baseline="0">
          <a:ln>
            <a:noFill/>
          </a:ln>
          <a:solidFill>
            <a:srgbClr val="000000"/>
          </a:solidFill>
          <a:uFillTx/>
          <a:latin typeface="Calibri Light"/>
          <a:ea typeface="Calibri Light"/>
          <a:cs typeface="Calibri Light"/>
          <a:sym typeface="Calibri Light"/>
        </a:defRPr>
      </a:lvl7pPr>
      <a:lvl8pPr marL="0" marR="0" indent="0" algn="l" defTabSz="1425786" rtl="0" latinLnBrk="0">
        <a:lnSpc>
          <a:spcPct val="90000"/>
        </a:lnSpc>
        <a:spcBef>
          <a:spcPts val="0"/>
        </a:spcBef>
        <a:spcAft>
          <a:spcPts val="0"/>
        </a:spcAft>
        <a:buClrTx/>
        <a:buSzTx/>
        <a:buFontTx/>
        <a:buNone/>
        <a:tabLst/>
        <a:defRPr sz="6600" b="0" i="0" u="none" strike="noStrike" cap="none" spc="0" baseline="0">
          <a:ln>
            <a:noFill/>
          </a:ln>
          <a:solidFill>
            <a:srgbClr val="000000"/>
          </a:solidFill>
          <a:uFillTx/>
          <a:latin typeface="Calibri Light"/>
          <a:ea typeface="Calibri Light"/>
          <a:cs typeface="Calibri Light"/>
          <a:sym typeface="Calibri Light"/>
        </a:defRPr>
      </a:lvl8pPr>
      <a:lvl9pPr marL="0" marR="0" indent="0" algn="l" defTabSz="1425786" rtl="0" latinLnBrk="0">
        <a:lnSpc>
          <a:spcPct val="90000"/>
        </a:lnSpc>
        <a:spcBef>
          <a:spcPts val="0"/>
        </a:spcBef>
        <a:spcAft>
          <a:spcPts val="0"/>
        </a:spcAft>
        <a:buClrTx/>
        <a:buSzTx/>
        <a:buFontTx/>
        <a:buNone/>
        <a:tabLst/>
        <a:defRPr sz="6600" b="0" i="0" u="none" strike="noStrike" cap="none" spc="0" baseline="0">
          <a:ln>
            <a:noFill/>
          </a:ln>
          <a:solidFill>
            <a:srgbClr val="000000"/>
          </a:solidFill>
          <a:uFillTx/>
          <a:latin typeface="Calibri Light"/>
          <a:ea typeface="Calibri Light"/>
          <a:cs typeface="Calibri Light"/>
          <a:sym typeface="Calibri Light"/>
        </a:defRPr>
      </a:lvl9pPr>
    </p:titleStyle>
    <p:bodyStyle>
      <a:lvl1pPr marL="326571" marR="0" indent="-326571" algn="l" defTabSz="1425786" rtl="0" latinLnBrk="0">
        <a:lnSpc>
          <a:spcPct val="90000"/>
        </a:lnSpc>
        <a:spcBef>
          <a:spcPts val="1500"/>
        </a:spcBef>
        <a:spcAft>
          <a:spcPts val="0"/>
        </a:spcAft>
        <a:buClrTx/>
        <a:buSzPct val="100000"/>
        <a:buFont typeface="Arial"/>
        <a:buChar char="•"/>
        <a:tabLst/>
        <a:defRPr sz="4000" b="0" i="0" u="none" strike="noStrike" cap="none" spc="0" baseline="0">
          <a:ln>
            <a:noFill/>
          </a:ln>
          <a:solidFill>
            <a:srgbClr val="000000"/>
          </a:solidFill>
          <a:uFillTx/>
          <a:latin typeface="+mn-lt"/>
          <a:ea typeface="+mn-ea"/>
          <a:cs typeface="+mn-cs"/>
          <a:sym typeface="Calibri"/>
        </a:defRPr>
      </a:lvl1pPr>
      <a:lvl2pPr marL="838200" marR="0" indent="-381000" algn="l" defTabSz="1425786" rtl="0" latinLnBrk="0">
        <a:lnSpc>
          <a:spcPct val="90000"/>
        </a:lnSpc>
        <a:spcBef>
          <a:spcPts val="1500"/>
        </a:spcBef>
        <a:spcAft>
          <a:spcPts val="0"/>
        </a:spcAft>
        <a:buClrTx/>
        <a:buSzPct val="100000"/>
        <a:buFont typeface="Arial"/>
        <a:buChar char="•"/>
        <a:tabLst/>
        <a:defRPr sz="4000" b="0" i="0" u="none" strike="noStrike" cap="none" spc="0" baseline="0">
          <a:ln>
            <a:noFill/>
          </a:ln>
          <a:solidFill>
            <a:srgbClr val="000000"/>
          </a:solidFill>
          <a:uFillTx/>
          <a:latin typeface="+mn-lt"/>
          <a:ea typeface="+mn-ea"/>
          <a:cs typeface="+mn-cs"/>
          <a:sym typeface="Calibri"/>
        </a:defRPr>
      </a:lvl2pPr>
      <a:lvl3pPr marL="1371600" marR="0" indent="-457200" algn="l" defTabSz="1425786" rtl="0" latinLnBrk="0">
        <a:lnSpc>
          <a:spcPct val="90000"/>
        </a:lnSpc>
        <a:spcBef>
          <a:spcPts val="1500"/>
        </a:spcBef>
        <a:spcAft>
          <a:spcPts val="0"/>
        </a:spcAft>
        <a:buClrTx/>
        <a:buSzPct val="100000"/>
        <a:buFont typeface="Arial"/>
        <a:buChar char="•"/>
        <a:tabLst/>
        <a:defRPr sz="4000" b="0" i="0" u="none" strike="noStrike" cap="none" spc="0" baseline="0">
          <a:ln>
            <a:noFill/>
          </a:ln>
          <a:solidFill>
            <a:srgbClr val="000000"/>
          </a:solidFill>
          <a:uFillTx/>
          <a:latin typeface="+mn-lt"/>
          <a:ea typeface="+mn-ea"/>
          <a:cs typeface="+mn-cs"/>
          <a:sym typeface="Calibri"/>
        </a:defRPr>
      </a:lvl3pPr>
      <a:lvl4pPr marL="1879600" marR="0" indent="-508000" algn="l" defTabSz="1425786" rtl="0" latinLnBrk="0">
        <a:lnSpc>
          <a:spcPct val="90000"/>
        </a:lnSpc>
        <a:spcBef>
          <a:spcPts val="1500"/>
        </a:spcBef>
        <a:spcAft>
          <a:spcPts val="0"/>
        </a:spcAft>
        <a:buClrTx/>
        <a:buSzPct val="100000"/>
        <a:buFont typeface="Arial"/>
        <a:buChar char="•"/>
        <a:tabLst/>
        <a:defRPr sz="4000" b="0" i="0" u="none" strike="noStrike" cap="none" spc="0" baseline="0">
          <a:ln>
            <a:noFill/>
          </a:ln>
          <a:solidFill>
            <a:srgbClr val="000000"/>
          </a:solidFill>
          <a:uFillTx/>
          <a:latin typeface="+mn-lt"/>
          <a:ea typeface="+mn-ea"/>
          <a:cs typeface="+mn-cs"/>
          <a:sym typeface="Calibri"/>
        </a:defRPr>
      </a:lvl4pPr>
      <a:lvl5pPr marL="2336800" marR="0" indent="-508000" algn="l" defTabSz="1425786" rtl="0" latinLnBrk="0">
        <a:lnSpc>
          <a:spcPct val="90000"/>
        </a:lnSpc>
        <a:spcBef>
          <a:spcPts val="1500"/>
        </a:spcBef>
        <a:spcAft>
          <a:spcPts val="0"/>
        </a:spcAft>
        <a:buClrTx/>
        <a:buSzPct val="100000"/>
        <a:buFont typeface="Arial"/>
        <a:buChar char="•"/>
        <a:tabLst/>
        <a:defRPr sz="4000" b="0" i="0" u="none" strike="noStrike" cap="none" spc="0" baseline="0">
          <a:ln>
            <a:noFill/>
          </a:ln>
          <a:solidFill>
            <a:srgbClr val="000000"/>
          </a:solidFill>
          <a:uFillTx/>
          <a:latin typeface="+mn-lt"/>
          <a:ea typeface="+mn-ea"/>
          <a:cs typeface="+mn-cs"/>
          <a:sym typeface="Calibri"/>
        </a:defRPr>
      </a:lvl5pPr>
      <a:lvl6pPr marL="2794000" marR="0" indent="-508000" algn="l" defTabSz="1425786" rtl="0" latinLnBrk="0">
        <a:lnSpc>
          <a:spcPct val="90000"/>
        </a:lnSpc>
        <a:spcBef>
          <a:spcPts val="1500"/>
        </a:spcBef>
        <a:spcAft>
          <a:spcPts val="0"/>
        </a:spcAft>
        <a:buClrTx/>
        <a:buSzPct val="100000"/>
        <a:buFont typeface="Arial"/>
        <a:buChar char="•"/>
        <a:tabLst/>
        <a:defRPr sz="4000" b="0" i="0" u="none" strike="noStrike" cap="none" spc="0" baseline="0">
          <a:ln>
            <a:noFill/>
          </a:ln>
          <a:solidFill>
            <a:srgbClr val="000000"/>
          </a:solidFill>
          <a:uFillTx/>
          <a:latin typeface="+mn-lt"/>
          <a:ea typeface="+mn-ea"/>
          <a:cs typeface="+mn-cs"/>
          <a:sym typeface="Calibri"/>
        </a:defRPr>
      </a:lvl6pPr>
      <a:lvl7pPr marL="3251200" marR="0" indent="-508000" algn="l" defTabSz="1425786" rtl="0" latinLnBrk="0">
        <a:lnSpc>
          <a:spcPct val="90000"/>
        </a:lnSpc>
        <a:spcBef>
          <a:spcPts val="1500"/>
        </a:spcBef>
        <a:spcAft>
          <a:spcPts val="0"/>
        </a:spcAft>
        <a:buClrTx/>
        <a:buSzPct val="100000"/>
        <a:buFont typeface="Arial"/>
        <a:buChar char="•"/>
        <a:tabLst/>
        <a:defRPr sz="4000" b="0" i="0" u="none" strike="noStrike" cap="none" spc="0" baseline="0">
          <a:ln>
            <a:noFill/>
          </a:ln>
          <a:solidFill>
            <a:srgbClr val="000000"/>
          </a:solidFill>
          <a:uFillTx/>
          <a:latin typeface="+mn-lt"/>
          <a:ea typeface="+mn-ea"/>
          <a:cs typeface="+mn-cs"/>
          <a:sym typeface="Calibri"/>
        </a:defRPr>
      </a:lvl7pPr>
      <a:lvl8pPr marL="3708400" marR="0" indent="-508000" algn="l" defTabSz="1425786" rtl="0" latinLnBrk="0">
        <a:lnSpc>
          <a:spcPct val="90000"/>
        </a:lnSpc>
        <a:spcBef>
          <a:spcPts val="1500"/>
        </a:spcBef>
        <a:spcAft>
          <a:spcPts val="0"/>
        </a:spcAft>
        <a:buClrTx/>
        <a:buSzPct val="100000"/>
        <a:buFont typeface="Arial"/>
        <a:buChar char="•"/>
        <a:tabLst/>
        <a:defRPr sz="4000" b="0" i="0" u="none" strike="noStrike" cap="none" spc="0" baseline="0">
          <a:ln>
            <a:noFill/>
          </a:ln>
          <a:solidFill>
            <a:srgbClr val="000000"/>
          </a:solidFill>
          <a:uFillTx/>
          <a:latin typeface="+mn-lt"/>
          <a:ea typeface="+mn-ea"/>
          <a:cs typeface="+mn-cs"/>
          <a:sym typeface="Calibri"/>
        </a:defRPr>
      </a:lvl8pPr>
      <a:lvl9pPr marL="4165600" marR="0" indent="-508000" algn="l" defTabSz="1425786" rtl="0" latinLnBrk="0">
        <a:lnSpc>
          <a:spcPct val="90000"/>
        </a:lnSpc>
        <a:spcBef>
          <a:spcPts val="1500"/>
        </a:spcBef>
        <a:spcAft>
          <a:spcPts val="0"/>
        </a:spcAft>
        <a:buClrTx/>
        <a:buSzPct val="100000"/>
        <a:buFont typeface="Arial"/>
        <a:buChar char="•"/>
        <a:tabLst/>
        <a:defRPr sz="4000" b="0" i="0" u="none" strike="noStrike" cap="none" spc="0" baseline="0">
          <a:ln>
            <a:noFill/>
          </a:ln>
          <a:solidFill>
            <a:srgbClr val="000000"/>
          </a:solidFill>
          <a:uFillTx/>
          <a:latin typeface="+mn-lt"/>
          <a:ea typeface="+mn-ea"/>
          <a:cs typeface="+mn-cs"/>
          <a:sym typeface="Calibri"/>
        </a:defRPr>
      </a:lvl9pPr>
    </p:bodyStyle>
    <p:otherStyle>
      <a:lvl1pPr marL="0" marR="0" indent="0" algn="r" defTabSz="1425786"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Calibri"/>
        </a:defRPr>
      </a:lvl1pPr>
      <a:lvl2pPr marL="0" marR="0" indent="0" algn="r" defTabSz="1425786"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Calibri"/>
        </a:defRPr>
      </a:lvl2pPr>
      <a:lvl3pPr marL="0" marR="0" indent="0" algn="r" defTabSz="1425786"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Calibri"/>
        </a:defRPr>
      </a:lvl3pPr>
      <a:lvl4pPr marL="0" marR="0" indent="0" algn="r" defTabSz="1425786"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Calibri"/>
        </a:defRPr>
      </a:lvl4pPr>
      <a:lvl5pPr marL="0" marR="0" indent="0" algn="r" defTabSz="1425786"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Calibri"/>
        </a:defRPr>
      </a:lvl5pPr>
      <a:lvl6pPr marL="0" marR="0" indent="0" algn="r" defTabSz="1425786"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Calibri"/>
        </a:defRPr>
      </a:lvl6pPr>
      <a:lvl7pPr marL="0" marR="0" indent="0" algn="r" defTabSz="1425786"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Calibri"/>
        </a:defRPr>
      </a:lvl7pPr>
      <a:lvl8pPr marL="0" marR="0" indent="0" algn="r" defTabSz="1425786"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Calibri"/>
        </a:defRPr>
      </a:lvl8pPr>
      <a:lvl9pPr marL="0" marR="0" indent="0" algn="r" defTabSz="1425786"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テキスト ボックス 24">
            <a:extLst>
              <a:ext uri="{FF2B5EF4-FFF2-40B4-BE49-F238E27FC236}">
                <a16:creationId xmlns:a16="http://schemas.microsoft.com/office/drawing/2014/main" id="{31BD141D-7CC3-4FCD-850C-C6F43F6EF2B5}"/>
              </a:ext>
            </a:extLst>
          </p:cNvPr>
          <p:cNvSpPr txBox="1"/>
          <p:nvPr/>
        </p:nvSpPr>
        <p:spPr>
          <a:xfrm>
            <a:off x="0" y="0"/>
            <a:ext cx="7011987"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ltLang="ja-JP" sz="2400" b="1" dirty="0">
                <a:effectLst/>
                <a:latin typeface="Times New Roman" panose="02020603050405020304" pitchFamily="18" charset="0"/>
                <a:ea typeface="ＭＳ 明朝" panose="02020609040205080304" pitchFamily="17" charset="-128"/>
                <a:cs typeface="Times New Roman" panose="02020603050405020304" pitchFamily="18" charset="0"/>
              </a:rPr>
              <a:t>Additional file 1. </a:t>
            </a:r>
            <a:endParaRPr lang="ja-JP" altLang="en-US" sz="2400" dirty="0">
              <a:latin typeface="Times New Roman" panose="02020603050405020304" pitchFamily="18" charset="0"/>
              <a:cs typeface="Times New Roman" panose="02020603050405020304" pitchFamily="18" charset="0"/>
            </a:endParaRPr>
          </a:p>
        </p:txBody>
      </p:sp>
      <p:graphicFrame>
        <p:nvGraphicFramePr>
          <p:cNvPr id="4" name="表 3">
            <a:extLst>
              <a:ext uri="{FF2B5EF4-FFF2-40B4-BE49-F238E27FC236}">
                <a16:creationId xmlns:a16="http://schemas.microsoft.com/office/drawing/2014/main" id="{062B6C59-A250-4A69-95A8-A44D74B15C52}"/>
              </a:ext>
            </a:extLst>
          </p:cNvPr>
          <p:cNvGraphicFramePr>
            <a:graphicFrameLocks noGrp="1"/>
          </p:cNvGraphicFramePr>
          <p:nvPr>
            <p:extLst>
              <p:ext uri="{D42A27DB-BD31-4B8C-83A1-F6EECF244321}">
                <p14:modId xmlns:p14="http://schemas.microsoft.com/office/powerpoint/2010/main" val="3309939879"/>
              </p:ext>
            </p:extLst>
          </p:nvPr>
        </p:nvGraphicFramePr>
        <p:xfrm>
          <a:off x="186351" y="1182308"/>
          <a:ext cx="6639284" cy="4199890"/>
        </p:xfrm>
        <a:graphic>
          <a:graphicData uri="http://schemas.openxmlformats.org/drawingml/2006/table">
            <a:tbl>
              <a:tblPr firstRow="1" firstCol="1" bandRow="1">
                <a:tableStyleId>{5940675A-B579-460E-94D1-54222C63F5DA}</a:tableStyleId>
              </a:tblPr>
              <a:tblGrid>
                <a:gridCol w="758922">
                  <a:extLst>
                    <a:ext uri="{9D8B030D-6E8A-4147-A177-3AD203B41FA5}">
                      <a16:colId xmlns:a16="http://schemas.microsoft.com/office/drawing/2014/main" val="2224408142"/>
                    </a:ext>
                  </a:extLst>
                </a:gridCol>
                <a:gridCol w="5880362">
                  <a:extLst>
                    <a:ext uri="{9D8B030D-6E8A-4147-A177-3AD203B41FA5}">
                      <a16:colId xmlns:a16="http://schemas.microsoft.com/office/drawing/2014/main" val="648873785"/>
                    </a:ext>
                  </a:extLst>
                </a:gridCol>
              </a:tblGrid>
              <a:tr h="86282">
                <a:tc>
                  <a:txBody>
                    <a:bodyPr/>
                    <a:lstStyle/>
                    <a:p>
                      <a:pPr>
                        <a:lnSpc>
                          <a:spcPct val="107000"/>
                        </a:lnSpc>
                        <a:spcAft>
                          <a:spcPts val="800"/>
                        </a:spcAft>
                      </a:pPr>
                      <a:r>
                        <a:rPr lang="en-US" sz="500">
                          <a:effectLst/>
                        </a:rPr>
                        <a:t> </a:t>
                      </a:r>
                      <a:endParaRPr lang="ja-JP" sz="500">
                        <a:effectLst/>
                        <a:latin typeface="Calibri" panose="020F0502020204030204" pitchFamily="34" charset="0"/>
                        <a:ea typeface="ＭＳ 明朝" panose="02020609040205080304" pitchFamily="17" charset="-128"/>
                        <a:cs typeface="Times New Roman" panose="02020603050405020304" pitchFamily="18" charset="0"/>
                      </a:endParaRPr>
                    </a:p>
                  </a:txBody>
                  <a:tcPr marL="30958" marR="30958" marT="0" marB="0" anchor="b"/>
                </a:tc>
                <a:tc>
                  <a:txBody>
                    <a:bodyPr/>
                    <a:lstStyle/>
                    <a:p>
                      <a:pPr algn="ctr">
                        <a:lnSpc>
                          <a:spcPct val="107000"/>
                        </a:lnSpc>
                        <a:spcAft>
                          <a:spcPts val="800"/>
                        </a:spcAft>
                      </a:pPr>
                      <a:r>
                        <a:rPr lang="en-US" sz="1200" dirty="0">
                          <a:effectLst/>
                          <a:latin typeface="Times New Roman" panose="02020603050405020304" pitchFamily="18" charset="0"/>
                          <a:cs typeface="Times New Roman" panose="02020603050405020304" pitchFamily="18" charset="0"/>
                        </a:rPr>
                        <a:t>Antibody specificity</a:t>
                      </a:r>
                      <a:endParaRPr lang="ja-JP" sz="1200" dirty="0">
                        <a:effectLst/>
                        <a:latin typeface="Times New Roman" panose="02020603050405020304" pitchFamily="18" charset="0"/>
                        <a:ea typeface="ＭＳ 明朝" panose="02020609040205080304" pitchFamily="17" charset="-128"/>
                        <a:cs typeface="Times New Roman" panose="02020603050405020304" pitchFamily="18" charset="0"/>
                      </a:endParaRPr>
                    </a:p>
                  </a:txBody>
                  <a:tcPr marL="30958" marR="30958" marT="0" marB="0" anchor="b"/>
                </a:tc>
                <a:extLst>
                  <a:ext uri="{0D108BD9-81ED-4DB2-BD59-A6C34878D82A}">
                    <a16:rowId xmlns:a16="http://schemas.microsoft.com/office/drawing/2014/main" val="3546340425"/>
                  </a:ext>
                </a:extLst>
              </a:tr>
              <a:tr h="239354">
                <a:tc>
                  <a:txBody>
                    <a:bodyPr/>
                    <a:lstStyle/>
                    <a:p>
                      <a:pPr algn="ctr">
                        <a:lnSpc>
                          <a:spcPct val="107000"/>
                        </a:lnSpc>
                        <a:spcAft>
                          <a:spcPts val="800"/>
                        </a:spcAft>
                      </a:pPr>
                      <a:r>
                        <a:rPr lang="en-US" sz="1200" dirty="0">
                          <a:effectLst/>
                          <a:latin typeface="Times New Roman" panose="02020603050405020304" pitchFamily="18" charset="0"/>
                          <a:cs typeface="Times New Roman" panose="02020603050405020304" pitchFamily="18" charset="0"/>
                        </a:rPr>
                        <a:t>PD-L1</a:t>
                      </a:r>
                      <a:endParaRPr lang="ja-JP" sz="1200" dirty="0">
                        <a:effectLst/>
                        <a:latin typeface="Times New Roman" panose="02020603050405020304" pitchFamily="18" charset="0"/>
                        <a:ea typeface="ＭＳ 明朝" panose="02020609040205080304" pitchFamily="17" charset="-128"/>
                        <a:cs typeface="Times New Roman" panose="02020603050405020304" pitchFamily="18" charset="0"/>
                      </a:endParaRPr>
                    </a:p>
                  </a:txBody>
                  <a:tcPr marL="30958" marR="30958" marT="0" marB="0" anchor="ctr"/>
                </a:tc>
                <a:tc>
                  <a:txBody>
                    <a:bodyPr/>
                    <a:lstStyle/>
                    <a:p>
                      <a:pPr algn="just">
                        <a:lnSpc>
                          <a:spcPct val="107000"/>
                        </a:lnSpc>
                        <a:spcAft>
                          <a:spcPts val="800"/>
                        </a:spcAft>
                      </a:pPr>
                      <a:r>
                        <a:rPr lang="en-US" sz="1200" dirty="0">
                          <a:effectLst/>
                          <a:latin typeface="Times New Roman" panose="02020603050405020304" pitchFamily="18" charset="0"/>
                          <a:cs typeface="Times New Roman" panose="02020603050405020304" pitchFamily="18" charset="0"/>
                        </a:rPr>
                        <a:t>This antibody recognizes endogenous levels of total PD-L1 protein. This monoclonal antibody is produced by immunizing animals with a synthetic peptide corresponding to residues near the Carboxy-terminus of human PD-L1. </a:t>
                      </a:r>
                      <a:endParaRPr lang="ja-JP" sz="1200" dirty="0">
                        <a:effectLst/>
                        <a:latin typeface="Times New Roman" panose="02020603050405020304" pitchFamily="18" charset="0"/>
                        <a:ea typeface="ＭＳ 明朝" panose="02020609040205080304" pitchFamily="17" charset="-128"/>
                        <a:cs typeface="Times New Roman" panose="02020603050405020304" pitchFamily="18" charset="0"/>
                      </a:endParaRPr>
                    </a:p>
                  </a:txBody>
                  <a:tcPr marL="30958" marR="30958" marT="0" marB="0" anchor="b"/>
                </a:tc>
                <a:extLst>
                  <a:ext uri="{0D108BD9-81ED-4DB2-BD59-A6C34878D82A}">
                    <a16:rowId xmlns:a16="http://schemas.microsoft.com/office/drawing/2014/main" val="4174431127"/>
                  </a:ext>
                </a:extLst>
              </a:tr>
              <a:tr h="158375">
                <a:tc>
                  <a:txBody>
                    <a:bodyPr/>
                    <a:lstStyle/>
                    <a:p>
                      <a:pPr algn="ctr">
                        <a:lnSpc>
                          <a:spcPct val="107000"/>
                        </a:lnSpc>
                        <a:spcAft>
                          <a:spcPts val="800"/>
                        </a:spcAft>
                      </a:pPr>
                      <a:r>
                        <a:rPr lang="en-US" sz="1200" dirty="0">
                          <a:effectLst/>
                          <a:latin typeface="Times New Roman" panose="02020603050405020304" pitchFamily="18" charset="0"/>
                          <a:cs typeface="Times New Roman" panose="02020603050405020304" pitchFamily="18" charset="0"/>
                        </a:rPr>
                        <a:t>STXBP4</a:t>
                      </a:r>
                      <a:endParaRPr lang="ja-JP" sz="1200" dirty="0">
                        <a:effectLst/>
                        <a:latin typeface="Times New Roman" panose="02020603050405020304" pitchFamily="18" charset="0"/>
                        <a:ea typeface="ＭＳ 明朝" panose="02020609040205080304" pitchFamily="17" charset="-128"/>
                        <a:cs typeface="Times New Roman" panose="02020603050405020304" pitchFamily="18" charset="0"/>
                      </a:endParaRPr>
                    </a:p>
                  </a:txBody>
                  <a:tcPr marL="30958" marR="30958" marT="0" marB="0" anchor="ctr"/>
                </a:tc>
                <a:tc>
                  <a:txBody>
                    <a:bodyPr/>
                    <a:lstStyle/>
                    <a:p>
                      <a:pPr algn="just">
                        <a:lnSpc>
                          <a:spcPct val="107000"/>
                        </a:lnSpc>
                        <a:spcAft>
                          <a:spcPts val="800"/>
                        </a:spcAft>
                      </a:pPr>
                      <a:r>
                        <a:rPr lang="en-US" sz="1200" dirty="0">
                          <a:effectLst/>
                          <a:latin typeface="Times New Roman" panose="02020603050405020304" pitchFamily="18" charset="0"/>
                          <a:cs typeface="Times New Roman" panose="02020603050405020304" pitchFamily="18" charset="0"/>
                        </a:rPr>
                        <a:t>This antibody is specific for </a:t>
                      </a:r>
                      <a:r>
                        <a:rPr lang="en-US" sz="1200" dirty="0" err="1">
                          <a:effectLst/>
                          <a:latin typeface="Times New Roman" panose="02020603050405020304" pitchFamily="18" charset="0"/>
                          <a:cs typeface="Times New Roman" panose="02020603050405020304" pitchFamily="18" charset="0"/>
                        </a:rPr>
                        <a:t>Synip</a:t>
                      </a:r>
                      <a:r>
                        <a:rPr lang="en-US" sz="1200" dirty="0">
                          <a:effectLst/>
                          <a:latin typeface="Times New Roman" panose="02020603050405020304" pitchFamily="18" charset="0"/>
                          <a:cs typeface="Times New Roman" panose="02020603050405020304" pitchFamily="18" charset="0"/>
                        </a:rPr>
                        <a:t>. It is predicted to detect the isoform 2 based a sequence analysis. Synthetic peptide within human </a:t>
                      </a:r>
                      <a:r>
                        <a:rPr lang="en-US" sz="1200" dirty="0" err="1">
                          <a:effectLst/>
                          <a:latin typeface="Times New Roman" panose="02020603050405020304" pitchFamily="18" charset="0"/>
                          <a:cs typeface="Times New Roman" panose="02020603050405020304" pitchFamily="18" charset="0"/>
                        </a:rPr>
                        <a:t>Synip</a:t>
                      </a:r>
                      <a:r>
                        <a:rPr lang="en-US" sz="1200" dirty="0">
                          <a:effectLst/>
                          <a:latin typeface="Times New Roman" panose="02020603050405020304" pitchFamily="18" charset="0"/>
                          <a:cs typeface="Times New Roman" panose="02020603050405020304" pitchFamily="18" charset="0"/>
                        </a:rPr>
                        <a:t> (C terminal). The exact sequence is proprietary.</a:t>
                      </a:r>
                      <a:endParaRPr lang="ja-JP" sz="1200" dirty="0">
                        <a:effectLst/>
                        <a:latin typeface="Times New Roman" panose="02020603050405020304" pitchFamily="18" charset="0"/>
                        <a:ea typeface="ＭＳ 明朝" panose="02020609040205080304" pitchFamily="17" charset="-128"/>
                        <a:cs typeface="Times New Roman" panose="02020603050405020304" pitchFamily="18" charset="0"/>
                      </a:endParaRPr>
                    </a:p>
                  </a:txBody>
                  <a:tcPr marL="30958" marR="30958" marT="0" marB="0" anchor="b"/>
                </a:tc>
                <a:extLst>
                  <a:ext uri="{0D108BD9-81ED-4DB2-BD59-A6C34878D82A}">
                    <a16:rowId xmlns:a16="http://schemas.microsoft.com/office/drawing/2014/main" val="3117717271"/>
                  </a:ext>
                </a:extLst>
              </a:tr>
              <a:tr h="158375">
                <a:tc>
                  <a:txBody>
                    <a:bodyPr/>
                    <a:lstStyle/>
                    <a:p>
                      <a:pPr algn="ctr">
                        <a:lnSpc>
                          <a:spcPct val="107000"/>
                        </a:lnSpc>
                        <a:spcAft>
                          <a:spcPts val="800"/>
                        </a:spcAft>
                      </a:pPr>
                      <a:r>
                        <a:rPr lang="en-US" sz="1200" dirty="0">
                          <a:effectLst/>
                          <a:latin typeface="Times New Roman" panose="02020603050405020304" pitchFamily="18" charset="0"/>
                          <a:cs typeface="Times New Roman" panose="02020603050405020304" pitchFamily="18" charset="0"/>
                        </a:rPr>
                        <a:t>ΔNp63</a:t>
                      </a:r>
                      <a:endParaRPr lang="ja-JP" sz="1200" dirty="0">
                        <a:effectLst/>
                        <a:latin typeface="Times New Roman" panose="02020603050405020304" pitchFamily="18" charset="0"/>
                        <a:ea typeface="ＭＳ 明朝" panose="02020609040205080304" pitchFamily="17" charset="-128"/>
                        <a:cs typeface="Times New Roman" panose="02020603050405020304" pitchFamily="18" charset="0"/>
                      </a:endParaRPr>
                    </a:p>
                  </a:txBody>
                  <a:tcPr marL="30958" marR="30958" marT="0" marB="0" anchor="ctr"/>
                </a:tc>
                <a:tc>
                  <a:txBody>
                    <a:bodyPr/>
                    <a:lstStyle/>
                    <a:p>
                      <a:pPr algn="just">
                        <a:lnSpc>
                          <a:spcPct val="107000"/>
                        </a:lnSpc>
                        <a:spcAft>
                          <a:spcPts val="800"/>
                        </a:spcAft>
                      </a:pPr>
                      <a:r>
                        <a:rPr lang="en-US" sz="1200">
                          <a:effectLst/>
                          <a:latin typeface="Times New Roman" panose="02020603050405020304" pitchFamily="18" charset="0"/>
                          <a:cs typeface="Times New Roman" panose="02020603050405020304" pitchFamily="18" charset="0"/>
                        </a:rPr>
                        <a:t>Peptides specific for (5'-MLYLENNAQTQFSEP-3') were used to raise ΔNp63 polyclonal antibodies (Covance).</a:t>
                      </a:r>
                      <a:endParaRPr lang="ja-JP" sz="1200">
                        <a:effectLst/>
                        <a:latin typeface="Times New Roman" panose="02020603050405020304" pitchFamily="18" charset="0"/>
                        <a:ea typeface="ＭＳ 明朝" panose="02020609040205080304" pitchFamily="17" charset="-128"/>
                        <a:cs typeface="Times New Roman" panose="02020603050405020304" pitchFamily="18" charset="0"/>
                      </a:endParaRPr>
                    </a:p>
                  </a:txBody>
                  <a:tcPr marL="30958" marR="30958" marT="0" marB="0" anchor="b"/>
                </a:tc>
                <a:extLst>
                  <a:ext uri="{0D108BD9-81ED-4DB2-BD59-A6C34878D82A}">
                    <a16:rowId xmlns:a16="http://schemas.microsoft.com/office/drawing/2014/main" val="3314436763"/>
                  </a:ext>
                </a:extLst>
              </a:tr>
              <a:tr h="239354">
                <a:tc>
                  <a:txBody>
                    <a:bodyPr/>
                    <a:lstStyle/>
                    <a:p>
                      <a:pPr algn="ctr">
                        <a:lnSpc>
                          <a:spcPct val="107000"/>
                        </a:lnSpc>
                        <a:spcAft>
                          <a:spcPts val="800"/>
                        </a:spcAft>
                      </a:pPr>
                      <a:r>
                        <a:rPr lang="en-US" sz="1200" dirty="0">
                          <a:effectLst/>
                          <a:latin typeface="Times New Roman" panose="02020603050405020304" pitchFamily="18" charset="0"/>
                          <a:cs typeface="Times New Roman" panose="02020603050405020304" pitchFamily="18" charset="0"/>
                        </a:rPr>
                        <a:t>VEGFR2</a:t>
                      </a:r>
                      <a:endParaRPr lang="ja-JP" sz="1200" dirty="0">
                        <a:effectLst/>
                        <a:latin typeface="Times New Roman" panose="02020603050405020304" pitchFamily="18" charset="0"/>
                        <a:ea typeface="ＭＳ 明朝" panose="02020609040205080304" pitchFamily="17" charset="-128"/>
                        <a:cs typeface="Times New Roman" panose="02020603050405020304" pitchFamily="18" charset="0"/>
                      </a:endParaRPr>
                    </a:p>
                  </a:txBody>
                  <a:tcPr marL="30958" marR="30958" marT="0" marB="0" anchor="ctr"/>
                </a:tc>
                <a:tc>
                  <a:txBody>
                    <a:bodyPr/>
                    <a:lstStyle/>
                    <a:p>
                      <a:pPr algn="just">
                        <a:lnSpc>
                          <a:spcPct val="107000"/>
                        </a:lnSpc>
                        <a:spcAft>
                          <a:spcPts val="800"/>
                        </a:spcAft>
                      </a:pPr>
                      <a:r>
                        <a:rPr lang="en-US" sz="1200">
                          <a:effectLst/>
                          <a:latin typeface="Times New Roman" panose="02020603050405020304" pitchFamily="18" charset="0"/>
                          <a:cs typeface="Times New Roman" panose="02020603050405020304" pitchFamily="18" charset="0"/>
                        </a:rPr>
                        <a:t>This antibody recognizes endogenous levels of Total VEGF receptor 2 protein. This monoclonal antibody is produced by immunizing animals with a recombinant protein containing carboxy-terminal 150 amino acid residues of human VEGFR2.</a:t>
                      </a:r>
                      <a:endParaRPr lang="ja-JP" sz="1200">
                        <a:effectLst/>
                        <a:latin typeface="Times New Roman" panose="02020603050405020304" pitchFamily="18" charset="0"/>
                        <a:ea typeface="ＭＳ 明朝" panose="02020609040205080304" pitchFamily="17" charset="-128"/>
                        <a:cs typeface="Times New Roman" panose="02020603050405020304" pitchFamily="18" charset="0"/>
                      </a:endParaRPr>
                    </a:p>
                  </a:txBody>
                  <a:tcPr marL="30958" marR="30958" marT="0" marB="0" anchor="b"/>
                </a:tc>
                <a:extLst>
                  <a:ext uri="{0D108BD9-81ED-4DB2-BD59-A6C34878D82A}">
                    <a16:rowId xmlns:a16="http://schemas.microsoft.com/office/drawing/2014/main" val="531527472"/>
                  </a:ext>
                </a:extLst>
              </a:tr>
              <a:tr h="239354">
                <a:tc>
                  <a:txBody>
                    <a:bodyPr/>
                    <a:lstStyle/>
                    <a:p>
                      <a:pPr algn="ctr">
                        <a:lnSpc>
                          <a:spcPct val="107000"/>
                        </a:lnSpc>
                        <a:spcAft>
                          <a:spcPts val="800"/>
                        </a:spcAft>
                      </a:pPr>
                      <a:r>
                        <a:rPr lang="en-US" sz="1200" dirty="0">
                          <a:effectLst/>
                          <a:latin typeface="Times New Roman" panose="02020603050405020304" pitchFamily="18" charset="0"/>
                          <a:cs typeface="Times New Roman" panose="02020603050405020304" pitchFamily="18" charset="0"/>
                        </a:rPr>
                        <a:t>TUBB3</a:t>
                      </a:r>
                      <a:endParaRPr lang="ja-JP" sz="1200" dirty="0">
                        <a:effectLst/>
                        <a:latin typeface="Times New Roman" panose="02020603050405020304" pitchFamily="18" charset="0"/>
                        <a:ea typeface="ＭＳ 明朝" panose="02020609040205080304" pitchFamily="17" charset="-128"/>
                        <a:cs typeface="Times New Roman" panose="02020603050405020304" pitchFamily="18" charset="0"/>
                      </a:endParaRPr>
                    </a:p>
                  </a:txBody>
                  <a:tcPr marL="30958" marR="30958" marT="0" marB="0" anchor="ctr"/>
                </a:tc>
                <a:tc>
                  <a:txBody>
                    <a:bodyPr/>
                    <a:lstStyle/>
                    <a:p>
                      <a:pPr algn="just">
                        <a:lnSpc>
                          <a:spcPct val="107000"/>
                        </a:lnSpc>
                        <a:spcAft>
                          <a:spcPts val="800"/>
                        </a:spcAft>
                      </a:pPr>
                      <a:r>
                        <a:rPr lang="en-US" sz="1200">
                          <a:effectLst/>
                          <a:latin typeface="Times New Roman" panose="02020603050405020304" pitchFamily="18" charset="0"/>
                          <a:cs typeface="Times New Roman" panose="02020603050405020304" pitchFamily="18" charset="0"/>
                        </a:rPr>
                        <a:t>The immunogen used for this antibody shares 72% homology with TUB (Uniprot: P50607). Synthetic peptide corresponding to human beta III tubulin amino acids 350 to the C-terminus conjugated to keyhole limpet haemocyanin.</a:t>
                      </a:r>
                      <a:endParaRPr lang="ja-JP" sz="1200">
                        <a:effectLst/>
                        <a:latin typeface="Times New Roman" panose="02020603050405020304" pitchFamily="18" charset="0"/>
                        <a:ea typeface="ＭＳ 明朝" panose="02020609040205080304" pitchFamily="17" charset="-128"/>
                        <a:cs typeface="Times New Roman" panose="02020603050405020304" pitchFamily="18" charset="0"/>
                      </a:endParaRPr>
                    </a:p>
                  </a:txBody>
                  <a:tcPr marL="30958" marR="30958" marT="0" marB="0" anchor="b"/>
                </a:tc>
                <a:extLst>
                  <a:ext uri="{0D108BD9-81ED-4DB2-BD59-A6C34878D82A}">
                    <a16:rowId xmlns:a16="http://schemas.microsoft.com/office/drawing/2014/main" val="3784986857"/>
                  </a:ext>
                </a:extLst>
              </a:tr>
              <a:tr h="239354">
                <a:tc>
                  <a:txBody>
                    <a:bodyPr/>
                    <a:lstStyle/>
                    <a:p>
                      <a:pPr algn="ctr">
                        <a:lnSpc>
                          <a:spcPct val="107000"/>
                        </a:lnSpc>
                        <a:spcAft>
                          <a:spcPts val="800"/>
                        </a:spcAft>
                      </a:pPr>
                      <a:r>
                        <a:rPr lang="en-US" sz="1200" dirty="0">
                          <a:effectLst/>
                          <a:latin typeface="Times New Roman" panose="02020603050405020304" pitchFamily="18" charset="0"/>
                          <a:cs typeface="Times New Roman" panose="02020603050405020304" pitchFamily="18" charset="0"/>
                        </a:rPr>
                        <a:t>STMN1</a:t>
                      </a:r>
                      <a:endParaRPr lang="ja-JP" sz="1200" dirty="0">
                        <a:effectLst/>
                        <a:latin typeface="Times New Roman" panose="02020603050405020304" pitchFamily="18" charset="0"/>
                        <a:ea typeface="ＭＳ 明朝" panose="02020609040205080304" pitchFamily="17" charset="-128"/>
                        <a:cs typeface="Times New Roman" panose="02020603050405020304" pitchFamily="18" charset="0"/>
                      </a:endParaRPr>
                    </a:p>
                  </a:txBody>
                  <a:tcPr marL="30958" marR="30958" marT="0" marB="0" anchor="ctr"/>
                </a:tc>
                <a:tc>
                  <a:txBody>
                    <a:bodyPr/>
                    <a:lstStyle/>
                    <a:p>
                      <a:pPr algn="just">
                        <a:lnSpc>
                          <a:spcPct val="107000"/>
                        </a:lnSpc>
                        <a:spcAft>
                          <a:spcPts val="800"/>
                        </a:spcAft>
                      </a:pPr>
                      <a:r>
                        <a:rPr lang="en-US" sz="1200">
                          <a:effectLst/>
                          <a:latin typeface="Times New Roman" panose="02020603050405020304" pitchFamily="18" charset="0"/>
                          <a:cs typeface="Times New Roman" panose="02020603050405020304" pitchFamily="18" charset="0"/>
                        </a:rPr>
                        <a:t>This antibody recognizes endogenous levels of total stathmin protein. This monoclonal antibody is produced by immunizing animals with synthetic peptide corresponding to residues surrounding Pro142 of human stathmin protein.</a:t>
                      </a:r>
                      <a:endParaRPr lang="ja-JP" sz="1200">
                        <a:effectLst/>
                        <a:latin typeface="Times New Roman" panose="02020603050405020304" pitchFamily="18" charset="0"/>
                        <a:ea typeface="ＭＳ 明朝" panose="02020609040205080304" pitchFamily="17" charset="-128"/>
                        <a:cs typeface="Times New Roman" panose="02020603050405020304" pitchFamily="18" charset="0"/>
                      </a:endParaRPr>
                    </a:p>
                  </a:txBody>
                  <a:tcPr marL="30958" marR="30958" marT="0" marB="0" anchor="b"/>
                </a:tc>
                <a:extLst>
                  <a:ext uri="{0D108BD9-81ED-4DB2-BD59-A6C34878D82A}">
                    <a16:rowId xmlns:a16="http://schemas.microsoft.com/office/drawing/2014/main" val="3448130511"/>
                  </a:ext>
                </a:extLst>
              </a:tr>
              <a:tr h="320333">
                <a:tc>
                  <a:txBody>
                    <a:bodyPr/>
                    <a:lstStyle/>
                    <a:p>
                      <a:pPr algn="ctr">
                        <a:lnSpc>
                          <a:spcPct val="107000"/>
                        </a:lnSpc>
                        <a:spcAft>
                          <a:spcPts val="800"/>
                        </a:spcAft>
                      </a:pPr>
                      <a:r>
                        <a:rPr lang="en-US" sz="1200" dirty="0">
                          <a:effectLst/>
                          <a:latin typeface="Times New Roman" panose="02020603050405020304" pitchFamily="18" charset="0"/>
                          <a:cs typeface="Times New Roman" panose="02020603050405020304" pitchFamily="18" charset="0"/>
                        </a:rPr>
                        <a:t>TP53</a:t>
                      </a:r>
                      <a:endParaRPr lang="ja-JP" sz="1200" dirty="0">
                        <a:effectLst/>
                        <a:latin typeface="Times New Roman" panose="02020603050405020304" pitchFamily="18" charset="0"/>
                        <a:ea typeface="ＭＳ 明朝" panose="02020609040205080304" pitchFamily="17" charset="-128"/>
                        <a:cs typeface="Times New Roman" panose="02020603050405020304" pitchFamily="18" charset="0"/>
                      </a:endParaRPr>
                    </a:p>
                  </a:txBody>
                  <a:tcPr marL="30958" marR="30958" marT="0" marB="0" anchor="ctr"/>
                </a:tc>
                <a:tc>
                  <a:txBody>
                    <a:bodyPr/>
                    <a:lstStyle/>
                    <a:p>
                      <a:pPr algn="just">
                        <a:lnSpc>
                          <a:spcPct val="107000"/>
                        </a:lnSpc>
                        <a:spcAft>
                          <a:spcPts val="800"/>
                        </a:spcAft>
                      </a:pPr>
                      <a:r>
                        <a:rPr lang="en-US" sz="1200" dirty="0">
                          <a:effectLst/>
                          <a:latin typeface="Times New Roman" panose="02020603050405020304" pitchFamily="18" charset="0"/>
                          <a:cs typeface="Times New Roman" panose="02020603050405020304" pitchFamily="18" charset="0"/>
                        </a:rPr>
                        <a:t>This antibody has immunogenicity against recombinant human wild-type and mutant p53 protein. The epitope recognized by the antibody is located between the N-terminal amino acids 1 and 45 and possibly between amino acids 37 and 45 of the human p53 protein. In IHC, the antibody labels mutant type p53 in A431 cell line and wild type p53 in SVK14 cell line.</a:t>
                      </a:r>
                      <a:endParaRPr lang="ja-JP" sz="1200" dirty="0">
                        <a:effectLst/>
                        <a:latin typeface="Times New Roman" panose="02020603050405020304" pitchFamily="18" charset="0"/>
                        <a:ea typeface="ＭＳ 明朝" panose="02020609040205080304" pitchFamily="17" charset="-128"/>
                        <a:cs typeface="Times New Roman" panose="02020603050405020304" pitchFamily="18" charset="0"/>
                      </a:endParaRPr>
                    </a:p>
                  </a:txBody>
                  <a:tcPr marL="30958" marR="30958" marT="0" marB="0" anchor="b"/>
                </a:tc>
                <a:extLst>
                  <a:ext uri="{0D108BD9-81ED-4DB2-BD59-A6C34878D82A}">
                    <a16:rowId xmlns:a16="http://schemas.microsoft.com/office/drawing/2014/main" val="2422610225"/>
                  </a:ext>
                </a:extLst>
              </a:tr>
            </a:tbl>
          </a:graphicData>
        </a:graphic>
      </p:graphicFrame>
      <p:sp>
        <p:nvSpPr>
          <p:cNvPr id="29" name="テキスト ボックス 28">
            <a:extLst>
              <a:ext uri="{FF2B5EF4-FFF2-40B4-BE49-F238E27FC236}">
                <a16:creationId xmlns:a16="http://schemas.microsoft.com/office/drawing/2014/main" id="{3E69F89C-3C6E-45B8-BC63-A7E0F615123B}"/>
              </a:ext>
            </a:extLst>
          </p:cNvPr>
          <p:cNvSpPr txBox="1"/>
          <p:nvPr/>
        </p:nvSpPr>
        <p:spPr>
          <a:xfrm>
            <a:off x="129011" y="826685"/>
            <a:ext cx="2972329" cy="3077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ltLang="ja-JP" sz="1400" b="1" dirty="0">
                <a:effectLst/>
                <a:latin typeface="Times New Roman" panose="02020603050405020304" pitchFamily="18" charset="0"/>
                <a:ea typeface="ＭＳ 明朝" panose="02020609040205080304" pitchFamily="17" charset="-128"/>
                <a:cs typeface="Times New Roman" panose="02020603050405020304" pitchFamily="18" charset="0"/>
              </a:rPr>
              <a:t>A.</a:t>
            </a:r>
            <a:r>
              <a:rPr lang="ja-JP" altLang="en-US" sz="1400" b="1"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en-US" altLang="ja-JP" sz="1400" b="1" dirty="0">
                <a:effectLst/>
                <a:latin typeface="Times New Roman" panose="02020603050405020304" pitchFamily="18" charset="0"/>
                <a:ea typeface="ＭＳ 明朝" panose="02020609040205080304" pitchFamily="17" charset="-128"/>
                <a:cs typeface="Times New Roman" panose="02020603050405020304" pitchFamily="18" charset="0"/>
              </a:rPr>
              <a:t>Antibody specificity information</a:t>
            </a:r>
            <a:endParaRPr lang="ja-JP" altLang="en-US" sz="1400" dirty="0">
              <a:latin typeface="Times New Roman" panose="02020603050405020304" pitchFamily="18" charset="0"/>
              <a:cs typeface="Times New Roman" panose="02020603050405020304" pitchFamily="18" charset="0"/>
            </a:endParaRPr>
          </a:p>
        </p:txBody>
      </p:sp>
      <p:sp>
        <p:nvSpPr>
          <p:cNvPr id="6" name="テキスト ボックス 5">
            <a:extLst>
              <a:ext uri="{FF2B5EF4-FFF2-40B4-BE49-F238E27FC236}">
                <a16:creationId xmlns:a16="http://schemas.microsoft.com/office/drawing/2014/main" id="{DFCAF6D5-F736-4E74-A6FD-D150AFAEA6CE}"/>
              </a:ext>
            </a:extLst>
          </p:cNvPr>
          <p:cNvSpPr txBox="1"/>
          <p:nvPr/>
        </p:nvSpPr>
        <p:spPr>
          <a:xfrm>
            <a:off x="129011" y="5733558"/>
            <a:ext cx="5292429" cy="3077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ltLang="ja-JP" sz="1400" b="1" dirty="0">
                <a:latin typeface="Times New Roman" panose="02020603050405020304" pitchFamily="18" charset="0"/>
                <a:ea typeface="ＭＳ 明朝" panose="02020609040205080304" pitchFamily="17" charset="-128"/>
                <a:cs typeface="Times New Roman" panose="02020603050405020304" pitchFamily="18" charset="0"/>
              </a:rPr>
              <a:t>B</a:t>
            </a:r>
            <a:r>
              <a:rPr lang="en-US" altLang="ja-JP" sz="1400" b="1" dirty="0">
                <a:effectLst/>
                <a:latin typeface="Times New Roman" panose="02020603050405020304" pitchFamily="18" charset="0"/>
                <a:ea typeface="ＭＳ 明朝" panose="02020609040205080304" pitchFamily="17" charset="-128"/>
                <a:cs typeface="Times New Roman" panose="02020603050405020304" pitchFamily="18" charset="0"/>
              </a:rPr>
              <a:t>.</a:t>
            </a:r>
            <a:r>
              <a:rPr lang="ja-JP" altLang="en-US" sz="1400" b="1"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en-US" altLang="ja-JP" sz="1400" b="1" dirty="0">
                <a:effectLst/>
                <a:latin typeface="Times New Roman" panose="02020603050405020304" pitchFamily="18" charset="0"/>
                <a:ea typeface="ＭＳ 明朝" panose="02020609040205080304" pitchFamily="17" charset="-128"/>
                <a:cs typeface="Times New Roman" panose="02020603050405020304" pitchFamily="18" charset="0"/>
              </a:rPr>
              <a:t>Representative images of Immunohistochemical</a:t>
            </a:r>
            <a:r>
              <a:rPr lang="ja-JP" altLang="en-US" sz="1400" b="1"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en-US" altLang="ja-JP" sz="1400" b="1" dirty="0">
                <a:effectLst/>
                <a:latin typeface="Times New Roman" panose="02020603050405020304" pitchFamily="18" charset="0"/>
                <a:ea typeface="ＭＳ 明朝" panose="02020609040205080304" pitchFamily="17" charset="-128"/>
                <a:cs typeface="Times New Roman" panose="02020603050405020304" pitchFamily="18" charset="0"/>
              </a:rPr>
              <a:t>staining (p53)</a:t>
            </a:r>
            <a:r>
              <a:rPr lang="ja-JP" altLang="en-US" sz="1400" b="1" dirty="0">
                <a:effectLst/>
                <a:latin typeface="Times New Roman" panose="02020603050405020304" pitchFamily="18" charset="0"/>
                <a:ea typeface="ＭＳ 明朝" panose="02020609040205080304" pitchFamily="17" charset="-128"/>
                <a:cs typeface="Times New Roman" panose="02020603050405020304" pitchFamily="18" charset="0"/>
              </a:rPr>
              <a:t> </a:t>
            </a:r>
            <a:endParaRPr lang="ja-JP" altLang="en-US" sz="1400" dirty="0">
              <a:latin typeface="Times New Roman" panose="02020603050405020304" pitchFamily="18" charset="0"/>
              <a:cs typeface="Times New Roman" panose="02020603050405020304" pitchFamily="18" charset="0"/>
            </a:endParaRPr>
          </a:p>
        </p:txBody>
      </p:sp>
      <p:grpSp>
        <p:nvGrpSpPr>
          <p:cNvPr id="16" name="グループ化 15">
            <a:extLst>
              <a:ext uri="{FF2B5EF4-FFF2-40B4-BE49-F238E27FC236}">
                <a16:creationId xmlns:a16="http://schemas.microsoft.com/office/drawing/2014/main" id="{405758B9-3E24-42DE-A3C9-1249D3444105}"/>
              </a:ext>
            </a:extLst>
          </p:cNvPr>
          <p:cNvGrpSpPr/>
          <p:nvPr/>
        </p:nvGrpSpPr>
        <p:grpSpPr>
          <a:xfrm>
            <a:off x="294380" y="6181595"/>
            <a:ext cx="3781202" cy="2202260"/>
            <a:chOff x="149809" y="5833255"/>
            <a:chExt cx="3781202" cy="2202260"/>
          </a:xfrm>
        </p:grpSpPr>
        <p:grpSp>
          <p:nvGrpSpPr>
            <p:cNvPr id="136" name="Group 136"/>
            <p:cNvGrpSpPr/>
            <p:nvPr/>
          </p:nvGrpSpPr>
          <p:grpSpPr>
            <a:xfrm>
              <a:off x="149809" y="5833255"/>
              <a:ext cx="3781202" cy="2202260"/>
              <a:chOff x="146874" y="79113"/>
              <a:chExt cx="3367507" cy="1589578"/>
            </a:xfrm>
          </p:grpSpPr>
          <p:sp>
            <p:nvSpPr>
              <p:cNvPr id="128" name="Shape 128"/>
              <p:cNvSpPr/>
              <p:nvPr/>
            </p:nvSpPr>
            <p:spPr>
              <a:xfrm>
                <a:off x="1554016" y="79113"/>
                <a:ext cx="1960365" cy="34476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23153" tIns="23153" rIns="23153" bIns="23153" numCol="1" anchor="t">
                <a:spAutoFit/>
              </a:bodyPr>
              <a:lstStyle/>
              <a:p>
                <a:pPr algn="ctr">
                  <a:defRPr sz="1400" b="1">
                    <a:latin typeface="Times New Roman"/>
                    <a:ea typeface="Times New Roman"/>
                    <a:cs typeface="Times New Roman"/>
                    <a:sym typeface="Times New Roman"/>
                  </a:defRPr>
                </a:pPr>
                <a:r>
                  <a:rPr lang="en-US" dirty="0"/>
                  <a:t>Negative Control</a:t>
                </a:r>
              </a:p>
              <a:p>
                <a:pPr algn="ctr">
                  <a:defRPr sz="1400" b="1">
                    <a:latin typeface="Times New Roman"/>
                    <a:ea typeface="Times New Roman"/>
                    <a:cs typeface="Times New Roman"/>
                    <a:sym typeface="Times New Roman"/>
                  </a:defRPr>
                </a:pPr>
                <a:r>
                  <a:rPr lang="en-US" dirty="0"/>
                  <a:t>(without primary </a:t>
                </a:r>
                <a:r>
                  <a:rPr dirty="0"/>
                  <a:t>antibody</a:t>
                </a:r>
                <a:r>
                  <a:rPr lang="en-US" dirty="0"/>
                  <a:t>)</a:t>
                </a:r>
                <a:r>
                  <a:rPr dirty="0"/>
                  <a:t> </a:t>
                </a:r>
              </a:p>
            </p:txBody>
          </p:sp>
          <p:sp>
            <p:nvSpPr>
              <p:cNvPr id="129" name="Shape 129"/>
              <p:cNvSpPr/>
              <p:nvPr/>
            </p:nvSpPr>
            <p:spPr>
              <a:xfrm>
                <a:off x="405093" y="160043"/>
                <a:ext cx="973880" cy="18925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23153" tIns="23153" rIns="23153" bIns="23153" numCol="1" anchor="t">
                <a:spAutoFit/>
              </a:bodyPr>
              <a:lstStyle>
                <a:lvl1pPr>
                  <a:defRPr sz="1400" b="1">
                    <a:latin typeface="Times New Roman"/>
                    <a:ea typeface="Times New Roman"/>
                    <a:cs typeface="Times New Roman"/>
                    <a:sym typeface="Times New Roman"/>
                  </a:defRPr>
                </a:lvl1pPr>
              </a:lstStyle>
              <a:p>
                <a:r>
                  <a:rPr dirty="0"/>
                  <a:t>HE staining</a:t>
                </a:r>
                <a:r>
                  <a:rPr lang="en-US" dirty="0"/>
                  <a:t>*</a:t>
                </a:r>
                <a:r>
                  <a:rPr dirty="0"/>
                  <a:t> </a:t>
                </a:r>
              </a:p>
            </p:txBody>
          </p:sp>
          <p:grpSp>
            <p:nvGrpSpPr>
              <p:cNvPr id="132" name="Group 132"/>
              <p:cNvGrpSpPr/>
              <p:nvPr/>
            </p:nvGrpSpPr>
            <p:grpSpPr>
              <a:xfrm>
                <a:off x="146874" y="525112"/>
                <a:ext cx="1524003" cy="1143521"/>
                <a:chOff x="0" y="0"/>
                <a:chExt cx="1524002" cy="1143519"/>
              </a:xfrm>
            </p:grpSpPr>
            <p:pic>
              <p:nvPicPr>
                <p:cNvPr id="130" name="image9.png"/>
                <p:cNvPicPr>
                  <a:picLocks noChangeAspect="1"/>
                </p:cNvPicPr>
                <p:nvPr/>
              </p:nvPicPr>
              <p:blipFill>
                <a:blip r:embed="rId3"/>
                <a:stretch>
                  <a:fillRect/>
                </a:stretch>
              </p:blipFill>
              <p:spPr>
                <a:xfrm>
                  <a:off x="0" y="0"/>
                  <a:ext cx="1524002" cy="1143519"/>
                </a:xfrm>
                <a:prstGeom prst="rect">
                  <a:avLst/>
                </a:prstGeom>
                <a:ln w="12700" cap="flat">
                  <a:noFill/>
                  <a:miter lim="400000"/>
                </a:ln>
                <a:effectLst/>
              </p:spPr>
            </p:pic>
            <p:sp>
              <p:nvSpPr>
                <p:cNvPr id="131" name="Shape 131"/>
                <p:cNvSpPr/>
                <p:nvPr/>
              </p:nvSpPr>
              <p:spPr>
                <a:xfrm>
                  <a:off x="1099946" y="1038458"/>
                  <a:ext cx="358216" cy="2"/>
                </a:xfrm>
                <a:prstGeom prst="line">
                  <a:avLst/>
                </a:prstGeom>
                <a:noFill/>
                <a:ln w="12700" cap="flat">
                  <a:solidFill>
                    <a:schemeClr val="tx1"/>
                  </a:solidFill>
                  <a:prstDash val="solid"/>
                  <a:miter lim="800000"/>
                </a:ln>
                <a:effectLst/>
              </p:spPr>
              <p:txBody>
                <a:bodyPr wrap="square" lIns="45718" tIns="45718" rIns="45718" bIns="45718" numCol="1" anchor="t">
                  <a:noAutofit/>
                </a:bodyPr>
                <a:lstStyle/>
                <a:p>
                  <a:endParaRPr/>
                </a:p>
              </p:txBody>
            </p:sp>
          </p:grpSp>
          <p:grpSp>
            <p:nvGrpSpPr>
              <p:cNvPr id="135" name="Group 135"/>
              <p:cNvGrpSpPr/>
              <p:nvPr/>
            </p:nvGrpSpPr>
            <p:grpSpPr>
              <a:xfrm>
                <a:off x="1772197" y="525171"/>
                <a:ext cx="1524003" cy="1143520"/>
                <a:chOff x="0" y="0"/>
                <a:chExt cx="1524001" cy="1143518"/>
              </a:xfrm>
            </p:grpSpPr>
            <p:pic>
              <p:nvPicPr>
                <p:cNvPr id="133" name="image10.png"/>
                <p:cNvPicPr>
                  <a:picLocks noChangeAspect="1"/>
                </p:cNvPicPr>
                <p:nvPr/>
              </p:nvPicPr>
              <p:blipFill>
                <a:blip r:embed="rId4"/>
                <a:stretch>
                  <a:fillRect/>
                </a:stretch>
              </p:blipFill>
              <p:spPr>
                <a:xfrm>
                  <a:off x="0" y="0"/>
                  <a:ext cx="1524002" cy="1143519"/>
                </a:xfrm>
                <a:prstGeom prst="rect">
                  <a:avLst/>
                </a:prstGeom>
                <a:ln w="12700" cap="flat">
                  <a:noFill/>
                  <a:miter lim="400000"/>
                </a:ln>
                <a:effectLst/>
              </p:spPr>
            </p:pic>
            <p:sp>
              <p:nvSpPr>
                <p:cNvPr id="134" name="Shape 134"/>
                <p:cNvSpPr/>
                <p:nvPr/>
              </p:nvSpPr>
              <p:spPr>
                <a:xfrm>
                  <a:off x="1102953" y="1038380"/>
                  <a:ext cx="358216" cy="2"/>
                </a:xfrm>
                <a:prstGeom prst="line">
                  <a:avLst/>
                </a:prstGeom>
                <a:noFill/>
                <a:ln w="3175" cap="flat">
                  <a:solidFill>
                    <a:srgbClr val="000000"/>
                  </a:solidFill>
                  <a:prstDash val="solid"/>
                  <a:miter lim="800000"/>
                </a:ln>
                <a:effectLst/>
              </p:spPr>
              <p:txBody>
                <a:bodyPr wrap="square" lIns="45718" tIns="45718" rIns="45718" bIns="45718" numCol="1" anchor="t">
                  <a:noAutofit/>
                </a:bodyPr>
                <a:lstStyle/>
                <a:p>
                  <a:endParaRPr/>
                </a:p>
              </p:txBody>
            </p:sp>
          </p:grpSp>
        </p:grpSp>
        <p:grpSp>
          <p:nvGrpSpPr>
            <p:cNvPr id="15" name="グループ化 14">
              <a:extLst>
                <a:ext uri="{FF2B5EF4-FFF2-40B4-BE49-F238E27FC236}">
                  <a16:creationId xmlns:a16="http://schemas.microsoft.com/office/drawing/2014/main" id="{77D44319-A3C9-46CE-9A99-1D7AF79467CC}"/>
                </a:ext>
              </a:extLst>
            </p:cNvPr>
            <p:cNvGrpSpPr/>
            <p:nvPr/>
          </p:nvGrpSpPr>
          <p:grpSpPr>
            <a:xfrm>
              <a:off x="1361745" y="7675106"/>
              <a:ext cx="462325" cy="303591"/>
              <a:chOff x="2519980" y="8235548"/>
              <a:chExt cx="425067" cy="303591"/>
            </a:xfrm>
          </p:grpSpPr>
          <p:cxnSp>
            <p:nvCxnSpPr>
              <p:cNvPr id="8" name="直線コネクタ 7">
                <a:extLst>
                  <a:ext uri="{FF2B5EF4-FFF2-40B4-BE49-F238E27FC236}">
                    <a16:creationId xmlns:a16="http://schemas.microsoft.com/office/drawing/2014/main" id="{6E1E23E2-8811-4A53-870A-4904FDAF7658}"/>
                  </a:ext>
                </a:extLst>
              </p:cNvPr>
              <p:cNvCxnSpPr>
                <a:cxnSpLocks/>
              </p:cNvCxnSpPr>
              <p:nvPr/>
            </p:nvCxnSpPr>
            <p:spPr>
              <a:xfrm>
                <a:off x="2728703" y="8539139"/>
                <a:ext cx="0" cy="0"/>
              </a:xfrm>
              <a:prstGeom prst="line">
                <a:avLst/>
              </a:prstGeom>
              <a:noFill/>
              <a:ln w="25400" cap="flat">
                <a:solidFill>
                  <a:schemeClr val="tx1"/>
                </a:solidFill>
                <a:prstDash val="solid"/>
                <a:round/>
              </a:ln>
              <a:effectLst/>
              <a:sp3d/>
            </p:spPr>
            <p:style>
              <a:lnRef idx="0">
                <a:scrgbClr r="0" g="0" b="0"/>
              </a:lnRef>
              <a:fillRef idx="0">
                <a:scrgbClr r="0" g="0" b="0"/>
              </a:fillRef>
              <a:effectRef idx="0">
                <a:scrgbClr r="0" g="0" b="0"/>
              </a:effectRef>
              <a:fontRef idx="none"/>
            </p:style>
          </p:cxnSp>
          <p:cxnSp>
            <p:nvCxnSpPr>
              <p:cNvPr id="10" name="直線コネクタ 9">
                <a:extLst>
                  <a:ext uri="{FF2B5EF4-FFF2-40B4-BE49-F238E27FC236}">
                    <a16:creationId xmlns:a16="http://schemas.microsoft.com/office/drawing/2014/main" id="{7FFE2949-F7DD-4CDF-B04A-F90389DFD1CB}"/>
                  </a:ext>
                </a:extLst>
              </p:cNvPr>
              <p:cNvCxnSpPr>
                <a:cxnSpLocks/>
              </p:cNvCxnSpPr>
              <p:nvPr/>
            </p:nvCxnSpPr>
            <p:spPr>
              <a:xfrm>
                <a:off x="2533963" y="8443889"/>
                <a:ext cx="389481" cy="0"/>
              </a:xfrm>
              <a:prstGeom prst="line">
                <a:avLst/>
              </a:prstGeom>
              <a:noFill/>
              <a:ln w="25400" cap="flat">
                <a:solidFill>
                  <a:schemeClr val="tx1"/>
                </a:solidFill>
                <a:prstDash val="solid"/>
                <a:round/>
              </a:ln>
              <a:effectLst/>
              <a:sp3d/>
            </p:spPr>
            <p:style>
              <a:lnRef idx="0">
                <a:scrgbClr r="0" g="0" b="0"/>
              </a:lnRef>
              <a:fillRef idx="0">
                <a:scrgbClr r="0" g="0" b="0"/>
              </a:fillRef>
              <a:effectRef idx="0">
                <a:scrgbClr r="0" g="0" b="0"/>
              </a:effectRef>
              <a:fontRef idx="none"/>
            </p:style>
          </p:cxnSp>
          <p:sp>
            <p:nvSpPr>
              <p:cNvPr id="13" name="テキスト ボックス 12">
                <a:extLst>
                  <a:ext uri="{FF2B5EF4-FFF2-40B4-BE49-F238E27FC236}">
                    <a16:creationId xmlns:a16="http://schemas.microsoft.com/office/drawing/2014/main" id="{792AC454-91DB-466D-B79B-DB878F42527F}"/>
                  </a:ext>
                </a:extLst>
              </p:cNvPr>
              <p:cNvSpPr txBox="1"/>
              <p:nvPr/>
            </p:nvSpPr>
            <p:spPr>
              <a:xfrm>
                <a:off x="2519980" y="8235548"/>
                <a:ext cx="425067" cy="2083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3153" tIns="23153" rIns="23153" bIns="23153" numCol="1" spcCol="38100" rtlCol="0" anchor="t">
                <a:spAutoFit/>
              </a:bodyPr>
              <a:lstStyle/>
              <a:p>
                <a:pPr marL="0" marR="0" indent="0" algn="l" defTabSz="1425786" rtl="0" fontAlgn="auto" latinLnBrk="0" hangingPunct="0">
                  <a:lnSpc>
                    <a:spcPct val="100000"/>
                  </a:lnSpc>
                  <a:spcBef>
                    <a:spcPts val="0"/>
                  </a:spcBef>
                  <a:spcAft>
                    <a:spcPts val="0"/>
                  </a:spcAft>
                  <a:buClrTx/>
                  <a:buSzTx/>
                  <a:buFontTx/>
                  <a:buNone/>
                  <a:tabLst/>
                </a:pPr>
                <a:r>
                  <a:rPr kumimoji="0" lang="en-US" altLang="ja-JP" sz="1050" b="0" i="0" u="none" strike="noStrike" cap="none" spc="0" normalizeH="0" baseline="0" dirty="0">
                    <a:ln>
                      <a:noFill/>
                    </a:ln>
                    <a:solidFill>
                      <a:srgbClr val="000000"/>
                    </a:solidFill>
                    <a:effectLst/>
                    <a:uFillTx/>
                    <a:latin typeface="Times New Roman" panose="02020603050405020304" pitchFamily="18" charset="0"/>
                    <a:cs typeface="Times New Roman" panose="02020603050405020304" pitchFamily="18" charset="0"/>
                    <a:sym typeface="Helvetica"/>
                  </a:rPr>
                  <a:t>200</a:t>
                </a:r>
                <a:r>
                  <a:rPr kumimoji="0" lang="el-GR" altLang="ja-JP" sz="1050" b="0" i="0" u="none" strike="noStrike" cap="none" spc="0" normalizeH="0" baseline="0" dirty="0">
                    <a:ln>
                      <a:noFill/>
                    </a:ln>
                    <a:solidFill>
                      <a:srgbClr val="000000"/>
                    </a:solidFill>
                    <a:effectLst/>
                    <a:uFillTx/>
                    <a:latin typeface="Times New Roman" panose="02020603050405020304" pitchFamily="18" charset="0"/>
                    <a:cs typeface="Times New Roman" panose="02020603050405020304" pitchFamily="18" charset="0"/>
                    <a:sym typeface="Helvetica"/>
                  </a:rPr>
                  <a:t>μ</a:t>
                </a:r>
                <a:r>
                  <a:rPr kumimoji="0" lang="en-US" altLang="ja-JP" sz="1050" b="0" i="0" u="none" strike="noStrike" cap="none" spc="0" normalizeH="0" baseline="0" dirty="0">
                    <a:ln>
                      <a:noFill/>
                    </a:ln>
                    <a:solidFill>
                      <a:srgbClr val="000000"/>
                    </a:solidFill>
                    <a:effectLst/>
                    <a:uFillTx/>
                    <a:latin typeface="Times New Roman" panose="02020603050405020304" pitchFamily="18" charset="0"/>
                    <a:cs typeface="Times New Roman" panose="02020603050405020304" pitchFamily="18" charset="0"/>
                    <a:sym typeface="Helvetica"/>
                  </a:rPr>
                  <a:t>m</a:t>
                </a:r>
                <a:endParaRPr kumimoji="0" lang="ja-JP" altLang="en-US" sz="1050" b="0" i="0" u="none" strike="noStrike" cap="none" spc="0" normalizeH="0" baseline="0" dirty="0">
                  <a:ln>
                    <a:noFill/>
                  </a:ln>
                  <a:solidFill>
                    <a:srgbClr val="000000"/>
                  </a:solidFill>
                  <a:effectLst/>
                  <a:uFillTx/>
                  <a:latin typeface="Times New Roman" panose="02020603050405020304" pitchFamily="18" charset="0"/>
                  <a:cs typeface="Times New Roman" panose="02020603050405020304" pitchFamily="18" charset="0"/>
                  <a:sym typeface="Helvetica"/>
                </a:endParaRPr>
              </a:p>
            </p:txBody>
          </p:sp>
        </p:grpSp>
        <p:grpSp>
          <p:nvGrpSpPr>
            <p:cNvPr id="42" name="グループ化 41">
              <a:extLst>
                <a:ext uri="{FF2B5EF4-FFF2-40B4-BE49-F238E27FC236}">
                  <a16:creationId xmlns:a16="http://schemas.microsoft.com/office/drawing/2014/main" id="{FB9FC3E9-FE6D-4AB9-A38F-12B245D86B3A}"/>
                </a:ext>
              </a:extLst>
            </p:cNvPr>
            <p:cNvGrpSpPr/>
            <p:nvPr/>
          </p:nvGrpSpPr>
          <p:grpSpPr>
            <a:xfrm>
              <a:off x="3190131" y="7689046"/>
              <a:ext cx="425067" cy="303591"/>
              <a:chOff x="2516170" y="8235548"/>
              <a:chExt cx="425067" cy="303591"/>
            </a:xfrm>
          </p:grpSpPr>
          <p:cxnSp>
            <p:nvCxnSpPr>
              <p:cNvPr id="43" name="直線コネクタ 42">
                <a:extLst>
                  <a:ext uri="{FF2B5EF4-FFF2-40B4-BE49-F238E27FC236}">
                    <a16:creationId xmlns:a16="http://schemas.microsoft.com/office/drawing/2014/main" id="{4C1F3B9D-6951-4A2D-B288-CB10A5D1C33F}"/>
                  </a:ext>
                </a:extLst>
              </p:cNvPr>
              <p:cNvCxnSpPr>
                <a:cxnSpLocks/>
              </p:cNvCxnSpPr>
              <p:nvPr/>
            </p:nvCxnSpPr>
            <p:spPr>
              <a:xfrm>
                <a:off x="2728703" y="8539139"/>
                <a:ext cx="0" cy="0"/>
              </a:xfrm>
              <a:prstGeom prst="line">
                <a:avLst/>
              </a:prstGeom>
              <a:noFill/>
              <a:ln w="25400" cap="flat">
                <a:solidFill>
                  <a:schemeClr val="tx1"/>
                </a:solidFill>
                <a:prstDash val="solid"/>
                <a:round/>
              </a:ln>
              <a:effectLst/>
              <a:sp3d/>
            </p:spPr>
            <p:style>
              <a:lnRef idx="0">
                <a:scrgbClr r="0" g="0" b="0"/>
              </a:lnRef>
              <a:fillRef idx="0">
                <a:scrgbClr r="0" g="0" b="0"/>
              </a:fillRef>
              <a:effectRef idx="0">
                <a:scrgbClr r="0" g="0" b="0"/>
              </a:effectRef>
              <a:fontRef idx="none"/>
            </p:style>
          </p:cxnSp>
          <p:cxnSp>
            <p:nvCxnSpPr>
              <p:cNvPr id="44" name="直線コネクタ 43">
                <a:extLst>
                  <a:ext uri="{FF2B5EF4-FFF2-40B4-BE49-F238E27FC236}">
                    <a16:creationId xmlns:a16="http://schemas.microsoft.com/office/drawing/2014/main" id="{51A5F4C0-970D-4B25-9D84-7832648AF785}"/>
                  </a:ext>
                </a:extLst>
              </p:cNvPr>
              <p:cNvCxnSpPr>
                <a:cxnSpLocks/>
              </p:cNvCxnSpPr>
              <p:nvPr/>
            </p:nvCxnSpPr>
            <p:spPr>
              <a:xfrm>
                <a:off x="2533963" y="8443889"/>
                <a:ext cx="389481" cy="0"/>
              </a:xfrm>
              <a:prstGeom prst="line">
                <a:avLst/>
              </a:prstGeom>
              <a:noFill/>
              <a:ln w="25400" cap="flat">
                <a:solidFill>
                  <a:schemeClr val="tx1"/>
                </a:solidFill>
                <a:prstDash val="solid"/>
                <a:round/>
              </a:ln>
              <a:effectLst/>
              <a:sp3d/>
            </p:spPr>
            <p:style>
              <a:lnRef idx="0">
                <a:scrgbClr r="0" g="0" b="0"/>
              </a:lnRef>
              <a:fillRef idx="0">
                <a:scrgbClr r="0" g="0" b="0"/>
              </a:fillRef>
              <a:effectRef idx="0">
                <a:scrgbClr r="0" g="0" b="0"/>
              </a:effectRef>
              <a:fontRef idx="none"/>
            </p:style>
          </p:cxnSp>
          <p:sp>
            <p:nvSpPr>
              <p:cNvPr id="45" name="テキスト ボックス 44">
                <a:extLst>
                  <a:ext uri="{FF2B5EF4-FFF2-40B4-BE49-F238E27FC236}">
                    <a16:creationId xmlns:a16="http://schemas.microsoft.com/office/drawing/2014/main" id="{B8C9FB68-0770-49A5-982D-95C9C74870D8}"/>
                  </a:ext>
                </a:extLst>
              </p:cNvPr>
              <p:cNvSpPr txBox="1"/>
              <p:nvPr/>
            </p:nvSpPr>
            <p:spPr>
              <a:xfrm>
                <a:off x="2516170" y="8235548"/>
                <a:ext cx="425067" cy="2083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3153" tIns="23153" rIns="23153" bIns="23153" numCol="1" spcCol="38100" rtlCol="0" anchor="t">
                <a:spAutoFit/>
              </a:bodyPr>
              <a:lstStyle/>
              <a:p>
                <a:pPr marL="0" marR="0" indent="0" algn="l" defTabSz="1425786" rtl="0" fontAlgn="auto" latinLnBrk="0" hangingPunct="0">
                  <a:lnSpc>
                    <a:spcPct val="100000"/>
                  </a:lnSpc>
                  <a:spcBef>
                    <a:spcPts val="0"/>
                  </a:spcBef>
                  <a:spcAft>
                    <a:spcPts val="0"/>
                  </a:spcAft>
                  <a:buClrTx/>
                  <a:buSzTx/>
                  <a:buFontTx/>
                  <a:buNone/>
                  <a:tabLst/>
                </a:pPr>
                <a:r>
                  <a:rPr kumimoji="0" lang="en-US" altLang="ja-JP" sz="1050" b="0" i="0" u="none" strike="noStrike" cap="none" spc="0" normalizeH="0" baseline="0" dirty="0">
                    <a:ln>
                      <a:noFill/>
                    </a:ln>
                    <a:solidFill>
                      <a:srgbClr val="000000"/>
                    </a:solidFill>
                    <a:effectLst/>
                    <a:uFillTx/>
                    <a:latin typeface="Times New Roman" panose="02020603050405020304" pitchFamily="18" charset="0"/>
                    <a:cs typeface="Times New Roman" panose="02020603050405020304" pitchFamily="18" charset="0"/>
                    <a:sym typeface="Helvetica"/>
                  </a:rPr>
                  <a:t>200</a:t>
                </a:r>
                <a:r>
                  <a:rPr kumimoji="0" lang="el-GR" altLang="ja-JP" sz="1050" b="0" i="0" u="none" strike="noStrike" cap="none" spc="0" normalizeH="0" baseline="0" dirty="0">
                    <a:ln>
                      <a:noFill/>
                    </a:ln>
                    <a:solidFill>
                      <a:srgbClr val="000000"/>
                    </a:solidFill>
                    <a:effectLst/>
                    <a:uFillTx/>
                    <a:latin typeface="Times New Roman" panose="02020603050405020304" pitchFamily="18" charset="0"/>
                    <a:cs typeface="Times New Roman" panose="02020603050405020304" pitchFamily="18" charset="0"/>
                    <a:sym typeface="Helvetica"/>
                  </a:rPr>
                  <a:t>μ</a:t>
                </a:r>
                <a:r>
                  <a:rPr kumimoji="0" lang="en-US" altLang="ja-JP" sz="1050" b="0" i="0" u="none" strike="noStrike" cap="none" spc="0" normalizeH="0" baseline="0" dirty="0">
                    <a:ln>
                      <a:noFill/>
                    </a:ln>
                    <a:solidFill>
                      <a:srgbClr val="000000"/>
                    </a:solidFill>
                    <a:effectLst/>
                    <a:uFillTx/>
                    <a:latin typeface="Times New Roman" panose="02020603050405020304" pitchFamily="18" charset="0"/>
                    <a:cs typeface="Times New Roman" panose="02020603050405020304" pitchFamily="18" charset="0"/>
                    <a:sym typeface="Helvetica"/>
                  </a:rPr>
                  <a:t>m</a:t>
                </a:r>
                <a:endParaRPr kumimoji="0" lang="ja-JP" altLang="en-US" sz="1050" b="0" i="0" u="none" strike="noStrike" cap="none" spc="0" normalizeH="0" baseline="0" dirty="0">
                  <a:ln>
                    <a:noFill/>
                  </a:ln>
                  <a:solidFill>
                    <a:srgbClr val="000000"/>
                  </a:solidFill>
                  <a:effectLst/>
                  <a:uFillTx/>
                  <a:latin typeface="Times New Roman" panose="02020603050405020304" pitchFamily="18" charset="0"/>
                  <a:cs typeface="Times New Roman" panose="02020603050405020304" pitchFamily="18" charset="0"/>
                  <a:sym typeface="Helvetica"/>
                </a:endParaRPr>
              </a:p>
            </p:txBody>
          </p:sp>
        </p:grpSp>
      </p:grpSp>
      <p:grpSp>
        <p:nvGrpSpPr>
          <p:cNvPr id="17" name="グループ化 16">
            <a:extLst>
              <a:ext uri="{FF2B5EF4-FFF2-40B4-BE49-F238E27FC236}">
                <a16:creationId xmlns:a16="http://schemas.microsoft.com/office/drawing/2014/main" id="{5BC5ECA5-427F-4D1C-B442-7659FF9C9524}"/>
              </a:ext>
            </a:extLst>
          </p:cNvPr>
          <p:cNvGrpSpPr/>
          <p:nvPr/>
        </p:nvGrpSpPr>
        <p:grpSpPr>
          <a:xfrm>
            <a:off x="3906781" y="6181595"/>
            <a:ext cx="3288232" cy="2216926"/>
            <a:chOff x="3892018" y="5818588"/>
            <a:chExt cx="3288232" cy="2216926"/>
          </a:xfrm>
        </p:grpSpPr>
        <p:grpSp>
          <p:nvGrpSpPr>
            <p:cNvPr id="126" name="Group 126"/>
            <p:cNvGrpSpPr/>
            <p:nvPr/>
          </p:nvGrpSpPr>
          <p:grpSpPr>
            <a:xfrm>
              <a:off x="3892018" y="5818588"/>
              <a:ext cx="3288232" cy="2216926"/>
              <a:chOff x="169091" y="68461"/>
              <a:chExt cx="3409449" cy="1599949"/>
            </a:xfrm>
          </p:grpSpPr>
          <p:sp>
            <p:nvSpPr>
              <p:cNvPr id="115" name="Shape 115"/>
              <p:cNvSpPr/>
              <p:nvPr/>
            </p:nvSpPr>
            <p:spPr>
              <a:xfrm rot="16200000">
                <a:off x="122222" y="1018911"/>
                <a:ext cx="335691" cy="24195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23153" tIns="23153" rIns="23153" bIns="23153" numCol="1" anchor="t">
                <a:spAutoFit/>
              </a:bodyPr>
              <a:lstStyle>
                <a:lvl1pPr>
                  <a:defRPr sz="1400" b="1">
                    <a:latin typeface="Times New Roman"/>
                    <a:ea typeface="Times New Roman"/>
                    <a:cs typeface="Times New Roman"/>
                    <a:sym typeface="Times New Roman"/>
                  </a:defRPr>
                </a:lvl1pPr>
              </a:lstStyle>
              <a:p>
                <a:r>
                  <a:rPr dirty="0"/>
                  <a:t>p53</a:t>
                </a:r>
              </a:p>
            </p:txBody>
          </p:sp>
          <p:sp>
            <p:nvSpPr>
              <p:cNvPr id="116" name="Shape 116"/>
              <p:cNvSpPr/>
              <p:nvPr/>
            </p:nvSpPr>
            <p:spPr>
              <a:xfrm>
                <a:off x="441898" y="430785"/>
                <a:ext cx="3116711" cy="3"/>
              </a:xfrm>
              <a:prstGeom prst="line">
                <a:avLst/>
              </a:prstGeom>
              <a:noFill/>
              <a:ln w="3175" cap="flat">
                <a:solidFill>
                  <a:srgbClr val="000000"/>
                </a:solidFill>
                <a:prstDash val="solid"/>
                <a:miter lim="800000"/>
              </a:ln>
              <a:effectLst/>
            </p:spPr>
            <p:txBody>
              <a:bodyPr wrap="square" lIns="45718" tIns="45718" rIns="45718" bIns="45718" numCol="1" anchor="t">
                <a:noAutofit/>
              </a:bodyPr>
              <a:lstStyle/>
              <a:p>
                <a:endParaRPr/>
              </a:p>
            </p:txBody>
          </p:sp>
          <p:sp>
            <p:nvSpPr>
              <p:cNvPr id="117" name="Shape 117"/>
              <p:cNvSpPr/>
              <p:nvPr/>
            </p:nvSpPr>
            <p:spPr>
              <a:xfrm>
                <a:off x="822887" y="68461"/>
                <a:ext cx="741576" cy="34471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23153" tIns="23153" rIns="23153" bIns="23153" numCol="1" anchor="t">
                <a:spAutoFit/>
              </a:bodyPr>
              <a:lstStyle>
                <a:lvl1pPr>
                  <a:defRPr sz="1400" b="1">
                    <a:latin typeface="Times New Roman"/>
                    <a:ea typeface="Times New Roman"/>
                    <a:cs typeface="Times New Roman"/>
                    <a:sym typeface="Times New Roman"/>
                  </a:defRPr>
                </a:lvl1pPr>
              </a:lstStyle>
              <a:p>
                <a:r>
                  <a:rPr dirty="0"/>
                  <a:t>Negative</a:t>
                </a:r>
                <a:endParaRPr lang="en-US" dirty="0"/>
              </a:p>
              <a:p>
                <a:r>
                  <a:rPr lang="en-US" dirty="0"/>
                  <a:t>Staining</a:t>
                </a:r>
                <a:endParaRPr dirty="0"/>
              </a:p>
            </p:txBody>
          </p:sp>
          <p:sp>
            <p:nvSpPr>
              <p:cNvPr id="118" name="Shape 118"/>
              <p:cNvSpPr/>
              <p:nvPr/>
            </p:nvSpPr>
            <p:spPr>
              <a:xfrm>
                <a:off x="2502221" y="75301"/>
                <a:ext cx="708335" cy="34471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23153" tIns="23153" rIns="23153" bIns="23153" numCol="1" anchor="t">
                <a:spAutoFit/>
              </a:bodyPr>
              <a:lstStyle>
                <a:lvl1pPr>
                  <a:defRPr sz="1400" b="1">
                    <a:latin typeface="Times New Roman"/>
                    <a:ea typeface="Times New Roman"/>
                    <a:cs typeface="Times New Roman"/>
                    <a:sym typeface="Times New Roman"/>
                  </a:defRPr>
                </a:lvl1pPr>
              </a:lstStyle>
              <a:p>
                <a:r>
                  <a:rPr dirty="0"/>
                  <a:t>Positive</a:t>
                </a:r>
                <a:endParaRPr lang="en-US" dirty="0"/>
              </a:p>
              <a:p>
                <a:r>
                  <a:rPr lang="en-US" dirty="0"/>
                  <a:t>Staining</a:t>
                </a:r>
                <a:endParaRPr dirty="0"/>
              </a:p>
            </p:txBody>
          </p:sp>
          <p:grpSp>
            <p:nvGrpSpPr>
              <p:cNvPr id="121" name="Group 121"/>
              <p:cNvGrpSpPr/>
              <p:nvPr/>
            </p:nvGrpSpPr>
            <p:grpSpPr>
              <a:xfrm>
                <a:off x="2054536" y="525333"/>
                <a:ext cx="1524004" cy="1143077"/>
                <a:chOff x="0" y="0"/>
                <a:chExt cx="1524002" cy="1143075"/>
              </a:xfrm>
            </p:grpSpPr>
            <p:pic>
              <p:nvPicPr>
                <p:cNvPr id="119" name="image7.png"/>
                <p:cNvPicPr>
                  <a:picLocks noChangeAspect="1"/>
                </p:cNvPicPr>
                <p:nvPr/>
              </p:nvPicPr>
              <p:blipFill>
                <a:blip r:embed="rId5"/>
                <a:stretch>
                  <a:fillRect/>
                </a:stretch>
              </p:blipFill>
              <p:spPr>
                <a:xfrm>
                  <a:off x="0" y="0"/>
                  <a:ext cx="1524003" cy="1143076"/>
                </a:xfrm>
                <a:prstGeom prst="rect">
                  <a:avLst/>
                </a:prstGeom>
                <a:ln w="12700" cap="flat">
                  <a:noFill/>
                  <a:miter lim="400000"/>
                </a:ln>
                <a:effectLst/>
              </p:spPr>
            </p:pic>
            <p:sp>
              <p:nvSpPr>
                <p:cNvPr id="120" name="Shape 120"/>
                <p:cNvSpPr/>
                <p:nvPr/>
              </p:nvSpPr>
              <p:spPr>
                <a:xfrm>
                  <a:off x="1099213" y="1042346"/>
                  <a:ext cx="355603" cy="2"/>
                </a:xfrm>
                <a:prstGeom prst="line">
                  <a:avLst/>
                </a:prstGeom>
                <a:noFill/>
                <a:ln w="3175" cap="flat">
                  <a:solidFill>
                    <a:srgbClr val="000000"/>
                  </a:solidFill>
                  <a:prstDash val="solid"/>
                  <a:miter lim="800000"/>
                </a:ln>
                <a:effectLst/>
              </p:spPr>
              <p:txBody>
                <a:bodyPr wrap="square" lIns="45718" tIns="45718" rIns="45718" bIns="45718" numCol="1" anchor="t">
                  <a:noAutofit/>
                </a:bodyPr>
                <a:lstStyle/>
                <a:p>
                  <a:endParaRPr/>
                </a:p>
              </p:txBody>
            </p:sp>
          </p:grpSp>
          <p:grpSp>
            <p:nvGrpSpPr>
              <p:cNvPr id="124" name="Group 124"/>
              <p:cNvGrpSpPr/>
              <p:nvPr/>
            </p:nvGrpSpPr>
            <p:grpSpPr>
              <a:xfrm>
                <a:off x="431674" y="525333"/>
                <a:ext cx="1524003" cy="1143077"/>
                <a:chOff x="0" y="0"/>
                <a:chExt cx="1524001" cy="1143075"/>
              </a:xfrm>
            </p:grpSpPr>
            <p:pic>
              <p:nvPicPr>
                <p:cNvPr id="122" name="image8.png"/>
                <p:cNvPicPr>
                  <a:picLocks noChangeAspect="1"/>
                </p:cNvPicPr>
                <p:nvPr/>
              </p:nvPicPr>
              <p:blipFill>
                <a:blip r:embed="rId6"/>
                <a:stretch>
                  <a:fillRect/>
                </a:stretch>
              </p:blipFill>
              <p:spPr>
                <a:xfrm>
                  <a:off x="0" y="0"/>
                  <a:ext cx="1524002" cy="1143076"/>
                </a:xfrm>
                <a:prstGeom prst="rect">
                  <a:avLst/>
                </a:prstGeom>
                <a:ln w="12700" cap="flat">
                  <a:noFill/>
                  <a:miter lim="400000"/>
                </a:ln>
                <a:effectLst/>
              </p:spPr>
            </p:pic>
            <p:sp>
              <p:nvSpPr>
                <p:cNvPr id="123" name="Shape 123"/>
                <p:cNvSpPr/>
                <p:nvPr/>
              </p:nvSpPr>
              <p:spPr>
                <a:xfrm>
                  <a:off x="1136646" y="1036299"/>
                  <a:ext cx="355602" cy="2"/>
                </a:xfrm>
                <a:prstGeom prst="line">
                  <a:avLst/>
                </a:prstGeom>
                <a:noFill/>
                <a:ln w="3175" cap="flat">
                  <a:solidFill>
                    <a:srgbClr val="000000"/>
                  </a:solidFill>
                  <a:prstDash val="solid"/>
                  <a:miter lim="800000"/>
                </a:ln>
                <a:effectLst/>
              </p:spPr>
              <p:txBody>
                <a:bodyPr wrap="square" lIns="45718" tIns="45718" rIns="45718" bIns="45718" numCol="1" anchor="t">
                  <a:noAutofit/>
                </a:bodyPr>
                <a:lstStyle/>
                <a:p>
                  <a:endParaRPr/>
                </a:p>
              </p:txBody>
            </p:sp>
          </p:grpSp>
        </p:grpSp>
        <p:grpSp>
          <p:nvGrpSpPr>
            <p:cNvPr id="46" name="グループ化 45">
              <a:extLst>
                <a:ext uri="{FF2B5EF4-FFF2-40B4-BE49-F238E27FC236}">
                  <a16:creationId xmlns:a16="http://schemas.microsoft.com/office/drawing/2014/main" id="{E49AF725-C7D8-485B-AAB3-AB3A2330AB45}"/>
                </a:ext>
              </a:extLst>
            </p:cNvPr>
            <p:cNvGrpSpPr/>
            <p:nvPr/>
          </p:nvGrpSpPr>
          <p:grpSpPr>
            <a:xfrm>
              <a:off x="5190019" y="7689046"/>
              <a:ext cx="425067" cy="303591"/>
              <a:chOff x="2516170" y="8235548"/>
              <a:chExt cx="425067" cy="303591"/>
            </a:xfrm>
          </p:grpSpPr>
          <p:cxnSp>
            <p:nvCxnSpPr>
              <p:cNvPr id="47" name="直線コネクタ 46">
                <a:extLst>
                  <a:ext uri="{FF2B5EF4-FFF2-40B4-BE49-F238E27FC236}">
                    <a16:creationId xmlns:a16="http://schemas.microsoft.com/office/drawing/2014/main" id="{085390D4-46D6-42CB-8D22-1CBF121C5AF2}"/>
                  </a:ext>
                </a:extLst>
              </p:cNvPr>
              <p:cNvCxnSpPr>
                <a:cxnSpLocks/>
              </p:cNvCxnSpPr>
              <p:nvPr/>
            </p:nvCxnSpPr>
            <p:spPr>
              <a:xfrm>
                <a:off x="2728703" y="8539139"/>
                <a:ext cx="0" cy="0"/>
              </a:xfrm>
              <a:prstGeom prst="line">
                <a:avLst/>
              </a:prstGeom>
              <a:noFill/>
              <a:ln w="25400" cap="flat">
                <a:solidFill>
                  <a:schemeClr val="tx1"/>
                </a:solidFill>
                <a:prstDash val="solid"/>
                <a:round/>
              </a:ln>
              <a:effectLst/>
              <a:sp3d/>
            </p:spPr>
            <p:style>
              <a:lnRef idx="0">
                <a:scrgbClr r="0" g="0" b="0"/>
              </a:lnRef>
              <a:fillRef idx="0">
                <a:scrgbClr r="0" g="0" b="0"/>
              </a:fillRef>
              <a:effectRef idx="0">
                <a:scrgbClr r="0" g="0" b="0"/>
              </a:effectRef>
              <a:fontRef idx="none"/>
            </p:style>
          </p:cxnSp>
          <p:cxnSp>
            <p:nvCxnSpPr>
              <p:cNvPr id="48" name="直線コネクタ 47">
                <a:extLst>
                  <a:ext uri="{FF2B5EF4-FFF2-40B4-BE49-F238E27FC236}">
                    <a16:creationId xmlns:a16="http://schemas.microsoft.com/office/drawing/2014/main" id="{C076BEAC-2A16-496F-BDC0-EBF77A0C735F}"/>
                  </a:ext>
                </a:extLst>
              </p:cNvPr>
              <p:cNvCxnSpPr>
                <a:cxnSpLocks/>
              </p:cNvCxnSpPr>
              <p:nvPr/>
            </p:nvCxnSpPr>
            <p:spPr>
              <a:xfrm>
                <a:off x="2533963" y="8443889"/>
                <a:ext cx="389481" cy="0"/>
              </a:xfrm>
              <a:prstGeom prst="line">
                <a:avLst/>
              </a:prstGeom>
              <a:noFill/>
              <a:ln w="25400" cap="flat">
                <a:solidFill>
                  <a:schemeClr val="tx1"/>
                </a:solidFill>
                <a:prstDash val="solid"/>
                <a:round/>
              </a:ln>
              <a:effectLst/>
              <a:sp3d/>
            </p:spPr>
            <p:style>
              <a:lnRef idx="0">
                <a:scrgbClr r="0" g="0" b="0"/>
              </a:lnRef>
              <a:fillRef idx="0">
                <a:scrgbClr r="0" g="0" b="0"/>
              </a:fillRef>
              <a:effectRef idx="0">
                <a:scrgbClr r="0" g="0" b="0"/>
              </a:effectRef>
              <a:fontRef idx="none"/>
            </p:style>
          </p:cxnSp>
          <p:sp>
            <p:nvSpPr>
              <p:cNvPr id="49" name="テキスト ボックス 48">
                <a:extLst>
                  <a:ext uri="{FF2B5EF4-FFF2-40B4-BE49-F238E27FC236}">
                    <a16:creationId xmlns:a16="http://schemas.microsoft.com/office/drawing/2014/main" id="{76D00C22-5338-493B-B83C-ED1B042091A3}"/>
                  </a:ext>
                </a:extLst>
              </p:cNvPr>
              <p:cNvSpPr txBox="1"/>
              <p:nvPr/>
            </p:nvSpPr>
            <p:spPr>
              <a:xfrm>
                <a:off x="2516170" y="8235548"/>
                <a:ext cx="425067" cy="2083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3153" tIns="23153" rIns="23153" bIns="23153" numCol="1" spcCol="38100" rtlCol="0" anchor="t">
                <a:spAutoFit/>
              </a:bodyPr>
              <a:lstStyle/>
              <a:p>
                <a:pPr marL="0" marR="0" indent="0" algn="l" defTabSz="1425786" rtl="0" fontAlgn="auto" latinLnBrk="0" hangingPunct="0">
                  <a:lnSpc>
                    <a:spcPct val="100000"/>
                  </a:lnSpc>
                  <a:spcBef>
                    <a:spcPts val="0"/>
                  </a:spcBef>
                  <a:spcAft>
                    <a:spcPts val="0"/>
                  </a:spcAft>
                  <a:buClrTx/>
                  <a:buSzTx/>
                  <a:buFontTx/>
                  <a:buNone/>
                  <a:tabLst/>
                </a:pPr>
                <a:r>
                  <a:rPr kumimoji="0" lang="en-US" altLang="ja-JP" sz="1050" b="0" i="0" u="none" strike="noStrike" cap="none" spc="0" normalizeH="0" baseline="0" dirty="0">
                    <a:ln>
                      <a:noFill/>
                    </a:ln>
                    <a:solidFill>
                      <a:srgbClr val="000000"/>
                    </a:solidFill>
                    <a:effectLst/>
                    <a:uFillTx/>
                    <a:latin typeface="Times New Roman" panose="02020603050405020304" pitchFamily="18" charset="0"/>
                    <a:cs typeface="Times New Roman" panose="02020603050405020304" pitchFamily="18" charset="0"/>
                    <a:sym typeface="Helvetica"/>
                  </a:rPr>
                  <a:t>200</a:t>
                </a:r>
                <a:r>
                  <a:rPr kumimoji="0" lang="el-GR" altLang="ja-JP" sz="1050" b="0" i="0" u="none" strike="noStrike" cap="none" spc="0" normalizeH="0" baseline="0" dirty="0">
                    <a:ln>
                      <a:noFill/>
                    </a:ln>
                    <a:solidFill>
                      <a:srgbClr val="000000"/>
                    </a:solidFill>
                    <a:effectLst/>
                    <a:uFillTx/>
                    <a:latin typeface="Times New Roman" panose="02020603050405020304" pitchFamily="18" charset="0"/>
                    <a:cs typeface="Times New Roman" panose="02020603050405020304" pitchFamily="18" charset="0"/>
                    <a:sym typeface="Helvetica"/>
                  </a:rPr>
                  <a:t>μ</a:t>
                </a:r>
                <a:r>
                  <a:rPr kumimoji="0" lang="en-US" altLang="ja-JP" sz="1050" b="0" i="0" u="none" strike="noStrike" cap="none" spc="0" normalizeH="0" baseline="0" dirty="0">
                    <a:ln>
                      <a:noFill/>
                    </a:ln>
                    <a:solidFill>
                      <a:srgbClr val="000000"/>
                    </a:solidFill>
                    <a:effectLst/>
                    <a:uFillTx/>
                    <a:latin typeface="Times New Roman" panose="02020603050405020304" pitchFamily="18" charset="0"/>
                    <a:cs typeface="Times New Roman" panose="02020603050405020304" pitchFamily="18" charset="0"/>
                    <a:sym typeface="Helvetica"/>
                  </a:rPr>
                  <a:t>m</a:t>
                </a:r>
                <a:endParaRPr kumimoji="0" lang="ja-JP" altLang="en-US" sz="1050" b="0" i="0" u="none" strike="noStrike" cap="none" spc="0" normalizeH="0" baseline="0" dirty="0">
                  <a:ln>
                    <a:noFill/>
                  </a:ln>
                  <a:solidFill>
                    <a:srgbClr val="000000"/>
                  </a:solidFill>
                  <a:effectLst/>
                  <a:uFillTx/>
                  <a:latin typeface="Times New Roman" panose="02020603050405020304" pitchFamily="18" charset="0"/>
                  <a:cs typeface="Times New Roman" panose="02020603050405020304" pitchFamily="18" charset="0"/>
                  <a:sym typeface="Helvetica"/>
                </a:endParaRPr>
              </a:p>
            </p:txBody>
          </p:sp>
        </p:grpSp>
        <p:grpSp>
          <p:nvGrpSpPr>
            <p:cNvPr id="50" name="グループ化 49">
              <a:extLst>
                <a:ext uri="{FF2B5EF4-FFF2-40B4-BE49-F238E27FC236}">
                  <a16:creationId xmlns:a16="http://schemas.microsoft.com/office/drawing/2014/main" id="{3154275B-6CFA-45FF-B529-C65EFEB72A48}"/>
                </a:ext>
              </a:extLst>
            </p:cNvPr>
            <p:cNvGrpSpPr/>
            <p:nvPr/>
          </p:nvGrpSpPr>
          <p:grpSpPr>
            <a:xfrm>
              <a:off x="6721750" y="7689046"/>
              <a:ext cx="425067" cy="303591"/>
              <a:chOff x="2516170" y="8235548"/>
              <a:chExt cx="425067" cy="303591"/>
            </a:xfrm>
          </p:grpSpPr>
          <p:cxnSp>
            <p:nvCxnSpPr>
              <p:cNvPr id="51" name="直線コネクタ 50">
                <a:extLst>
                  <a:ext uri="{FF2B5EF4-FFF2-40B4-BE49-F238E27FC236}">
                    <a16:creationId xmlns:a16="http://schemas.microsoft.com/office/drawing/2014/main" id="{D5494266-E466-432E-A3EB-287B00CFC92C}"/>
                  </a:ext>
                </a:extLst>
              </p:cNvPr>
              <p:cNvCxnSpPr>
                <a:cxnSpLocks/>
              </p:cNvCxnSpPr>
              <p:nvPr/>
            </p:nvCxnSpPr>
            <p:spPr>
              <a:xfrm>
                <a:off x="2728703" y="8539139"/>
                <a:ext cx="0" cy="0"/>
              </a:xfrm>
              <a:prstGeom prst="line">
                <a:avLst/>
              </a:prstGeom>
              <a:noFill/>
              <a:ln w="25400" cap="flat">
                <a:solidFill>
                  <a:schemeClr val="tx1"/>
                </a:solidFill>
                <a:prstDash val="solid"/>
                <a:round/>
              </a:ln>
              <a:effectLst/>
              <a:sp3d/>
            </p:spPr>
            <p:style>
              <a:lnRef idx="0">
                <a:scrgbClr r="0" g="0" b="0"/>
              </a:lnRef>
              <a:fillRef idx="0">
                <a:scrgbClr r="0" g="0" b="0"/>
              </a:fillRef>
              <a:effectRef idx="0">
                <a:scrgbClr r="0" g="0" b="0"/>
              </a:effectRef>
              <a:fontRef idx="none"/>
            </p:style>
          </p:cxnSp>
          <p:cxnSp>
            <p:nvCxnSpPr>
              <p:cNvPr id="52" name="直線コネクタ 51">
                <a:extLst>
                  <a:ext uri="{FF2B5EF4-FFF2-40B4-BE49-F238E27FC236}">
                    <a16:creationId xmlns:a16="http://schemas.microsoft.com/office/drawing/2014/main" id="{EF69D72F-B8AD-4D63-94FA-097DDE962387}"/>
                  </a:ext>
                </a:extLst>
              </p:cNvPr>
              <p:cNvCxnSpPr>
                <a:cxnSpLocks/>
              </p:cNvCxnSpPr>
              <p:nvPr/>
            </p:nvCxnSpPr>
            <p:spPr>
              <a:xfrm>
                <a:off x="2533963" y="8443889"/>
                <a:ext cx="389481" cy="0"/>
              </a:xfrm>
              <a:prstGeom prst="line">
                <a:avLst/>
              </a:prstGeom>
              <a:noFill/>
              <a:ln w="25400" cap="flat">
                <a:solidFill>
                  <a:schemeClr val="tx1"/>
                </a:solidFill>
                <a:prstDash val="solid"/>
                <a:round/>
              </a:ln>
              <a:effectLst/>
              <a:sp3d/>
            </p:spPr>
            <p:style>
              <a:lnRef idx="0">
                <a:scrgbClr r="0" g="0" b="0"/>
              </a:lnRef>
              <a:fillRef idx="0">
                <a:scrgbClr r="0" g="0" b="0"/>
              </a:fillRef>
              <a:effectRef idx="0">
                <a:scrgbClr r="0" g="0" b="0"/>
              </a:effectRef>
              <a:fontRef idx="none"/>
            </p:style>
          </p:cxnSp>
          <p:sp>
            <p:nvSpPr>
              <p:cNvPr id="53" name="テキスト ボックス 52">
                <a:extLst>
                  <a:ext uri="{FF2B5EF4-FFF2-40B4-BE49-F238E27FC236}">
                    <a16:creationId xmlns:a16="http://schemas.microsoft.com/office/drawing/2014/main" id="{037D59BB-0D82-4CC3-8A40-95304D3929D2}"/>
                  </a:ext>
                </a:extLst>
              </p:cNvPr>
              <p:cNvSpPr txBox="1"/>
              <p:nvPr/>
            </p:nvSpPr>
            <p:spPr>
              <a:xfrm>
                <a:off x="2516170" y="8235548"/>
                <a:ext cx="425067" cy="2083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3153" tIns="23153" rIns="23153" bIns="23153" numCol="1" spcCol="38100" rtlCol="0" anchor="t">
                <a:spAutoFit/>
              </a:bodyPr>
              <a:lstStyle/>
              <a:p>
                <a:pPr marL="0" marR="0" indent="0" algn="l" defTabSz="1425786" rtl="0" fontAlgn="auto" latinLnBrk="0" hangingPunct="0">
                  <a:lnSpc>
                    <a:spcPct val="100000"/>
                  </a:lnSpc>
                  <a:spcBef>
                    <a:spcPts val="0"/>
                  </a:spcBef>
                  <a:spcAft>
                    <a:spcPts val="0"/>
                  </a:spcAft>
                  <a:buClrTx/>
                  <a:buSzTx/>
                  <a:buFontTx/>
                  <a:buNone/>
                  <a:tabLst/>
                </a:pPr>
                <a:r>
                  <a:rPr kumimoji="0" lang="en-US" altLang="ja-JP" sz="1050" b="0" i="0" u="none" strike="noStrike" cap="none" spc="0" normalizeH="0" baseline="0" dirty="0">
                    <a:ln>
                      <a:noFill/>
                    </a:ln>
                    <a:solidFill>
                      <a:srgbClr val="000000"/>
                    </a:solidFill>
                    <a:effectLst/>
                    <a:uFillTx/>
                    <a:latin typeface="Times New Roman" panose="02020603050405020304" pitchFamily="18" charset="0"/>
                    <a:cs typeface="Times New Roman" panose="02020603050405020304" pitchFamily="18" charset="0"/>
                    <a:sym typeface="Helvetica"/>
                  </a:rPr>
                  <a:t>200</a:t>
                </a:r>
                <a:r>
                  <a:rPr kumimoji="0" lang="el-GR" altLang="ja-JP" sz="1050" b="0" i="0" u="none" strike="noStrike" cap="none" spc="0" normalizeH="0" baseline="0" dirty="0">
                    <a:ln>
                      <a:noFill/>
                    </a:ln>
                    <a:solidFill>
                      <a:srgbClr val="000000"/>
                    </a:solidFill>
                    <a:effectLst/>
                    <a:uFillTx/>
                    <a:latin typeface="Times New Roman" panose="02020603050405020304" pitchFamily="18" charset="0"/>
                    <a:cs typeface="Times New Roman" panose="02020603050405020304" pitchFamily="18" charset="0"/>
                    <a:sym typeface="Helvetica"/>
                  </a:rPr>
                  <a:t>μ</a:t>
                </a:r>
                <a:r>
                  <a:rPr kumimoji="0" lang="en-US" altLang="ja-JP" sz="1050" b="0" i="0" u="none" strike="noStrike" cap="none" spc="0" normalizeH="0" baseline="0" dirty="0">
                    <a:ln>
                      <a:noFill/>
                    </a:ln>
                    <a:solidFill>
                      <a:srgbClr val="000000"/>
                    </a:solidFill>
                    <a:effectLst/>
                    <a:uFillTx/>
                    <a:latin typeface="Times New Roman" panose="02020603050405020304" pitchFamily="18" charset="0"/>
                    <a:cs typeface="Times New Roman" panose="02020603050405020304" pitchFamily="18" charset="0"/>
                    <a:sym typeface="Helvetica"/>
                  </a:rPr>
                  <a:t>m</a:t>
                </a:r>
                <a:endParaRPr kumimoji="0" lang="ja-JP" altLang="en-US" sz="1050" b="0" i="0" u="none" strike="noStrike" cap="none" spc="0" normalizeH="0" baseline="0" dirty="0">
                  <a:ln>
                    <a:noFill/>
                  </a:ln>
                  <a:solidFill>
                    <a:srgbClr val="000000"/>
                  </a:solidFill>
                  <a:effectLst/>
                  <a:uFillTx/>
                  <a:latin typeface="Times New Roman" panose="02020603050405020304" pitchFamily="18" charset="0"/>
                  <a:cs typeface="Times New Roman" panose="02020603050405020304" pitchFamily="18" charset="0"/>
                  <a:sym typeface="Helvetica"/>
                </a:endParaRPr>
              </a:p>
            </p:txBody>
          </p:sp>
        </p:grpSp>
      </p:grpSp>
      <p:sp>
        <p:nvSpPr>
          <p:cNvPr id="2" name="テキスト ボックス 1">
            <a:extLst>
              <a:ext uri="{FF2B5EF4-FFF2-40B4-BE49-F238E27FC236}">
                <a16:creationId xmlns:a16="http://schemas.microsoft.com/office/drawing/2014/main" id="{2E78B594-E06A-4FC9-8DF4-4A64735D391B}"/>
              </a:ext>
            </a:extLst>
          </p:cNvPr>
          <p:cNvSpPr txBox="1"/>
          <p:nvPr/>
        </p:nvSpPr>
        <p:spPr>
          <a:xfrm>
            <a:off x="364737" y="8538207"/>
            <a:ext cx="2669271" cy="2314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3153" tIns="23153" rIns="23153" bIns="23153" numCol="1" spcCol="38100" rtlCol="0" anchor="t">
            <a:spAutoFit/>
          </a:bodyPr>
          <a:lstStyle/>
          <a:p>
            <a:pPr marL="0" marR="0" indent="0" algn="l" defTabSz="1425786" rtl="0" fontAlgn="auto" latinLnBrk="0" hangingPunct="0">
              <a:lnSpc>
                <a:spcPct val="100000"/>
              </a:lnSpc>
              <a:spcBef>
                <a:spcPts val="0"/>
              </a:spcBef>
              <a:spcAft>
                <a:spcPts val="0"/>
              </a:spcAft>
              <a:buClrTx/>
              <a:buSzTx/>
              <a:buFontTx/>
              <a:buNone/>
              <a:tabLst/>
            </a:pPr>
            <a:r>
              <a:rPr kumimoji="0" lang="en-US" altLang="ja-JP" sz="1200" b="0" i="0" u="none" strike="noStrike" cap="none" spc="0" normalizeH="0" baseline="0" dirty="0">
                <a:ln>
                  <a:noFill/>
                </a:ln>
                <a:solidFill>
                  <a:srgbClr val="000000"/>
                </a:solidFill>
                <a:effectLst/>
                <a:uFillTx/>
                <a:latin typeface="Times New Roman" panose="02020603050405020304" pitchFamily="18" charset="0"/>
                <a:cs typeface="Times New Roman" panose="02020603050405020304" pitchFamily="18" charset="0"/>
                <a:sym typeface="Helvetica"/>
              </a:rPr>
              <a:t>*HE staining, Hematoxylin-Eosin staining</a:t>
            </a:r>
            <a:endParaRPr kumimoji="0" lang="ja-JP" altLang="en-US" sz="1200" b="0" i="0" u="none" strike="noStrike" cap="none" spc="0" normalizeH="0" baseline="0" dirty="0">
              <a:ln>
                <a:noFill/>
              </a:ln>
              <a:solidFill>
                <a:srgbClr val="000000"/>
              </a:solidFill>
              <a:effectLst/>
              <a:uFillTx/>
              <a:latin typeface="Times New Roman" panose="02020603050405020304" pitchFamily="18" charset="0"/>
              <a:cs typeface="Times New Roman" panose="02020603050405020304" pitchFamily="18" charset="0"/>
              <a:sym typeface="Helvetica"/>
            </a:endParaRPr>
          </a:p>
        </p:txBody>
      </p:sp>
    </p:spTree>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5B9BD5"/>
      </a:accent1>
      <a:accent2>
        <a:srgbClr val="ED7D31"/>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23124" tIns="23124" rIns="23124" bIns="23124" numCol="1" spcCol="38100" rtlCol="0" anchor="t">
        <a:spAutoFit/>
      </a:bodyPr>
      <a:lstStyle>
        <a:defPPr marL="0" marR="0" indent="0" algn="l" defTabSz="1425786" rtl="0" fontAlgn="auto" latinLnBrk="0" hangingPunct="0">
          <a:lnSpc>
            <a:spcPct val="100000"/>
          </a:lnSpc>
          <a:spcBef>
            <a:spcPts val="0"/>
          </a:spcBef>
          <a:spcAft>
            <a:spcPts val="0"/>
          </a:spcAft>
          <a:buClrTx/>
          <a:buSzTx/>
          <a:buFontTx/>
          <a:buNone/>
          <a:tabLst/>
          <a:defRPr kumimoji="0" sz="26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23153" tIns="23153" rIns="23153" bIns="23153" numCol="1" spcCol="38100" rtlCol="0" anchor="t">
        <a:spAutoFit/>
      </a:bodyPr>
      <a:lstStyle>
        <a:defPPr marL="0" marR="0" indent="0" algn="l" defTabSz="1425786" rtl="0" fontAlgn="auto" latinLnBrk="0" hangingPunct="0">
          <a:lnSpc>
            <a:spcPct val="100000"/>
          </a:lnSpc>
          <a:spcBef>
            <a:spcPts val="0"/>
          </a:spcBef>
          <a:spcAft>
            <a:spcPts val="0"/>
          </a:spcAft>
          <a:buClrTx/>
          <a:buSzTx/>
          <a:buFontTx/>
          <a:buNone/>
          <a:tabLst/>
          <a:defRPr kumimoji="0" sz="26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5B9BD5"/>
      </a:accent1>
      <a:accent2>
        <a:srgbClr val="ED7D31"/>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23124" tIns="23124" rIns="23124" bIns="23124" numCol="1" spcCol="38100" rtlCol="0" anchor="t">
        <a:spAutoFit/>
      </a:bodyPr>
      <a:lstStyle>
        <a:defPPr marL="0" marR="0" indent="0" algn="l" defTabSz="1425786" rtl="0" fontAlgn="auto" latinLnBrk="0" hangingPunct="0">
          <a:lnSpc>
            <a:spcPct val="100000"/>
          </a:lnSpc>
          <a:spcBef>
            <a:spcPts val="0"/>
          </a:spcBef>
          <a:spcAft>
            <a:spcPts val="0"/>
          </a:spcAft>
          <a:buClrTx/>
          <a:buSzTx/>
          <a:buFontTx/>
          <a:buNone/>
          <a:tabLst/>
          <a:defRPr kumimoji="0" sz="26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23153" tIns="23153" rIns="23153" bIns="23153" numCol="1" spcCol="38100" rtlCol="0" anchor="t">
        <a:spAutoFit/>
      </a:bodyPr>
      <a:lstStyle>
        <a:defPPr marL="0" marR="0" indent="0" algn="l" defTabSz="1425786" rtl="0" fontAlgn="auto" latinLnBrk="0" hangingPunct="0">
          <a:lnSpc>
            <a:spcPct val="100000"/>
          </a:lnSpc>
          <a:spcBef>
            <a:spcPts val="0"/>
          </a:spcBef>
          <a:spcAft>
            <a:spcPts val="0"/>
          </a:spcAft>
          <a:buClrTx/>
          <a:buSzTx/>
          <a:buFontTx/>
          <a:buNone/>
          <a:tabLst/>
          <a:defRPr kumimoji="0" sz="26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45</TotalTime>
  <Words>325</Words>
  <Application>Microsoft Office PowerPoint</Application>
  <PresentationFormat>ユーザー設定</PresentationFormat>
  <Paragraphs>34</Paragraphs>
  <Slides>1</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Arial</vt:lpstr>
      <vt:lpstr>Calibri</vt:lpstr>
      <vt:lpstr>Calibri Light</vt:lpstr>
      <vt:lpstr>Helvetica</vt:lpstr>
      <vt:lpstr>Times New Roman</vt:lpstr>
      <vt:lpstr>Office Theme</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西山正彦</dc:creator>
  <cp:lastModifiedBy>西山 正彦</cp:lastModifiedBy>
  <cp:revision>9</cp:revision>
  <dcterms:modified xsi:type="dcterms:W3CDTF">2020-09-06T06:00:54Z</dcterms:modified>
</cp:coreProperties>
</file>