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71" r:id="rId2"/>
  </p:sldIdLst>
  <p:sldSz cx="6858000" cy="9906000" type="A4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83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/0X9QH/tCkpYSgFALJwZJ61ag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20" autoAdjust="0"/>
    <p:restoredTop sz="96370" autoAdjust="0"/>
  </p:normalViewPr>
  <p:slideViewPr>
    <p:cSldViewPr snapToGrid="0" snapToObjects="1" showGuides="1">
      <p:cViewPr varScale="1">
        <p:scale>
          <a:sx n="50" d="100"/>
          <a:sy n="50" d="100"/>
        </p:scale>
        <p:origin x="1934" y="48"/>
      </p:cViewPr>
      <p:guideLst>
        <p:guide orient="horz" pos="3143"/>
        <p:guide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30"/>
            <a:ext cx="5438140" cy="44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979" tIns="90979" rIns="90979" bIns="90979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84337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472382" y="3618443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3471864" y="2428348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3471864" y="3618443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8098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61" lvl="1" indent="-36193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24" lvl="3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5904" lvl="4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085" lvl="5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266" lvl="6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447" lvl="7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628" lvl="8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6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1449697" y="3985465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-1550678" y="2549571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microsoft.com/office/2007/relationships/hdphoto" Target="../media/hdphoto1.wdp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24" Type="http://schemas.microsoft.com/office/2007/relationships/hdphoto" Target="../media/hdphoto11.wdp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AutoShape 111">
            <a:extLst>
              <a:ext uri="{FF2B5EF4-FFF2-40B4-BE49-F238E27FC236}">
                <a16:creationId xmlns:a16="http://schemas.microsoft.com/office/drawing/2014/main" id="{CBDEF60D-09D1-4C28-9547-8BD4928B72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18912" y="8624887"/>
            <a:ext cx="2492228" cy="11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37" name="Picture 113">
            <a:extLst>
              <a:ext uri="{FF2B5EF4-FFF2-40B4-BE49-F238E27FC236}">
                <a16:creationId xmlns:a16="http://schemas.microsoft.com/office/drawing/2014/main" id="{6D05B8F1-909F-4DAA-9671-855E78E51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1574" y="8621465"/>
            <a:ext cx="2506014" cy="116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AutoShape 107">
            <a:extLst>
              <a:ext uri="{FF2B5EF4-FFF2-40B4-BE49-F238E27FC236}">
                <a16:creationId xmlns:a16="http://schemas.microsoft.com/office/drawing/2014/main" id="{F64317C7-97C8-42C5-9344-292752DD125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11628" y="7392988"/>
            <a:ext cx="2506662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33" name="Picture 109">
            <a:extLst>
              <a:ext uri="{FF2B5EF4-FFF2-40B4-BE49-F238E27FC236}">
                <a16:creationId xmlns:a16="http://schemas.microsoft.com/office/drawing/2014/main" id="{19AA2C79-2EA5-40F1-8C6E-B455806D3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6391" y="7373193"/>
            <a:ext cx="2493952" cy="116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AutoShape 103">
            <a:extLst>
              <a:ext uri="{FF2B5EF4-FFF2-40B4-BE49-F238E27FC236}">
                <a16:creationId xmlns:a16="http://schemas.microsoft.com/office/drawing/2014/main" id="{64D9E3DA-3E23-47A9-9005-D52965F1FF0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14415" y="6100201"/>
            <a:ext cx="2478055" cy="11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29" name="Picture 105">
            <a:extLst>
              <a:ext uri="{FF2B5EF4-FFF2-40B4-BE49-F238E27FC236}">
                <a16:creationId xmlns:a16="http://schemas.microsoft.com/office/drawing/2014/main" id="{9EABDAC6-DEA2-493F-9CF8-05E2AA0AB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415" y="6147203"/>
            <a:ext cx="2484479" cy="115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AutoShape 99">
            <a:extLst>
              <a:ext uri="{FF2B5EF4-FFF2-40B4-BE49-F238E27FC236}">
                <a16:creationId xmlns:a16="http://schemas.microsoft.com/office/drawing/2014/main" id="{D173415E-70B0-4B95-B53B-09C7FF6B17D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082143" y="4879804"/>
            <a:ext cx="2517057" cy="114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25" name="Picture 101">
            <a:extLst>
              <a:ext uri="{FF2B5EF4-FFF2-40B4-BE49-F238E27FC236}">
                <a16:creationId xmlns:a16="http://schemas.microsoft.com/office/drawing/2014/main" id="{F4B4FB9C-1090-4CAB-B663-AE93431B3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2143" y="4865515"/>
            <a:ext cx="2523437" cy="114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AutoShape 95">
            <a:extLst>
              <a:ext uri="{FF2B5EF4-FFF2-40B4-BE49-F238E27FC236}">
                <a16:creationId xmlns:a16="http://schemas.microsoft.com/office/drawing/2014/main" id="{5350849E-1D23-42C0-A070-3542B8DB448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06863" y="3617852"/>
            <a:ext cx="2495465" cy="1154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21" name="Picture 97">
            <a:extLst>
              <a:ext uri="{FF2B5EF4-FFF2-40B4-BE49-F238E27FC236}">
                <a16:creationId xmlns:a16="http://schemas.microsoft.com/office/drawing/2014/main" id="{6D7F6509-1C94-467B-B875-4F58FDC96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6863" y="3590925"/>
            <a:ext cx="2498202" cy="1158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AutoShape 91">
            <a:extLst>
              <a:ext uri="{FF2B5EF4-FFF2-40B4-BE49-F238E27FC236}">
                <a16:creationId xmlns:a16="http://schemas.microsoft.com/office/drawing/2014/main" id="{0F8B64E3-D64F-47DB-BCC1-274C163803D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07237" y="2387654"/>
            <a:ext cx="2484191" cy="115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17" name="Picture 93">
            <a:extLst>
              <a:ext uri="{FF2B5EF4-FFF2-40B4-BE49-F238E27FC236}">
                <a16:creationId xmlns:a16="http://schemas.microsoft.com/office/drawing/2014/main" id="{C28E48B3-12A0-43E8-8C5B-17DF29445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7183" y="2387600"/>
            <a:ext cx="2490595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AutoShape 87">
            <a:extLst>
              <a:ext uri="{FF2B5EF4-FFF2-40B4-BE49-F238E27FC236}">
                <a16:creationId xmlns:a16="http://schemas.microsoft.com/office/drawing/2014/main" id="{F1C80D09-519C-4428-B246-F95CB07B741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05275" y="1044575"/>
            <a:ext cx="2497138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13" name="Picture 89">
            <a:extLst>
              <a:ext uri="{FF2B5EF4-FFF2-40B4-BE49-F238E27FC236}">
                <a16:creationId xmlns:a16="http://schemas.microsoft.com/office/drawing/2014/main" id="{AFDF442D-99A8-49CF-8315-6A2BD453C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7183" y="1034679"/>
            <a:ext cx="2487184" cy="115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9" name="Picture 85">
            <a:extLst>
              <a:ext uri="{FF2B5EF4-FFF2-40B4-BE49-F238E27FC236}">
                <a16:creationId xmlns:a16="http://schemas.microsoft.com/office/drawing/2014/main" id="{C0A27BCA-CE4F-4C33-AF8B-5BFEDBFB2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8288" y="8607274"/>
            <a:ext cx="2533652" cy="117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" name="Picture 81">
            <a:extLst>
              <a:ext uri="{FF2B5EF4-FFF2-40B4-BE49-F238E27FC236}">
                <a16:creationId xmlns:a16="http://schemas.microsoft.com/office/drawing/2014/main" id="{F9E6972D-E63C-4759-B5D3-9927F09DE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3797" y="7369862"/>
            <a:ext cx="2558142" cy="116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AutoShape 75">
            <a:extLst>
              <a:ext uri="{FF2B5EF4-FFF2-40B4-BE49-F238E27FC236}">
                <a16:creationId xmlns:a16="http://schemas.microsoft.com/office/drawing/2014/main" id="{E6E0AA5D-7B40-412B-8F1F-64D92A5CD8B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39835" y="6143290"/>
            <a:ext cx="2518418" cy="11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01" name="Picture 77">
            <a:extLst>
              <a:ext uri="{FF2B5EF4-FFF2-40B4-BE49-F238E27FC236}">
                <a16:creationId xmlns:a16="http://schemas.microsoft.com/office/drawing/2014/main" id="{6E9EC6E9-30F7-438C-A883-5474B5217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835" y="6143291"/>
            <a:ext cx="2524125" cy="116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7" name="Picture 73">
            <a:extLst>
              <a:ext uri="{FF2B5EF4-FFF2-40B4-BE49-F238E27FC236}">
                <a16:creationId xmlns:a16="http://schemas.microsoft.com/office/drawing/2014/main" id="{1D4A0F24-1CBD-40E1-BA8C-FD4898A57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2373" y="4862780"/>
            <a:ext cx="2541587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3" name="Picture 69">
            <a:extLst>
              <a:ext uri="{FF2B5EF4-FFF2-40B4-BE49-F238E27FC236}">
                <a16:creationId xmlns:a16="http://schemas.microsoft.com/office/drawing/2014/main" id="{E1A095B4-DF82-466E-BBAA-CEE19C57F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email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5758" y="3580710"/>
            <a:ext cx="2547129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AutoShape 63">
            <a:extLst>
              <a:ext uri="{FF2B5EF4-FFF2-40B4-BE49-F238E27FC236}">
                <a16:creationId xmlns:a16="http://schemas.microsoft.com/office/drawing/2014/main" id="{CB54FBC5-1C0E-48B2-A549-4DB0A20EA09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31938" y="2390775"/>
            <a:ext cx="250190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089" name="Picture 65">
            <a:extLst>
              <a:ext uri="{FF2B5EF4-FFF2-40B4-BE49-F238E27FC236}">
                <a16:creationId xmlns:a16="http://schemas.microsoft.com/office/drawing/2014/main" id="{84DBD290-4D9C-4567-8496-2B69EF54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email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938" y="2390775"/>
            <a:ext cx="250825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" name="Picture 61">
            <a:extLst>
              <a:ext uri="{FF2B5EF4-FFF2-40B4-BE49-F238E27FC236}">
                <a16:creationId xmlns:a16="http://schemas.microsoft.com/office/drawing/2014/main" id="{F2BAB3D9-FF02-4C40-B9E0-4D1380425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email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550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938" y="1036767"/>
            <a:ext cx="2532022" cy="116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AutoShape 35">
            <a:extLst>
              <a:ext uri="{FF2B5EF4-FFF2-40B4-BE49-F238E27FC236}">
                <a16:creationId xmlns:a16="http://schemas.microsoft.com/office/drawing/2014/main" id="{1DB00582-2C9C-49BF-B76E-DC1CEDE6193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113213" y="2414588"/>
            <a:ext cx="2506662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AutoShape 11">
            <a:extLst>
              <a:ext uri="{FF2B5EF4-FFF2-40B4-BE49-F238E27FC236}">
                <a16:creationId xmlns:a16="http://schemas.microsoft.com/office/drawing/2014/main" id="{FB4D1FF3-90B1-43D1-BF5C-FF066C587FF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36700" y="3756027"/>
            <a:ext cx="2517775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58DECAF-86D8-4D4D-8504-D5F780D5E70D}"/>
              </a:ext>
            </a:extLst>
          </p:cNvPr>
          <p:cNvSpPr txBox="1"/>
          <p:nvPr/>
        </p:nvSpPr>
        <p:spPr>
          <a:xfrm>
            <a:off x="3238011" y="1059357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p=0.441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D1B48CB-8827-4618-AB4A-58C1128F363C}"/>
              </a:ext>
            </a:extLst>
          </p:cNvPr>
          <p:cNvSpPr txBox="1"/>
          <p:nvPr/>
        </p:nvSpPr>
        <p:spPr>
          <a:xfrm>
            <a:off x="3243060" y="2398056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p=0.072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AutoShape 67">
            <a:extLst>
              <a:ext uri="{FF2B5EF4-FFF2-40B4-BE49-F238E27FC236}">
                <a16:creationId xmlns:a16="http://schemas.microsoft.com/office/drawing/2014/main" id="{A35A782F-E8D6-4374-A7FC-B47F0BED276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16063" y="3606800"/>
            <a:ext cx="2516187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08320CB-431E-4EEE-A4AB-9CECCD634AB2}"/>
              </a:ext>
            </a:extLst>
          </p:cNvPr>
          <p:cNvSpPr txBox="1"/>
          <p:nvPr/>
        </p:nvSpPr>
        <p:spPr>
          <a:xfrm>
            <a:off x="3232507" y="3606800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p=0.514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32D74F8-4BE8-427D-A2DA-81D4F89A717E}"/>
              </a:ext>
            </a:extLst>
          </p:cNvPr>
          <p:cNvSpPr txBox="1"/>
          <p:nvPr/>
        </p:nvSpPr>
        <p:spPr>
          <a:xfrm>
            <a:off x="3241649" y="4870255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p=0.442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776161DC-2886-4622-AAED-CE45FF3ED98C}"/>
              </a:ext>
            </a:extLst>
          </p:cNvPr>
          <p:cNvSpPr txBox="1"/>
          <p:nvPr/>
        </p:nvSpPr>
        <p:spPr>
          <a:xfrm>
            <a:off x="3249587" y="615950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p=0.091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E895C89-E33C-4B91-B80A-2CF6F30A1EEE}"/>
              </a:ext>
            </a:extLst>
          </p:cNvPr>
          <p:cNvSpPr txBox="1"/>
          <p:nvPr/>
        </p:nvSpPr>
        <p:spPr>
          <a:xfrm>
            <a:off x="3256319" y="7374040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p=0.052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B85672A2-0FEF-459C-80E2-B23CFCB47151}"/>
              </a:ext>
            </a:extLst>
          </p:cNvPr>
          <p:cNvSpPr txBox="1"/>
          <p:nvPr/>
        </p:nvSpPr>
        <p:spPr>
          <a:xfrm>
            <a:off x="3220316" y="8637686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p=0.541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574564C-CFDA-4F3A-BF20-86A9660406D3}"/>
              </a:ext>
            </a:extLst>
          </p:cNvPr>
          <p:cNvSpPr txBox="1"/>
          <p:nvPr/>
        </p:nvSpPr>
        <p:spPr>
          <a:xfrm>
            <a:off x="5786321" y="105098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p=0.076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FF58E4BD-196A-4D93-8A45-C5B841AD7F6B}"/>
              </a:ext>
            </a:extLst>
          </p:cNvPr>
          <p:cNvSpPr txBox="1"/>
          <p:nvPr/>
        </p:nvSpPr>
        <p:spPr>
          <a:xfrm>
            <a:off x="5797245" y="240716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p=0.190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4F0F0B17-6192-4DE5-B02F-3A16C3ED7EC2}"/>
              </a:ext>
            </a:extLst>
          </p:cNvPr>
          <p:cNvSpPr txBox="1"/>
          <p:nvPr/>
        </p:nvSpPr>
        <p:spPr>
          <a:xfrm>
            <a:off x="5793594" y="3589277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p=0.347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88B13B0D-A263-4344-A5EB-2EEAD2CA8D0E}"/>
              </a:ext>
            </a:extLst>
          </p:cNvPr>
          <p:cNvSpPr txBox="1"/>
          <p:nvPr/>
        </p:nvSpPr>
        <p:spPr>
          <a:xfrm>
            <a:off x="5797245" y="4878446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p=0.071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820E3B3F-59FF-4F19-B0C8-F607A1B0F577}"/>
              </a:ext>
            </a:extLst>
          </p:cNvPr>
          <p:cNvSpPr txBox="1"/>
          <p:nvPr/>
        </p:nvSpPr>
        <p:spPr>
          <a:xfrm>
            <a:off x="5797245" y="615950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p=0.001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90A5F357-05F3-4E36-95F4-0B91F28B1F81}"/>
              </a:ext>
            </a:extLst>
          </p:cNvPr>
          <p:cNvSpPr txBox="1"/>
          <p:nvPr/>
        </p:nvSpPr>
        <p:spPr>
          <a:xfrm>
            <a:off x="5807177" y="738956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p=0.089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45AF7AD9-7EEA-4CDE-AA13-A22373531A6B}"/>
              </a:ext>
            </a:extLst>
          </p:cNvPr>
          <p:cNvSpPr txBox="1"/>
          <p:nvPr/>
        </p:nvSpPr>
        <p:spPr>
          <a:xfrm>
            <a:off x="5793576" y="8631536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p=0.065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Google Shape;84;p1">
            <a:extLst>
              <a:ext uri="{FF2B5EF4-FFF2-40B4-BE49-F238E27FC236}">
                <a16:creationId xmlns:a16="http://schemas.microsoft.com/office/drawing/2014/main" id="{BE2C0126-2CE9-440C-B593-FD30B9FA6C5A}"/>
              </a:ext>
            </a:extLst>
          </p:cNvPr>
          <p:cNvSpPr txBox="1"/>
          <p:nvPr/>
        </p:nvSpPr>
        <p:spPr>
          <a:xfrm>
            <a:off x="0" y="0"/>
            <a:ext cx="28194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1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41" name="Google Shape;161;p6">
            <a:extLst>
              <a:ext uri="{FF2B5EF4-FFF2-40B4-BE49-F238E27FC236}">
                <a16:creationId xmlns:a16="http://schemas.microsoft.com/office/drawing/2014/main" id="{7C99AB67-3860-4C0B-B331-025C0B3EB533}"/>
              </a:ext>
            </a:extLst>
          </p:cNvPr>
          <p:cNvSpPr txBox="1"/>
          <p:nvPr/>
        </p:nvSpPr>
        <p:spPr>
          <a:xfrm>
            <a:off x="1761277" y="531051"/>
            <a:ext cx="227647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Overall Survival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Google Shape;161;p6">
            <a:extLst>
              <a:ext uri="{FF2B5EF4-FFF2-40B4-BE49-F238E27FC236}">
                <a16:creationId xmlns:a16="http://schemas.microsoft.com/office/drawing/2014/main" id="{EDCED5CD-78F1-4AAA-AC97-950F36E3F652}"/>
              </a:ext>
            </a:extLst>
          </p:cNvPr>
          <p:cNvSpPr txBox="1"/>
          <p:nvPr/>
        </p:nvSpPr>
        <p:spPr>
          <a:xfrm>
            <a:off x="4289220" y="531051"/>
            <a:ext cx="237020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Relapse</a:t>
            </a: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-fr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 Survival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C42FB499-E7B9-410C-9395-E14ECF31E2B6}"/>
              </a:ext>
            </a:extLst>
          </p:cNvPr>
          <p:cNvSpPr txBox="1"/>
          <p:nvPr/>
        </p:nvSpPr>
        <p:spPr>
          <a:xfrm>
            <a:off x="367937" y="1330349"/>
            <a:ext cx="9460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STXBP4</a:t>
            </a:r>
            <a:endParaRPr kumimoji="1" lang="ja-JP" alt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3C3A5A6C-8D9B-4E13-AED1-7A839392B6F9}"/>
              </a:ext>
            </a:extLst>
          </p:cNvPr>
          <p:cNvSpPr txBox="1"/>
          <p:nvPr/>
        </p:nvSpPr>
        <p:spPr>
          <a:xfrm>
            <a:off x="521023" y="2699552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TP63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778930F1-EDBC-4E18-AC7C-441618172183}"/>
              </a:ext>
            </a:extLst>
          </p:cNvPr>
          <p:cNvSpPr txBox="1"/>
          <p:nvPr/>
        </p:nvSpPr>
        <p:spPr>
          <a:xfrm>
            <a:off x="521024" y="377982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TP53</a:t>
            </a:r>
          </a:p>
          <a:p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(p53)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40FF8CE0-D889-47FA-9B8A-6E7E69D90A8D}"/>
              </a:ext>
            </a:extLst>
          </p:cNvPr>
          <p:cNvSpPr txBox="1"/>
          <p:nvPr/>
        </p:nvSpPr>
        <p:spPr>
          <a:xfrm>
            <a:off x="270154" y="5073569"/>
            <a:ext cx="1141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KDR</a:t>
            </a:r>
          </a:p>
          <a:p>
            <a:pPr algn="ctr"/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(VEGFR2)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CD9EDBDB-675E-4369-83AC-AAAB979B7D7D}"/>
              </a:ext>
            </a:extLst>
          </p:cNvPr>
          <p:cNvSpPr txBox="1"/>
          <p:nvPr/>
        </p:nvSpPr>
        <p:spPr>
          <a:xfrm>
            <a:off x="419233" y="6380340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TUBB3</a:t>
            </a:r>
            <a:endParaRPr kumimoji="1" lang="ja-JP" alt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BF75A04E-D329-4A00-8AB6-E80C371F242F}"/>
              </a:ext>
            </a:extLst>
          </p:cNvPr>
          <p:cNvSpPr txBox="1"/>
          <p:nvPr/>
        </p:nvSpPr>
        <p:spPr>
          <a:xfrm>
            <a:off x="401600" y="7661270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STMN1</a:t>
            </a:r>
            <a:endParaRPr kumimoji="1" lang="ja-JP" alt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8913613E-A163-47F3-83A3-433A0CEE1ADE}"/>
              </a:ext>
            </a:extLst>
          </p:cNvPr>
          <p:cNvSpPr txBox="1"/>
          <p:nvPr/>
        </p:nvSpPr>
        <p:spPr>
          <a:xfrm>
            <a:off x="458507" y="8867041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CD274</a:t>
            </a:r>
            <a:r>
              <a:rPr kumimoji="1" lang="ja-JP" alt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en-US" altLang="ja-JP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(PD-L1)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442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7888</TotalTime>
  <Words>64</Words>
  <Application>Microsoft Office PowerPoint</Application>
  <PresentationFormat>A4 210 x 297 mm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Bilguun Erkhem-Ochir</dc:creator>
  <cp:lastModifiedBy>正彦 西山</cp:lastModifiedBy>
  <cp:revision>82</cp:revision>
  <cp:lastPrinted>2020-04-09T02:54:04Z</cp:lastPrinted>
  <dcterms:created xsi:type="dcterms:W3CDTF">2018-05-17T03:09:07Z</dcterms:created>
  <dcterms:modified xsi:type="dcterms:W3CDTF">2020-06-26T06:28:35Z</dcterms:modified>
</cp:coreProperties>
</file>