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0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439B9-B989-4CE4-AF6B-863B0BB1F522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1950F-A1D1-4C23-8FF3-D500E444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37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439B9-B989-4CE4-AF6B-863B0BB1F522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1950F-A1D1-4C23-8FF3-D500E444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59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439B9-B989-4CE4-AF6B-863B0BB1F522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1950F-A1D1-4C23-8FF3-D500E444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291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439B9-B989-4CE4-AF6B-863B0BB1F522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1950F-A1D1-4C23-8FF3-D500E444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019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439B9-B989-4CE4-AF6B-863B0BB1F522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1950F-A1D1-4C23-8FF3-D500E444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153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439B9-B989-4CE4-AF6B-863B0BB1F522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1950F-A1D1-4C23-8FF3-D500E444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64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439B9-B989-4CE4-AF6B-863B0BB1F522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1950F-A1D1-4C23-8FF3-D500E444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604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439B9-B989-4CE4-AF6B-863B0BB1F522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1950F-A1D1-4C23-8FF3-D500E444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307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439B9-B989-4CE4-AF6B-863B0BB1F522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1950F-A1D1-4C23-8FF3-D500E444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981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439B9-B989-4CE4-AF6B-863B0BB1F522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1950F-A1D1-4C23-8FF3-D500E444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306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439B9-B989-4CE4-AF6B-863B0BB1F522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1950F-A1D1-4C23-8FF3-D500E444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405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439B9-B989-4CE4-AF6B-863B0BB1F522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1950F-A1D1-4C23-8FF3-D500E444B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897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904" t="22820" r="36685" b="7638"/>
          <a:stretch/>
        </p:blipFill>
        <p:spPr>
          <a:xfrm>
            <a:off x="1102936" y="216988"/>
            <a:ext cx="9351390" cy="633464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077362" y="390541"/>
            <a:ext cx="15392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(KIAA00101 tv1)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77362" y="4473917"/>
            <a:ext cx="15392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</a:rPr>
              <a:t>(KIAA00101 tv2)</a:t>
            </a:r>
            <a:endParaRPr lang="en-US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99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เรวัต พันธุ์วิเชียร</dc:creator>
  <cp:lastModifiedBy>เรวัต พันธุ์วิเชียร</cp:lastModifiedBy>
  <cp:revision>3</cp:revision>
  <dcterms:created xsi:type="dcterms:W3CDTF">2020-11-16T15:00:58Z</dcterms:created>
  <dcterms:modified xsi:type="dcterms:W3CDTF">2020-11-24T07:22:49Z</dcterms:modified>
</cp:coreProperties>
</file>