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1522075" cy="7200900"/>
  <p:notesSz cx="6858000" cy="9144000"/>
  <p:defaultTextStyle>
    <a:defPPr>
      <a:defRPr lang="en-US"/>
    </a:defPPr>
    <a:lvl1pPr marL="0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7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10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8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23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80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35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90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48" algn="l" defTabSz="9955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50" autoAdjust="0"/>
  </p:normalViewPr>
  <p:slideViewPr>
    <p:cSldViewPr>
      <p:cViewPr>
        <p:scale>
          <a:sx n="63" d="100"/>
          <a:sy n="63" d="100"/>
        </p:scale>
        <p:origin x="-1044" y="-84"/>
      </p:cViewPr>
      <p:guideLst>
        <p:guide orient="horz" pos="2268"/>
        <p:guide pos="36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157" y="2236952"/>
            <a:ext cx="9793764" cy="15435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8317" y="4080515"/>
            <a:ext cx="806545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4" y="4627248"/>
            <a:ext cx="9793764" cy="1430180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4" y="3052054"/>
            <a:ext cx="9793764" cy="1575196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977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6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0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7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2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0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108" y="1680213"/>
            <a:ext cx="5088918" cy="475226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7060" y="1680213"/>
            <a:ext cx="5088918" cy="475226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7" y="1611873"/>
            <a:ext cx="5090918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7" indent="0">
              <a:buNone/>
              <a:defRPr sz="2400" b="1"/>
            </a:lvl2pPr>
            <a:lvl3pPr marL="995510" indent="0">
              <a:buNone/>
              <a:defRPr sz="2000" b="1"/>
            </a:lvl3pPr>
            <a:lvl4pPr marL="1493268" indent="0">
              <a:buNone/>
              <a:defRPr sz="1700" b="1"/>
            </a:lvl4pPr>
            <a:lvl5pPr marL="1991023" indent="0">
              <a:buNone/>
              <a:defRPr sz="1700" b="1"/>
            </a:lvl5pPr>
            <a:lvl6pPr marL="2488780" indent="0">
              <a:buNone/>
              <a:defRPr sz="1700" b="1"/>
            </a:lvl6pPr>
            <a:lvl7pPr marL="2986535" indent="0">
              <a:buNone/>
              <a:defRPr sz="1700" b="1"/>
            </a:lvl7pPr>
            <a:lvl8pPr marL="3484290" indent="0">
              <a:buNone/>
              <a:defRPr sz="1700" b="1"/>
            </a:lvl8pPr>
            <a:lvl9pPr marL="39820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107" y="2283626"/>
            <a:ext cx="5090918" cy="414885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3057" y="1611873"/>
            <a:ext cx="5092919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57" indent="0">
              <a:buNone/>
              <a:defRPr sz="2400" b="1"/>
            </a:lvl2pPr>
            <a:lvl3pPr marL="995510" indent="0">
              <a:buNone/>
              <a:defRPr sz="2000" b="1"/>
            </a:lvl3pPr>
            <a:lvl4pPr marL="1493268" indent="0">
              <a:buNone/>
              <a:defRPr sz="1700" b="1"/>
            </a:lvl4pPr>
            <a:lvl5pPr marL="1991023" indent="0">
              <a:buNone/>
              <a:defRPr sz="1700" b="1"/>
            </a:lvl5pPr>
            <a:lvl6pPr marL="2488780" indent="0">
              <a:buNone/>
              <a:defRPr sz="1700" b="1"/>
            </a:lvl6pPr>
            <a:lvl7pPr marL="2986535" indent="0">
              <a:buNone/>
              <a:defRPr sz="1700" b="1"/>
            </a:lvl7pPr>
            <a:lvl8pPr marL="3484290" indent="0">
              <a:buNone/>
              <a:defRPr sz="1700" b="1"/>
            </a:lvl8pPr>
            <a:lvl9pPr marL="39820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7" y="2283626"/>
            <a:ext cx="5092919" cy="414885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4" y="286708"/>
            <a:ext cx="3790683" cy="122015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814" y="286708"/>
            <a:ext cx="6441160" cy="614576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104" y="1506856"/>
            <a:ext cx="3790683" cy="4925616"/>
          </a:xfrm>
        </p:spPr>
        <p:txBody>
          <a:bodyPr/>
          <a:lstStyle>
            <a:lvl1pPr marL="0" indent="0">
              <a:buNone/>
              <a:defRPr sz="1500"/>
            </a:lvl1pPr>
            <a:lvl2pPr marL="497757" indent="0">
              <a:buNone/>
              <a:defRPr sz="1300"/>
            </a:lvl2pPr>
            <a:lvl3pPr marL="995510" indent="0">
              <a:buNone/>
              <a:defRPr sz="1100"/>
            </a:lvl3pPr>
            <a:lvl4pPr marL="1493268" indent="0">
              <a:buNone/>
              <a:defRPr sz="1100"/>
            </a:lvl4pPr>
            <a:lvl5pPr marL="1991023" indent="0">
              <a:buNone/>
              <a:defRPr sz="1100"/>
            </a:lvl5pPr>
            <a:lvl6pPr marL="2488780" indent="0">
              <a:buNone/>
              <a:defRPr sz="1100"/>
            </a:lvl6pPr>
            <a:lvl7pPr marL="2986535" indent="0">
              <a:buNone/>
              <a:defRPr sz="1100"/>
            </a:lvl7pPr>
            <a:lvl8pPr marL="3484290" indent="0">
              <a:buNone/>
              <a:defRPr sz="1100"/>
            </a:lvl8pPr>
            <a:lvl9pPr marL="398204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411" y="5040630"/>
            <a:ext cx="6913245" cy="59507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8411" y="643418"/>
            <a:ext cx="6913245" cy="4320540"/>
          </a:xfrm>
        </p:spPr>
        <p:txBody>
          <a:bodyPr/>
          <a:lstStyle>
            <a:lvl1pPr marL="0" indent="0">
              <a:buNone/>
              <a:defRPr sz="3500"/>
            </a:lvl1pPr>
            <a:lvl2pPr marL="497757" indent="0">
              <a:buNone/>
              <a:defRPr sz="3000"/>
            </a:lvl2pPr>
            <a:lvl3pPr marL="995510" indent="0">
              <a:buNone/>
              <a:defRPr sz="2600"/>
            </a:lvl3pPr>
            <a:lvl4pPr marL="1493268" indent="0">
              <a:buNone/>
              <a:defRPr sz="2400"/>
            </a:lvl4pPr>
            <a:lvl5pPr marL="1991023" indent="0">
              <a:buNone/>
              <a:defRPr sz="2400"/>
            </a:lvl5pPr>
            <a:lvl6pPr marL="2488780" indent="0">
              <a:buNone/>
              <a:defRPr sz="2400"/>
            </a:lvl6pPr>
            <a:lvl7pPr marL="2986535" indent="0">
              <a:buNone/>
              <a:defRPr sz="2400"/>
            </a:lvl7pPr>
            <a:lvl8pPr marL="3484290" indent="0">
              <a:buNone/>
              <a:defRPr sz="2400"/>
            </a:lvl8pPr>
            <a:lvl9pPr marL="3982048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8411" y="5635707"/>
            <a:ext cx="6913245" cy="845106"/>
          </a:xfrm>
        </p:spPr>
        <p:txBody>
          <a:bodyPr/>
          <a:lstStyle>
            <a:lvl1pPr marL="0" indent="0">
              <a:buNone/>
              <a:defRPr sz="1500"/>
            </a:lvl1pPr>
            <a:lvl2pPr marL="497757" indent="0">
              <a:buNone/>
              <a:defRPr sz="1300"/>
            </a:lvl2pPr>
            <a:lvl3pPr marL="995510" indent="0">
              <a:buNone/>
              <a:defRPr sz="1100"/>
            </a:lvl3pPr>
            <a:lvl4pPr marL="1493268" indent="0">
              <a:buNone/>
              <a:defRPr sz="1100"/>
            </a:lvl4pPr>
            <a:lvl5pPr marL="1991023" indent="0">
              <a:buNone/>
              <a:defRPr sz="1100"/>
            </a:lvl5pPr>
            <a:lvl6pPr marL="2488780" indent="0">
              <a:buNone/>
              <a:defRPr sz="1100"/>
            </a:lvl6pPr>
            <a:lvl7pPr marL="2986535" indent="0">
              <a:buNone/>
              <a:defRPr sz="1100"/>
            </a:lvl7pPr>
            <a:lvl8pPr marL="3484290" indent="0">
              <a:buNone/>
              <a:defRPr sz="1100"/>
            </a:lvl8pPr>
            <a:lvl9pPr marL="398204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53507" y="288374"/>
            <a:ext cx="2592466" cy="6144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6107" y="288374"/>
            <a:ext cx="7585366" cy="6144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107" y="288373"/>
            <a:ext cx="10369868" cy="1200150"/>
          </a:xfrm>
          <a:prstGeom prst="rect">
            <a:avLst/>
          </a:prstGeom>
        </p:spPr>
        <p:txBody>
          <a:bodyPr vert="horz" lIns="99551" tIns="49776" rIns="99551" bIns="4977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7" y="1680213"/>
            <a:ext cx="10369868" cy="4752262"/>
          </a:xfrm>
          <a:prstGeom prst="rect">
            <a:avLst/>
          </a:prstGeom>
        </p:spPr>
        <p:txBody>
          <a:bodyPr vert="horz" lIns="99551" tIns="49776" rIns="99551" bIns="497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6110" y="6674170"/>
            <a:ext cx="2688484" cy="383380"/>
          </a:xfrm>
          <a:prstGeom prst="rect">
            <a:avLst/>
          </a:prstGeom>
        </p:spPr>
        <p:txBody>
          <a:bodyPr vert="horz" lIns="99551" tIns="49776" rIns="99551" bIns="4977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6715" y="6674170"/>
            <a:ext cx="3648657" cy="383380"/>
          </a:xfrm>
          <a:prstGeom prst="rect">
            <a:avLst/>
          </a:prstGeom>
        </p:spPr>
        <p:txBody>
          <a:bodyPr vert="horz" lIns="99551" tIns="49776" rIns="99551" bIns="4977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7492" y="6674170"/>
            <a:ext cx="2688484" cy="383380"/>
          </a:xfrm>
          <a:prstGeom prst="rect">
            <a:avLst/>
          </a:prstGeom>
        </p:spPr>
        <p:txBody>
          <a:bodyPr vert="horz" lIns="99551" tIns="49776" rIns="99551" bIns="4977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1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16" indent="-373316" algn="l" defTabSz="99551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53" indent="-311098" algn="l" defTabSz="99551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389" indent="-248879" algn="l" defTabSz="9955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146" indent="-248879" algn="l" defTabSz="99551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01" indent="-248879" algn="l" defTabSz="99551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656" indent="-248879" algn="l" defTabSz="9955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412" indent="-248879" algn="l" defTabSz="9955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69" indent="-248879" algn="l" defTabSz="9955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24" indent="-248879" algn="l" defTabSz="9955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7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10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8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23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80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35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90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48" algn="l" defTabSz="9955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437" y="963930"/>
            <a:ext cx="11110278" cy="5029200"/>
            <a:chOff x="41564" y="2228850"/>
            <a:chExt cx="11088109" cy="4239490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20EDA535-D120-4763-A61A-E690EFE6D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-20000" contrast="40000"/>
            </a:blip>
            <a:srcRect r="48916" b="19444"/>
            <a:stretch>
              <a:fillRect/>
            </a:stretch>
          </p:blipFill>
          <p:spPr>
            <a:xfrm>
              <a:off x="41564" y="2686052"/>
              <a:ext cx="4373251" cy="3331450"/>
            </a:xfrm>
            <a:prstGeom prst="rect">
              <a:avLst/>
            </a:prstGeom>
          </p:spPr>
        </p:pic>
        <p:pic>
          <p:nvPicPr>
            <p:cNvPr id="4" name="Picture 2" descr="D:\2023\Immunocon 2023\AIMS New Delhi\Poster\Untitled.png"/>
            <p:cNvPicPr>
              <a:picLocks noChangeAspect="1" noChangeArrowheads="1"/>
            </p:cNvPicPr>
            <p:nvPr/>
          </p:nvPicPr>
          <p:blipFill>
            <a:blip r:embed="rId3" cstate="print">
              <a:lum bright="-20000" contrast="40000"/>
            </a:blip>
            <a:srcRect/>
            <a:stretch>
              <a:fillRect/>
            </a:stretch>
          </p:blipFill>
          <p:spPr bwMode="auto">
            <a:xfrm>
              <a:off x="4541837" y="2228850"/>
              <a:ext cx="6587836" cy="4239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  <p:sp>
        <p:nvSpPr>
          <p:cNvPr id="5" name="Title 1"/>
          <p:cNvSpPr txBox="1">
            <a:spLocks/>
          </p:cNvSpPr>
          <p:nvPr/>
        </p:nvSpPr>
        <p:spPr>
          <a:xfrm>
            <a:off x="-1" y="-20782"/>
            <a:ext cx="11522075" cy="103043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0" marR="0" lvl="0" indent="0" defTabSz="99551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Graphical</a:t>
            </a:r>
            <a:r>
              <a:rPr kumimoji="0" lang="en-US" sz="3600" b="1" i="0" u="none" strike="noStrike" kern="1200" cap="none" spc="0" normalizeH="0" noProof="0" dirty="0" smtClean="0"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Abstract:</a:t>
            </a:r>
            <a:endParaRPr kumimoji="0" lang="en-IN" sz="3600" b="1" i="0" u="none" strike="noStrike" kern="1200" cap="none" spc="0" normalizeH="0" baseline="0" noProof="0" dirty="0"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6264414"/>
            <a:ext cx="11522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Abbreviation: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A-CD39: Antagonist of CD39(ARL67156) ,A-CD73:Antagonist of CD73(AMPCP),Th1:T  helper cells 1,Th2:T helper cells 2,T reg: T  regulatory cells  M1: M1 macrophages,M2: M2 Macrophages.</a:t>
            </a:r>
            <a:endParaRPr lang="en-IN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34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P. Dalai</dc:creator>
  <cp:lastModifiedBy>Dell</cp:lastModifiedBy>
  <cp:revision>7</cp:revision>
  <dcterms:created xsi:type="dcterms:W3CDTF">2006-08-16T00:00:00Z</dcterms:created>
  <dcterms:modified xsi:type="dcterms:W3CDTF">2024-02-16T09:04:01Z</dcterms:modified>
</cp:coreProperties>
</file>