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0"/>
  </p:notesMasterIdLst>
  <p:sldIdLst>
    <p:sldId id="273" r:id="rId5"/>
    <p:sldId id="270" r:id="rId6"/>
    <p:sldId id="269" r:id="rId7"/>
    <p:sldId id="256" r:id="rId8"/>
    <p:sldId id="261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es, Miriam [mhares]" initials="HM[" lastIdx="1" clrIdx="0">
    <p:extLst>
      <p:ext uri="{19B8F6BF-5375-455C-9EA6-DF929625EA0E}">
        <p15:presenceInfo xmlns:p15="http://schemas.microsoft.com/office/powerpoint/2012/main" userId="S-1-5-21-137024685-2204166116-4157399963-4523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96F"/>
    <a:srgbClr val="124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94660"/>
  </p:normalViewPr>
  <p:slideViewPr>
    <p:cSldViewPr snapToGrid="0">
      <p:cViewPr>
        <p:scale>
          <a:sx n="100" d="100"/>
          <a:sy n="100" d="100"/>
        </p:scale>
        <p:origin x="893" y="-26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es, Miriam [mhares]" userId="166e42af-e391-4b3a-8429-d0d3ab1076af" providerId="ADAL" clId="{D20522B9-6413-4BE6-AA24-D700F299FB91}"/>
    <pc:docChg chg="delSld">
      <pc:chgData name="Hares, Miriam [mhares]" userId="166e42af-e391-4b3a-8429-d0d3ab1076af" providerId="ADAL" clId="{D20522B9-6413-4BE6-AA24-D700F299FB91}" dt="2023-10-11T14:57:54.052" v="4" actId="2696"/>
      <pc:docMkLst>
        <pc:docMk/>
      </pc:docMkLst>
    </pc:docChg>
  </pc:docChgLst>
  <pc:docChgLst>
    <pc:chgData name="Hares, Miriam [mhares]" userId="166e42af-e391-4b3a-8429-d0d3ab1076af" providerId="ADAL" clId="{B59DEAC4-9036-46FA-A2C7-1A1862D044DA}"/>
    <pc:docChg chg="undo custSel delSld modSld">
      <pc:chgData name="Hares, Miriam [mhares]" userId="166e42af-e391-4b3a-8429-d0d3ab1076af" providerId="ADAL" clId="{B59DEAC4-9036-46FA-A2C7-1A1862D044DA}" dt="2023-10-11T15:24:57.075" v="302" actId="404"/>
      <pc:docMkLst>
        <pc:docMk/>
      </pc:docMkLst>
      <pc:sldChg chg="addSp delSp modSp">
        <pc:chgData name="Hares, Miriam [mhares]" userId="166e42af-e391-4b3a-8429-d0d3ab1076af" providerId="ADAL" clId="{B59DEAC4-9036-46FA-A2C7-1A1862D044DA}" dt="2023-10-11T15:19:09.338" v="113" actId="20577"/>
        <pc:sldMkLst>
          <pc:docMk/>
          <pc:sldMk cId="264918418" sldId="256"/>
        </pc:sldMkLst>
        <pc:spChg chg="mod">
          <ac:chgData name="Hares, Miriam [mhares]" userId="166e42af-e391-4b3a-8429-d0d3ab1076af" providerId="ADAL" clId="{B59DEAC4-9036-46FA-A2C7-1A1862D044DA}" dt="2023-10-11T15:19:09.338" v="113" actId="20577"/>
          <ac:spMkLst>
            <pc:docMk/>
            <pc:sldMk cId="264918418" sldId="256"/>
            <ac:spMk id="4" creationId="{C382BFFE-A00C-44C3-B797-E30E18DEE8F5}"/>
          </ac:spMkLst>
        </pc:spChg>
        <pc:picChg chg="add del mod">
          <ac:chgData name="Hares, Miriam [mhares]" userId="166e42af-e391-4b3a-8429-d0d3ab1076af" providerId="ADAL" clId="{B59DEAC4-9036-46FA-A2C7-1A1862D044DA}" dt="2023-10-11T15:18:28.125" v="85" actId="478"/>
          <ac:picMkLst>
            <pc:docMk/>
            <pc:sldMk cId="264918418" sldId="256"/>
            <ac:picMk id="2" creationId="{93532136-C93A-4E6E-8E3C-3580C3D45122}"/>
          </ac:picMkLst>
        </pc:picChg>
        <pc:picChg chg="add mod ord">
          <ac:chgData name="Hares, Miriam [mhares]" userId="166e42af-e391-4b3a-8429-d0d3ab1076af" providerId="ADAL" clId="{B59DEAC4-9036-46FA-A2C7-1A1862D044DA}" dt="2023-10-11T15:18:36.016" v="88" actId="167"/>
          <ac:picMkLst>
            <pc:docMk/>
            <pc:sldMk cId="264918418" sldId="256"/>
            <ac:picMk id="3" creationId="{3A144958-37D5-4AE2-B0EC-AC0096312ED5}"/>
          </ac:picMkLst>
        </pc:picChg>
        <pc:picChg chg="del">
          <ac:chgData name="Hares, Miriam [mhares]" userId="166e42af-e391-4b3a-8429-d0d3ab1076af" providerId="ADAL" clId="{B59DEAC4-9036-46FA-A2C7-1A1862D044DA}" dt="2023-10-11T15:18:28.688" v="86" actId="478"/>
          <ac:picMkLst>
            <pc:docMk/>
            <pc:sldMk cId="264918418" sldId="256"/>
            <ac:picMk id="5" creationId="{749F8778-8956-4186-8470-AC2E0FF6B774}"/>
          </ac:picMkLst>
        </pc:picChg>
      </pc:sldChg>
      <pc:sldChg chg="addSp delSp modSp">
        <pc:chgData name="Hares, Miriam [mhares]" userId="166e42af-e391-4b3a-8429-d0d3ab1076af" providerId="ADAL" clId="{B59DEAC4-9036-46FA-A2C7-1A1862D044DA}" dt="2023-10-11T15:08:28.854" v="27" actId="1076"/>
        <pc:sldMkLst>
          <pc:docMk/>
          <pc:sldMk cId="2964830325" sldId="261"/>
        </pc:sldMkLst>
        <pc:spChg chg="mod">
          <ac:chgData name="Hares, Miriam [mhares]" userId="166e42af-e391-4b3a-8429-d0d3ab1076af" providerId="ADAL" clId="{B59DEAC4-9036-46FA-A2C7-1A1862D044DA}" dt="2023-10-11T15:08:28.854" v="27" actId="1076"/>
          <ac:spMkLst>
            <pc:docMk/>
            <pc:sldMk cId="2964830325" sldId="261"/>
            <ac:spMk id="2" creationId="{6786CC5F-76EF-4282-A4B0-6EB5A2648A90}"/>
          </ac:spMkLst>
        </pc:spChg>
        <pc:picChg chg="add del mod">
          <ac:chgData name="Hares, Miriam [mhares]" userId="166e42af-e391-4b3a-8429-d0d3ab1076af" providerId="ADAL" clId="{B59DEAC4-9036-46FA-A2C7-1A1862D044DA}" dt="2023-10-11T15:08:11.192" v="23" actId="478"/>
          <ac:picMkLst>
            <pc:docMk/>
            <pc:sldMk cId="2964830325" sldId="261"/>
            <ac:picMk id="3" creationId="{7DDC0188-23C3-4B07-82DE-29B3AC782AB7}"/>
          </ac:picMkLst>
        </pc:picChg>
        <pc:picChg chg="del">
          <ac:chgData name="Hares, Miriam [mhares]" userId="166e42af-e391-4b3a-8429-d0d3ab1076af" providerId="ADAL" clId="{B59DEAC4-9036-46FA-A2C7-1A1862D044DA}" dt="2023-10-11T15:07:09.723" v="19" actId="478"/>
          <ac:picMkLst>
            <pc:docMk/>
            <pc:sldMk cId="2964830325" sldId="261"/>
            <ac:picMk id="4" creationId="{45180435-32F4-4E0A-8B48-9A0FA3B6B873}"/>
          </ac:picMkLst>
        </pc:picChg>
        <pc:picChg chg="add mod ord">
          <ac:chgData name="Hares, Miriam [mhares]" userId="166e42af-e391-4b3a-8429-d0d3ab1076af" providerId="ADAL" clId="{B59DEAC4-9036-46FA-A2C7-1A1862D044DA}" dt="2023-10-11T15:08:22.603" v="26" actId="167"/>
          <ac:picMkLst>
            <pc:docMk/>
            <pc:sldMk cId="2964830325" sldId="261"/>
            <ac:picMk id="5" creationId="{0F410598-2F39-486C-8274-38EFF5875590}"/>
          </ac:picMkLst>
        </pc:picChg>
      </pc:sldChg>
      <pc:sldChg chg="delSp modSp">
        <pc:chgData name="Hares, Miriam [mhares]" userId="166e42af-e391-4b3a-8429-d0d3ab1076af" providerId="ADAL" clId="{B59DEAC4-9036-46FA-A2C7-1A1862D044DA}" dt="2023-10-11T15:20:45.211" v="139" actId="113"/>
        <pc:sldMkLst>
          <pc:docMk/>
          <pc:sldMk cId="1837785131" sldId="269"/>
        </pc:sldMkLst>
        <pc:spChg chg="mod">
          <ac:chgData name="Hares, Miriam [mhares]" userId="166e42af-e391-4b3a-8429-d0d3ab1076af" providerId="ADAL" clId="{B59DEAC4-9036-46FA-A2C7-1A1862D044DA}" dt="2023-10-11T15:20:45.211" v="139" actId="113"/>
          <ac:spMkLst>
            <pc:docMk/>
            <pc:sldMk cId="1837785131" sldId="269"/>
            <ac:spMk id="3" creationId="{DE7D70A6-AF76-483F-A699-A690062E56A8}"/>
          </ac:spMkLst>
        </pc:spChg>
        <pc:grpChg chg="mod">
          <ac:chgData name="Hares, Miriam [mhares]" userId="166e42af-e391-4b3a-8429-d0d3ab1076af" providerId="ADAL" clId="{B59DEAC4-9036-46FA-A2C7-1A1862D044DA}" dt="2023-10-11T15:01:22.852" v="9" actId="14100"/>
          <ac:grpSpMkLst>
            <pc:docMk/>
            <pc:sldMk cId="1837785131" sldId="269"/>
            <ac:grpSpMk id="2" creationId="{3103AB25-4D07-4007-8FDA-0755071B81A9}"/>
          </ac:grpSpMkLst>
        </pc:grpChg>
        <pc:picChg chg="del">
          <ac:chgData name="Hares, Miriam [mhares]" userId="166e42af-e391-4b3a-8429-d0d3ab1076af" providerId="ADAL" clId="{B59DEAC4-9036-46FA-A2C7-1A1862D044DA}" dt="2023-10-11T15:00:02.798" v="2" actId="478"/>
          <ac:picMkLst>
            <pc:docMk/>
            <pc:sldMk cId="1837785131" sldId="269"/>
            <ac:picMk id="38" creationId="{D74E5B2F-1738-4C79-9A78-F67B9C67B07C}"/>
          </ac:picMkLst>
        </pc:picChg>
      </pc:sldChg>
      <pc:sldChg chg="modSp">
        <pc:chgData name="Hares, Miriam [mhares]" userId="166e42af-e391-4b3a-8429-d0d3ab1076af" providerId="ADAL" clId="{B59DEAC4-9036-46FA-A2C7-1A1862D044DA}" dt="2023-10-11T15:21:12.534" v="172" actId="20577"/>
        <pc:sldMkLst>
          <pc:docMk/>
          <pc:sldMk cId="3906262687" sldId="270"/>
        </pc:sldMkLst>
        <pc:spChg chg="mod">
          <ac:chgData name="Hares, Miriam [mhares]" userId="166e42af-e391-4b3a-8429-d0d3ab1076af" providerId="ADAL" clId="{B59DEAC4-9036-46FA-A2C7-1A1862D044DA}" dt="2023-10-11T15:21:12.534" v="172" actId="20577"/>
          <ac:spMkLst>
            <pc:docMk/>
            <pc:sldMk cId="3906262687" sldId="270"/>
            <ac:spMk id="2" creationId="{F9EBB6CC-4A74-4810-BE64-4A865A787D20}"/>
          </ac:spMkLst>
        </pc:spChg>
      </pc:sldChg>
      <pc:sldChg chg="modSp">
        <pc:chgData name="Hares, Miriam [mhares]" userId="166e42af-e391-4b3a-8429-d0d3ab1076af" providerId="ADAL" clId="{B59DEAC4-9036-46FA-A2C7-1A1862D044DA}" dt="2023-10-11T15:24:57.075" v="302" actId="404"/>
        <pc:sldMkLst>
          <pc:docMk/>
          <pc:sldMk cId="954210463" sldId="273"/>
        </pc:sldMkLst>
        <pc:spChg chg="mod">
          <ac:chgData name="Hares, Miriam [mhares]" userId="166e42af-e391-4b3a-8429-d0d3ab1076af" providerId="ADAL" clId="{B59DEAC4-9036-46FA-A2C7-1A1862D044DA}" dt="2023-10-11T15:23:09.348" v="227" actId="20577"/>
          <ac:spMkLst>
            <pc:docMk/>
            <pc:sldMk cId="954210463" sldId="273"/>
            <ac:spMk id="12" creationId="{9BA8A2BB-5EFC-4776-BE06-A809D10F6CB9}"/>
          </ac:spMkLst>
        </pc:spChg>
        <pc:spChg chg="mod">
          <ac:chgData name="Hares, Miriam [mhares]" userId="166e42af-e391-4b3a-8429-d0d3ab1076af" providerId="ADAL" clId="{B59DEAC4-9036-46FA-A2C7-1A1862D044DA}" dt="2023-10-11T15:23:16.095" v="235" actId="20577"/>
          <ac:spMkLst>
            <pc:docMk/>
            <pc:sldMk cId="954210463" sldId="273"/>
            <ac:spMk id="13" creationId="{A53D5941-D170-4A28-8DF4-F88D012CD152}"/>
          </ac:spMkLst>
        </pc:spChg>
        <pc:spChg chg="mod">
          <ac:chgData name="Hares, Miriam [mhares]" userId="166e42af-e391-4b3a-8429-d0d3ab1076af" providerId="ADAL" clId="{B59DEAC4-9036-46FA-A2C7-1A1862D044DA}" dt="2023-10-11T15:22:38.418" v="191" actId="20577"/>
          <ac:spMkLst>
            <pc:docMk/>
            <pc:sldMk cId="954210463" sldId="273"/>
            <ac:spMk id="14" creationId="{D3F96859-D6A7-43B6-BE14-F5FF87F052DC}"/>
          </ac:spMkLst>
        </pc:spChg>
        <pc:spChg chg="mod">
          <ac:chgData name="Hares, Miriam [mhares]" userId="166e42af-e391-4b3a-8429-d0d3ab1076af" providerId="ADAL" clId="{B59DEAC4-9036-46FA-A2C7-1A1862D044DA}" dt="2023-10-11T15:22:48.926" v="209" actId="20577"/>
          <ac:spMkLst>
            <pc:docMk/>
            <pc:sldMk cId="954210463" sldId="273"/>
            <ac:spMk id="15" creationId="{6638D1B9-FDC2-4BE1-9FDC-F4C8FD0D2BA4}"/>
          </ac:spMkLst>
        </pc:spChg>
        <pc:spChg chg="mod">
          <ac:chgData name="Hares, Miriam [mhares]" userId="166e42af-e391-4b3a-8429-d0d3ab1076af" providerId="ADAL" clId="{B59DEAC4-9036-46FA-A2C7-1A1862D044DA}" dt="2023-10-11T15:22:51.344" v="215" actId="20577"/>
          <ac:spMkLst>
            <pc:docMk/>
            <pc:sldMk cId="954210463" sldId="273"/>
            <ac:spMk id="16" creationId="{0B6A8BFA-854B-489F-BC03-03A500D5A432}"/>
          </ac:spMkLst>
        </pc:spChg>
        <pc:spChg chg="mod">
          <ac:chgData name="Hares, Miriam [mhares]" userId="166e42af-e391-4b3a-8429-d0d3ab1076af" providerId="ADAL" clId="{B59DEAC4-9036-46FA-A2C7-1A1862D044DA}" dt="2023-10-11T15:22:41.809" v="197" actId="20577"/>
          <ac:spMkLst>
            <pc:docMk/>
            <pc:sldMk cId="954210463" sldId="273"/>
            <ac:spMk id="17" creationId="{4A5E7BBD-E55B-4DB6-9FF6-093B81EFD84D}"/>
          </ac:spMkLst>
        </pc:spChg>
        <pc:spChg chg="mod">
          <ac:chgData name="Hares, Miriam [mhares]" userId="166e42af-e391-4b3a-8429-d0d3ab1076af" providerId="ADAL" clId="{B59DEAC4-9036-46FA-A2C7-1A1862D044DA}" dt="2023-10-11T15:22:34.965" v="185" actId="20577"/>
          <ac:spMkLst>
            <pc:docMk/>
            <pc:sldMk cId="954210463" sldId="273"/>
            <ac:spMk id="18" creationId="{1692A329-EA7F-451F-A386-7396ABE03678}"/>
          </ac:spMkLst>
        </pc:spChg>
        <pc:spChg chg="mod">
          <ac:chgData name="Hares, Miriam [mhares]" userId="166e42af-e391-4b3a-8429-d0d3ab1076af" providerId="ADAL" clId="{B59DEAC4-9036-46FA-A2C7-1A1862D044DA}" dt="2023-10-11T15:22:44.887" v="203" actId="20577"/>
          <ac:spMkLst>
            <pc:docMk/>
            <pc:sldMk cId="954210463" sldId="273"/>
            <ac:spMk id="19" creationId="{A0FABEF2-D234-4E94-BF0C-D2A6FBA3D6EA}"/>
          </ac:spMkLst>
        </pc:spChg>
        <pc:spChg chg="mod">
          <ac:chgData name="Hares, Miriam [mhares]" userId="166e42af-e391-4b3a-8429-d0d3ab1076af" providerId="ADAL" clId="{B59DEAC4-9036-46FA-A2C7-1A1862D044DA}" dt="2023-10-11T15:24:57.075" v="302" actId="404"/>
          <ac:spMkLst>
            <pc:docMk/>
            <pc:sldMk cId="954210463" sldId="273"/>
            <ac:spMk id="27" creationId="{4720D6F6-CAF7-4AF2-A042-E83AB31DE9A7}"/>
          </ac:spMkLst>
        </pc:spChg>
        <pc:spChg chg="mod">
          <ac:chgData name="Hares, Miriam [mhares]" userId="166e42af-e391-4b3a-8429-d0d3ab1076af" providerId="ADAL" clId="{B59DEAC4-9036-46FA-A2C7-1A1862D044DA}" dt="2023-10-11T15:23:47.757" v="248" actId="20577"/>
          <ac:spMkLst>
            <pc:docMk/>
            <pc:sldMk cId="954210463" sldId="273"/>
            <ac:spMk id="28" creationId="{7F59719A-D56E-46D0-8064-72C4AD7D0AC1}"/>
          </ac:spMkLst>
        </pc:spChg>
      </pc:sldChg>
    </pc:docChg>
  </pc:docChgLst>
  <pc:docChgLst>
    <pc:chgData name="Hares, Miriam [mhares]" userId="166e42af-e391-4b3a-8429-d0d3ab1076af" providerId="ADAL" clId="{4FEFFBAD-C12A-445D-8EEA-18FF1E54CDF1}"/>
    <pc:docChg chg="modSld">
      <pc:chgData name="Hares, Miriam [mhares]" userId="166e42af-e391-4b3a-8429-d0d3ab1076af" providerId="ADAL" clId="{4FEFFBAD-C12A-445D-8EEA-18FF1E54CDF1}" dt="2023-12-11T15:52:47.095" v="0" actId="20577"/>
      <pc:docMkLst>
        <pc:docMk/>
      </pc:docMkLst>
      <pc:sldChg chg="modSp">
        <pc:chgData name="Hares, Miriam [mhares]" userId="166e42af-e391-4b3a-8429-d0d3ab1076af" providerId="ADAL" clId="{4FEFFBAD-C12A-445D-8EEA-18FF1E54CDF1}" dt="2023-12-11T15:52:47.095" v="0" actId="20577"/>
        <pc:sldMkLst>
          <pc:docMk/>
          <pc:sldMk cId="2964830325" sldId="261"/>
        </pc:sldMkLst>
        <pc:spChg chg="mod">
          <ac:chgData name="Hares, Miriam [mhares]" userId="166e42af-e391-4b3a-8429-d0d3ab1076af" providerId="ADAL" clId="{4FEFFBAD-C12A-445D-8EEA-18FF1E54CDF1}" dt="2023-12-11T15:52:47.095" v="0" actId="20577"/>
          <ac:spMkLst>
            <pc:docMk/>
            <pc:sldMk cId="2964830325" sldId="261"/>
            <ac:spMk id="2" creationId="{6786CC5F-76EF-4282-A4B0-6EB5A2648A90}"/>
          </ac:spMkLst>
        </pc:spChg>
      </pc:sldChg>
    </pc:docChg>
  </pc:docChgLst>
  <pc:docChgLst>
    <pc:chgData name="Hares, Miriam [mhares]" userId="166e42af-e391-4b3a-8429-d0d3ab1076af" providerId="ADAL" clId="{078E68F2-2B30-4306-9CC0-3D499ED7E2F5}"/>
    <pc:docChg chg="modSld">
      <pc:chgData name="Hares, Miriam [mhares]" userId="166e42af-e391-4b3a-8429-d0d3ab1076af" providerId="ADAL" clId="{078E68F2-2B30-4306-9CC0-3D499ED7E2F5}" dt="2023-12-12T16:03:43.866" v="46"/>
      <pc:docMkLst>
        <pc:docMk/>
      </pc:docMkLst>
      <pc:sldChg chg="modSp">
        <pc:chgData name="Hares, Miriam [mhares]" userId="166e42af-e391-4b3a-8429-d0d3ab1076af" providerId="ADAL" clId="{078E68F2-2B30-4306-9CC0-3D499ED7E2F5}" dt="2023-12-12T16:03:43.866" v="46"/>
        <pc:sldMkLst>
          <pc:docMk/>
          <pc:sldMk cId="954210463" sldId="273"/>
        </pc:sldMkLst>
        <pc:spChg chg="mod">
          <ac:chgData name="Hares, Miriam [mhares]" userId="166e42af-e391-4b3a-8429-d0d3ab1076af" providerId="ADAL" clId="{078E68F2-2B30-4306-9CC0-3D499ED7E2F5}" dt="2023-12-12T16:03:43.866" v="46"/>
          <ac:spMkLst>
            <pc:docMk/>
            <pc:sldMk cId="954210463" sldId="273"/>
            <ac:spMk id="29" creationId="{64F81395-1A9B-40B7-9E3C-4ED8D54998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25F73-72F2-44A4-BF10-9A69998FDB8C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865FC-263D-4F22-8273-D7004AD68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255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83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1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35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73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08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67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67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74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41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5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30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7AAA5-EB53-461F-A3C4-FFAED08DFDFB}" type="datetimeFigureOut">
              <a:rPr lang="en-GB" smtClean="0"/>
              <a:t>12/12/2023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40B94-AC6A-4BB5-A480-5F3C2240E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50317F8-F255-4238-A1E7-E0ACE2F79623}"/>
              </a:ext>
            </a:extLst>
          </p:cNvPr>
          <p:cNvSpPr/>
          <p:nvPr/>
        </p:nvSpPr>
        <p:spPr>
          <a:xfrm>
            <a:off x="47625" y="180974"/>
            <a:ext cx="6757914" cy="5499389"/>
          </a:xfrm>
          <a:prstGeom prst="roundRect">
            <a:avLst>
              <a:gd name="adj" fmla="val 223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76F1ED56-5914-4A7E-99AA-8E928142E568}"/>
              </a:ext>
            </a:extLst>
          </p:cNvPr>
          <p:cNvSpPr/>
          <p:nvPr/>
        </p:nvSpPr>
        <p:spPr>
          <a:xfrm>
            <a:off x="156970" y="290713"/>
            <a:ext cx="2066566" cy="421605"/>
          </a:xfrm>
          <a:prstGeom prst="downArrowCallout">
            <a:avLst/>
          </a:prstGeom>
          <a:solidFill>
            <a:srgbClr val="9B9BFF"/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Farm 1</a:t>
            </a:r>
          </a:p>
        </p:txBody>
      </p:sp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72133A48-04DB-4B2A-9EEF-52AB551A0058}"/>
              </a:ext>
            </a:extLst>
          </p:cNvPr>
          <p:cNvSpPr/>
          <p:nvPr/>
        </p:nvSpPr>
        <p:spPr>
          <a:xfrm>
            <a:off x="2394911" y="290713"/>
            <a:ext cx="2066566" cy="421605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Farm 2</a:t>
            </a:r>
          </a:p>
        </p:txBody>
      </p:sp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6AFF9944-2759-48EE-8FC1-B761E96A41FD}"/>
              </a:ext>
            </a:extLst>
          </p:cNvPr>
          <p:cNvSpPr/>
          <p:nvPr/>
        </p:nvSpPr>
        <p:spPr>
          <a:xfrm>
            <a:off x="4632852" y="290713"/>
            <a:ext cx="2066566" cy="421605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Farm 3</a:t>
            </a:r>
          </a:p>
        </p:txBody>
      </p:sp>
      <p:sp>
        <p:nvSpPr>
          <p:cNvPr id="9" name="Callout: Down Arrow 8">
            <a:extLst>
              <a:ext uri="{FF2B5EF4-FFF2-40B4-BE49-F238E27FC236}">
                <a16:creationId xmlns:a16="http://schemas.microsoft.com/office/drawing/2014/main" id="{C491DD54-A5ED-4DBB-8585-38151D30ABC1}"/>
              </a:ext>
            </a:extLst>
          </p:cNvPr>
          <p:cNvSpPr/>
          <p:nvPr/>
        </p:nvSpPr>
        <p:spPr>
          <a:xfrm>
            <a:off x="2394911" y="723937"/>
            <a:ext cx="2066566" cy="421605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Calves enrolled (n=247)</a:t>
            </a:r>
          </a:p>
        </p:txBody>
      </p:sp>
      <p:sp>
        <p:nvSpPr>
          <p:cNvPr id="10" name="Callout: Down Arrow 9">
            <a:extLst>
              <a:ext uri="{FF2B5EF4-FFF2-40B4-BE49-F238E27FC236}">
                <a16:creationId xmlns:a16="http://schemas.microsoft.com/office/drawing/2014/main" id="{720587FD-8844-48DC-B8E0-E1B416545DB8}"/>
              </a:ext>
            </a:extLst>
          </p:cNvPr>
          <p:cNvSpPr/>
          <p:nvPr/>
        </p:nvSpPr>
        <p:spPr>
          <a:xfrm>
            <a:off x="156970" y="723937"/>
            <a:ext cx="2066566" cy="421605"/>
          </a:xfrm>
          <a:prstGeom prst="downArrowCallout">
            <a:avLst/>
          </a:prstGeom>
          <a:solidFill>
            <a:srgbClr val="9B9BFF"/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Calves enrolled (n=25)</a:t>
            </a:r>
          </a:p>
        </p:txBody>
      </p:sp>
      <p:sp>
        <p:nvSpPr>
          <p:cNvPr id="11" name="Callout: Down Arrow 10">
            <a:extLst>
              <a:ext uri="{FF2B5EF4-FFF2-40B4-BE49-F238E27FC236}">
                <a16:creationId xmlns:a16="http://schemas.microsoft.com/office/drawing/2014/main" id="{67281EE4-AF56-458A-AA81-A26D5DBE1EB1}"/>
              </a:ext>
            </a:extLst>
          </p:cNvPr>
          <p:cNvSpPr/>
          <p:nvPr/>
        </p:nvSpPr>
        <p:spPr>
          <a:xfrm>
            <a:off x="4632850" y="723937"/>
            <a:ext cx="2066566" cy="421605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Calves enrolled (n=74)</a:t>
            </a:r>
          </a:p>
        </p:txBody>
      </p:sp>
      <p:sp>
        <p:nvSpPr>
          <p:cNvPr id="12" name="Callout: Down Arrow 11">
            <a:extLst>
              <a:ext uri="{FF2B5EF4-FFF2-40B4-BE49-F238E27FC236}">
                <a16:creationId xmlns:a16="http://schemas.microsoft.com/office/drawing/2014/main" id="{9BA8A2BB-5EFC-4776-BE06-A809D10F6CB9}"/>
              </a:ext>
            </a:extLst>
          </p:cNvPr>
          <p:cNvSpPr/>
          <p:nvPr/>
        </p:nvSpPr>
        <p:spPr>
          <a:xfrm>
            <a:off x="156970" y="3087528"/>
            <a:ext cx="3207862" cy="421605"/>
          </a:xfrm>
          <a:prstGeom prst="downArrowCallout">
            <a:avLst/>
          </a:prstGeom>
          <a:solidFill>
            <a:srgbClr val="124163">
              <a:lumMod val="40000"/>
              <a:lumOff val="60000"/>
            </a:srgb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Total </a:t>
            </a:r>
            <a:r>
              <a:rPr kumimoji="0" lang="en-GB" sz="1200" b="1" i="1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Cp</a:t>
            </a:r>
            <a:r>
              <a:rPr kumimoji="0" lang="en-GB" sz="1200" b="1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+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 group (n=32)</a:t>
            </a:r>
          </a:p>
        </p:txBody>
      </p:sp>
      <p:sp>
        <p:nvSpPr>
          <p:cNvPr id="13" name="Callout: Down Arrow 12">
            <a:extLst>
              <a:ext uri="{FF2B5EF4-FFF2-40B4-BE49-F238E27FC236}">
                <a16:creationId xmlns:a16="http://schemas.microsoft.com/office/drawing/2014/main" id="{A53D5941-D170-4A28-8DF4-F88D012CD152}"/>
              </a:ext>
            </a:extLst>
          </p:cNvPr>
          <p:cNvSpPr/>
          <p:nvPr/>
        </p:nvSpPr>
        <p:spPr>
          <a:xfrm>
            <a:off x="3488679" y="3087528"/>
            <a:ext cx="3207862" cy="421605"/>
          </a:xfrm>
          <a:prstGeom prst="downArrowCallout">
            <a:avLst/>
          </a:prstGeom>
          <a:solidFill>
            <a:srgbClr val="124163">
              <a:lumMod val="40000"/>
              <a:lumOff val="60000"/>
            </a:srgb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Total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H group (n=33)</a:t>
            </a:r>
          </a:p>
        </p:txBody>
      </p:sp>
      <p:sp>
        <p:nvSpPr>
          <p:cNvPr id="14" name="Callout: Down Arrow 13">
            <a:extLst>
              <a:ext uri="{FF2B5EF4-FFF2-40B4-BE49-F238E27FC236}">
                <a16:creationId xmlns:a16="http://schemas.microsoft.com/office/drawing/2014/main" id="{D3F96859-D6A7-43B6-BE14-F5FF87F052DC}"/>
              </a:ext>
            </a:extLst>
          </p:cNvPr>
          <p:cNvSpPr/>
          <p:nvPr/>
        </p:nvSpPr>
        <p:spPr>
          <a:xfrm>
            <a:off x="156970" y="2223279"/>
            <a:ext cx="2066566" cy="421605"/>
          </a:xfrm>
          <a:prstGeom prst="downArrowCallout">
            <a:avLst/>
          </a:prstGeom>
          <a:solidFill>
            <a:srgbClr val="9B9BFF"/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1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</a:t>
            </a:r>
            <a:r>
              <a:rPr lang="en-GB" sz="1200" b="1" i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p</a:t>
            </a: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+ group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 (n=1) </a:t>
            </a:r>
          </a:p>
        </p:txBody>
      </p:sp>
      <p:sp>
        <p:nvSpPr>
          <p:cNvPr id="15" name="Callout: Down Arrow 14">
            <a:extLst>
              <a:ext uri="{FF2B5EF4-FFF2-40B4-BE49-F238E27FC236}">
                <a16:creationId xmlns:a16="http://schemas.microsoft.com/office/drawing/2014/main" id="{6638D1B9-FDC2-4BE1-9FDC-F4C8FD0D2BA4}"/>
              </a:ext>
            </a:extLst>
          </p:cNvPr>
          <p:cNvSpPr/>
          <p:nvPr/>
        </p:nvSpPr>
        <p:spPr>
          <a:xfrm>
            <a:off x="2394910" y="2223279"/>
            <a:ext cx="2066566" cy="421605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1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</a:t>
            </a:r>
            <a:r>
              <a:rPr lang="en-GB" sz="1200" b="1" i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p</a:t>
            </a: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+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 group (n=22) </a:t>
            </a:r>
          </a:p>
        </p:txBody>
      </p:sp>
      <p:sp>
        <p:nvSpPr>
          <p:cNvPr id="16" name="Callout: Down Arrow 15">
            <a:extLst>
              <a:ext uri="{FF2B5EF4-FFF2-40B4-BE49-F238E27FC236}">
                <a16:creationId xmlns:a16="http://schemas.microsoft.com/office/drawing/2014/main" id="{0B6A8BFA-854B-489F-BC03-03A500D5A432}"/>
              </a:ext>
            </a:extLst>
          </p:cNvPr>
          <p:cNvSpPr/>
          <p:nvPr/>
        </p:nvSpPr>
        <p:spPr>
          <a:xfrm>
            <a:off x="4632850" y="2223279"/>
            <a:ext cx="2066566" cy="421605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1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</a:t>
            </a:r>
            <a:r>
              <a:rPr lang="en-GB" sz="1200" b="1" i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p</a:t>
            </a: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+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 group (n=9)</a:t>
            </a:r>
          </a:p>
        </p:txBody>
      </p:sp>
      <p:sp>
        <p:nvSpPr>
          <p:cNvPr id="17" name="Callout: Down Arrow 16">
            <a:extLst>
              <a:ext uri="{FF2B5EF4-FFF2-40B4-BE49-F238E27FC236}">
                <a16:creationId xmlns:a16="http://schemas.microsoft.com/office/drawing/2014/main" id="{4A5E7BBD-E55B-4DB6-9FF6-093B81EFD84D}"/>
              </a:ext>
            </a:extLst>
          </p:cNvPr>
          <p:cNvSpPr/>
          <p:nvPr/>
        </p:nvSpPr>
        <p:spPr>
          <a:xfrm>
            <a:off x="156970" y="2656913"/>
            <a:ext cx="2066566" cy="421605"/>
          </a:xfrm>
          <a:prstGeom prst="downArrowCallout">
            <a:avLst/>
          </a:prstGeom>
          <a:solidFill>
            <a:srgbClr val="9B9BFF"/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H group (n=1)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18" name="Callout: Down Arrow 17">
            <a:extLst>
              <a:ext uri="{FF2B5EF4-FFF2-40B4-BE49-F238E27FC236}">
                <a16:creationId xmlns:a16="http://schemas.microsoft.com/office/drawing/2014/main" id="{1692A329-EA7F-451F-A386-7396ABE03678}"/>
              </a:ext>
            </a:extLst>
          </p:cNvPr>
          <p:cNvSpPr/>
          <p:nvPr/>
        </p:nvSpPr>
        <p:spPr>
          <a:xfrm>
            <a:off x="4632850" y="2656913"/>
            <a:ext cx="2066566" cy="421605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H group (n=11)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19" name="Callout: Down Arrow 18">
            <a:extLst>
              <a:ext uri="{FF2B5EF4-FFF2-40B4-BE49-F238E27FC236}">
                <a16:creationId xmlns:a16="http://schemas.microsoft.com/office/drawing/2014/main" id="{A0FABEF2-D234-4E94-BF0C-D2A6FBA3D6EA}"/>
              </a:ext>
            </a:extLst>
          </p:cNvPr>
          <p:cNvSpPr/>
          <p:nvPr/>
        </p:nvSpPr>
        <p:spPr>
          <a:xfrm>
            <a:off x="2377194" y="2656913"/>
            <a:ext cx="2066566" cy="421605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kern="0" dirty="0">
              <a:solidFill>
                <a:srgbClr val="15496F"/>
              </a:solidFill>
              <a:latin typeface="Arial"/>
              <a:cs typeface="Calibri" panose="020F050202020403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15496F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H group (n=21)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20" name="Callout: Down Arrow 19">
            <a:extLst>
              <a:ext uri="{FF2B5EF4-FFF2-40B4-BE49-F238E27FC236}">
                <a16:creationId xmlns:a16="http://schemas.microsoft.com/office/drawing/2014/main" id="{981993C4-3A51-494C-BF36-B7A8847F8214}"/>
              </a:ext>
            </a:extLst>
          </p:cNvPr>
          <p:cNvSpPr/>
          <p:nvPr/>
        </p:nvSpPr>
        <p:spPr>
          <a:xfrm>
            <a:off x="148740" y="4409285"/>
            <a:ext cx="6542446" cy="421605"/>
          </a:xfrm>
          <a:prstGeom prst="downArrowCallout">
            <a:avLst/>
          </a:prstGeom>
          <a:solidFill>
            <a:srgbClr val="1C6294"/>
          </a:solidFill>
          <a:ln w="12700" cap="flat" cmpd="sng" algn="ctr">
            <a:solidFill>
              <a:srgbClr val="7AB8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DNA Extraction using QIAGEN DNeasy PowerLyzer Powersoil Kit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E737639-24FF-4E3F-9B86-B05624D21A40}"/>
              </a:ext>
            </a:extLst>
          </p:cNvPr>
          <p:cNvSpPr/>
          <p:nvPr/>
        </p:nvSpPr>
        <p:spPr>
          <a:xfrm>
            <a:off x="148740" y="5276007"/>
            <a:ext cx="6550676" cy="292372"/>
          </a:xfrm>
          <a:prstGeom prst="rect">
            <a:avLst/>
          </a:prstGeom>
          <a:solidFill>
            <a:srgbClr val="1C6294"/>
          </a:solidFill>
          <a:ln w="12700" cap="flat" cmpd="sng" algn="ctr">
            <a:solidFill>
              <a:srgbClr val="124163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0" dirty="0">
                <a:solidFill>
                  <a:prstClr val="white"/>
                </a:solidFill>
                <a:latin typeface="Arial"/>
                <a:cs typeface="Calibri" panose="020F0502020204030204" pitchFamily="34" charset="0"/>
              </a:rPr>
              <a:t>Sequence processing and statistical analysis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27" name="Callout: Down Arrow 26">
            <a:extLst>
              <a:ext uri="{FF2B5EF4-FFF2-40B4-BE49-F238E27FC236}">
                <a16:creationId xmlns:a16="http://schemas.microsoft.com/office/drawing/2014/main" id="{4720D6F6-CAF7-4AF2-A042-E83AB31DE9A7}"/>
              </a:ext>
            </a:extLst>
          </p:cNvPr>
          <p:cNvSpPr/>
          <p:nvPr/>
        </p:nvSpPr>
        <p:spPr>
          <a:xfrm>
            <a:off x="155359" y="3973224"/>
            <a:ext cx="6542446" cy="421605"/>
          </a:xfrm>
          <a:prstGeom prst="downArrowCallout">
            <a:avLst/>
          </a:prstGeom>
          <a:solidFill>
            <a:srgbClr val="FF9393"/>
          </a:solidFill>
          <a:ln w="12700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One W5 and two W10 samples went missing in transit (n=3) and one W10 sample was not collected.</a:t>
            </a:r>
            <a:endParaRPr kumimoji="0" lang="en-GB" sz="105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22" name="Callout: Down Arrow 21">
            <a:extLst>
              <a:ext uri="{FF2B5EF4-FFF2-40B4-BE49-F238E27FC236}">
                <a16:creationId xmlns:a16="http://schemas.microsoft.com/office/drawing/2014/main" id="{110DBB5A-346F-4301-9009-20A0D10B732E}"/>
              </a:ext>
            </a:extLst>
          </p:cNvPr>
          <p:cNvSpPr/>
          <p:nvPr/>
        </p:nvSpPr>
        <p:spPr>
          <a:xfrm>
            <a:off x="155359" y="4846115"/>
            <a:ext cx="6542446" cy="421605"/>
          </a:xfrm>
          <a:prstGeom prst="downArrowCallout">
            <a:avLst/>
          </a:prstGeom>
          <a:solidFill>
            <a:srgbClr val="1C6294"/>
          </a:solidFill>
          <a:ln w="12700" cap="flat" cmpd="sng" algn="ctr">
            <a:solidFill>
              <a:srgbClr val="7AB8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/>
            <a:r>
              <a:rPr lang="en-GB" sz="1200" b="1" kern="0" dirty="0">
                <a:solidFill>
                  <a:schemeClr val="bg1"/>
                </a:solidFill>
                <a:latin typeface="Arial"/>
                <a:cs typeface="Calibri" panose="020F0502020204030204" pitchFamily="34" charset="0"/>
              </a:rPr>
              <a:t>CGR 16S rRNA sequencing of faecal gDNA samples (n=191)</a:t>
            </a:r>
          </a:p>
        </p:txBody>
      </p:sp>
      <p:sp>
        <p:nvSpPr>
          <p:cNvPr id="23" name="Callout: Down Arrow 22">
            <a:extLst>
              <a:ext uri="{FF2B5EF4-FFF2-40B4-BE49-F238E27FC236}">
                <a16:creationId xmlns:a16="http://schemas.microsoft.com/office/drawing/2014/main" id="{0A44073C-F935-47F5-80D8-A3EAE78B9AE6}"/>
              </a:ext>
            </a:extLst>
          </p:cNvPr>
          <p:cNvSpPr/>
          <p:nvPr/>
        </p:nvSpPr>
        <p:spPr>
          <a:xfrm>
            <a:off x="154095" y="1154551"/>
            <a:ext cx="6542445" cy="1046611"/>
          </a:xfrm>
          <a:prstGeom prst="downArrowCallout">
            <a:avLst>
              <a:gd name="adj1" fmla="val 12252"/>
              <a:gd name="adj2" fmla="val 12767"/>
              <a:gd name="adj3" fmla="val 11831"/>
              <a:gd name="adj4" fmla="val 84307"/>
            </a:avLst>
          </a:prstGeom>
          <a:solidFill>
            <a:srgbClr val="124163">
              <a:lumMod val="40000"/>
              <a:lumOff val="60000"/>
            </a:srgb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rgbClr val="15496F"/>
              </a:solidFill>
              <a:effectLst/>
              <a:uLnTx/>
              <a:uFillTx/>
              <a:latin typeface="Arial"/>
              <a:cs typeface="Calibri" panose="020F050202020403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6364E7C-7EAB-4756-A54B-7B751F99AB27}"/>
              </a:ext>
            </a:extLst>
          </p:cNvPr>
          <p:cNvSpPr/>
          <p:nvPr/>
        </p:nvSpPr>
        <p:spPr>
          <a:xfrm>
            <a:off x="270571" y="1253983"/>
            <a:ext cx="1891208" cy="688079"/>
          </a:xfrm>
          <a:prstGeom prst="roundRect">
            <a:avLst/>
          </a:prstGeom>
          <a:solidFill>
            <a:srgbClr val="1C6294"/>
          </a:solidFill>
          <a:ln w="12700" cap="flat" cmpd="sng" algn="ctr">
            <a:solidFill>
              <a:srgbClr val="1C6294">
                <a:lumMod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Collection of Week 1 faecal swab samples (n=346)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CAEAAFB-FA3A-413B-845F-D269C19AC9E2}"/>
              </a:ext>
            </a:extLst>
          </p:cNvPr>
          <p:cNvSpPr/>
          <p:nvPr/>
        </p:nvSpPr>
        <p:spPr>
          <a:xfrm>
            <a:off x="2284290" y="1253983"/>
            <a:ext cx="1631563" cy="688079"/>
          </a:xfrm>
          <a:prstGeom prst="roundRect">
            <a:avLst/>
          </a:prstGeom>
          <a:solidFill>
            <a:srgbClr val="1C6294"/>
          </a:solidFill>
          <a:ln w="12700" cap="flat" cmpd="sng" algn="ctr">
            <a:solidFill>
              <a:srgbClr val="1C6294">
                <a:lumMod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Collection of scour recheck swabs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1684930-F1F9-4244-BA7C-9ED823261260}"/>
              </a:ext>
            </a:extLst>
          </p:cNvPr>
          <p:cNvSpPr/>
          <p:nvPr/>
        </p:nvSpPr>
        <p:spPr>
          <a:xfrm>
            <a:off x="4038363" y="1264922"/>
            <a:ext cx="2553711" cy="666198"/>
          </a:xfrm>
          <a:prstGeom prst="roundRect">
            <a:avLst/>
          </a:prstGeom>
          <a:solidFill>
            <a:srgbClr val="1C6294"/>
          </a:solidFill>
          <a:ln w="12700" cap="flat" cmpd="sng" algn="ctr">
            <a:solidFill>
              <a:srgbClr val="1C6294">
                <a:lumMod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Lateral flow testing of all scouring calves for </a:t>
            </a:r>
            <a:r>
              <a:rPr kumimoji="0" lang="en-GB" sz="12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C</a:t>
            </a:r>
            <a:r>
              <a:rPr lang="en-GB" sz="1200" b="1" i="1" kern="0" dirty="0">
                <a:solidFill>
                  <a:prstClr val="white"/>
                </a:solidFill>
                <a:latin typeface="Arial"/>
                <a:cs typeface="Calibri" panose="020F0502020204030204" pitchFamily="34" charset="0"/>
              </a:rPr>
              <a:t>p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Calibri" panose="020F0502020204030204" pitchFamily="34" charset="0"/>
              </a:rPr>
              <a:t> infection and other pathogens 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8" name="Callout: Down Arrow 27">
            <a:extLst>
              <a:ext uri="{FF2B5EF4-FFF2-40B4-BE49-F238E27FC236}">
                <a16:creationId xmlns:a16="http://schemas.microsoft.com/office/drawing/2014/main" id="{7F59719A-D56E-46D0-8064-72C4AD7D0AC1}"/>
              </a:ext>
            </a:extLst>
          </p:cNvPr>
          <p:cNvSpPr/>
          <p:nvPr/>
        </p:nvSpPr>
        <p:spPr>
          <a:xfrm>
            <a:off x="155359" y="3533552"/>
            <a:ext cx="6542446" cy="421605"/>
          </a:xfrm>
          <a:prstGeom prst="downArrowCallou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12416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>
              <a:defRPr/>
            </a:pPr>
            <a:r>
              <a:rPr lang="en-GB" sz="1200" b="1" kern="0" dirty="0">
                <a:solidFill>
                  <a:srgbClr val="15496F"/>
                </a:solidFill>
                <a:latin typeface="Arial"/>
                <a:cs typeface="Calibri" panose="020F0502020204030204" pitchFamily="34" charset="0"/>
              </a:rPr>
              <a:t>Collection of W5 (n=65) and W10 (n=64) faecal swab samples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F81395-1A9B-40B7-9E3C-4ED8D5499886}"/>
              </a:ext>
            </a:extLst>
          </p:cNvPr>
          <p:cNvSpPr txBox="1"/>
          <p:nvPr/>
        </p:nvSpPr>
        <p:spPr>
          <a:xfrm>
            <a:off x="0" y="5712068"/>
            <a:ext cx="685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Figure S1. </a:t>
            </a:r>
            <a:r>
              <a:rPr lang="en-GB" sz="1100" dirty="0"/>
              <a:t>Calves were enrolled onto the study within the first week of life on three different farms. A faecal swab sample was collected from each calf prior to the onset of diarrhoeal disease (n=346). Calf health was monitored and calves that developed diarrhoeal disease (measured by a faecal score of two or more), were tested for four enteric pathogens including C. parvum, using a lateral flow test. Diarrhoeic calves that tested positive for C. parvum were assigned to the Cryptosporidium-positive group (n=32) and subsequently, matched healthy controls were selected (n=33). The selected calves were monitored up until weaning, and faecal swabs were collected at approximately Week 5 (preweaning) and Week 10 (weaning) of life. The samples underwent DNA extraction, 16S rRNA gene amplicon sequencing, processing, and analysis.</a:t>
            </a:r>
          </a:p>
        </p:txBody>
      </p:sp>
    </p:spTree>
    <p:extLst>
      <p:ext uri="{BB962C8B-B14F-4D97-AF65-F5344CB8AC3E}">
        <p14:creationId xmlns:p14="http://schemas.microsoft.com/office/powerpoint/2010/main" val="95421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EBB6CC-4A74-4810-BE64-4A865A787D20}"/>
              </a:ext>
            </a:extLst>
          </p:cNvPr>
          <p:cNvSpPr txBox="1"/>
          <p:nvPr/>
        </p:nvSpPr>
        <p:spPr>
          <a:xfrm>
            <a:off x="-5081" y="7367756"/>
            <a:ext cx="4485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Figure S2. </a:t>
            </a:r>
            <a:r>
              <a:rPr lang="en-GB" sz="1100" dirty="0"/>
              <a:t>Bar chart showing the number of reads per sample.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5AB53B0-C8DD-40D8-ADEA-658C95D9382B}"/>
              </a:ext>
            </a:extLst>
          </p:cNvPr>
          <p:cNvGrpSpPr/>
          <p:nvPr/>
        </p:nvGrpSpPr>
        <p:grpSpPr>
          <a:xfrm>
            <a:off x="-5081" y="0"/>
            <a:ext cx="4755804" cy="7204233"/>
            <a:chOff x="1959956" y="-297180"/>
            <a:chExt cx="4755804" cy="720423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C58B6F2-5C8A-427A-9E14-12E5913E79A6}"/>
                </a:ext>
              </a:extLst>
            </p:cNvPr>
            <p:cNvGrpSpPr/>
            <p:nvPr/>
          </p:nvGrpSpPr>
          <p:grpSpPr>
            <a:xfrm>
              <a:off x="1959956" y="-297180"/>
              <a:ext cx="4755804" cy="7204233"/>
              <a:chOff x="1959956" y="-297180"/>
              <a:chExt cx="4755804" cy="7204233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73EBF6F1-CA83-4477-AAC6-D6487C4D94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18975" b="71333"/>
              <a:stretch/>
            </p:blipFill>
            <p:spPr>
              <a:xfrm>
                <a:off x="1959957" y="1404620"/>
                <a:ext cx="4745643" cy="960120"/>
              </a:xfrm>
              <a:prstGeom prst="rect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753711DC-C20B-4D71-8EB6-004386ACEE5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9641" r="83194" b="81026"/>
              <a:stretch/>
            </p:blipFill>
            <p:spPr>
              <a:xfrm>
                <a:off x="1970117" y="662940"/>
                <a:ext cx="797560" cy="92456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A56F11A9-FA15-42FB-9E8D-E05A1F359C1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7020" t="12974" b="83564"/>
              <a:stretch/>
            </p:blipFill>
            <p:spPr>
              <a:xfrm>
                <a:off x="2770217" y="662940"/>
                <a:ext cx="3937923" cy="342900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083AA1C-74FF-44B6-8FC1-1354D8332F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90308"/>
              <a:stretch/>
            </p:blipFill>
            <p:spPr>
              <a:xfrm>
                <a:off x="1959957" y="-297180"/>
                <a:ext cx="4745643" cy="960120"/>
              </a:xfrm>
              <a:prstGeom prst="rect">
                <a:avLst/>
              </a:prstGeom>
            </p:spPr>
          </p:pic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5BAFDAA9-89DE-4945-83B0-906D17BD3D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31846" b="55384"/>
              <a:stretch/>
            </p:blipFill>
            <p:spPr>
              <a:xfrm>
                <a:off x="1959956" y="2359977"/>
                <a:ext cx="4745643" cy="126492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D72D32F-536D-4171-858B-0D0CEDBA273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64155" b="22717"/>
              <a:stretch/>
            </p:blipFill>
            <p:spPr>
              <a:xfrm>
                <a:off x="1967577" y="4907280"/>
                <a:ext cx="4745643" cy="13004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916EACE3-001A-4069-A279-E29B489D75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47846" b="39128"/>
              <a:stretch/>
            </p:blipFill>
            <p:spPr>
              <a:xfrm>
                <a:off x="1970117" y="3616960"/>
                <a:ext cx="4745643" cy="1290320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ADA99D6-A5AA-49B0-B98B-0DD34C95DBB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4827" t="92782" r="82960" b="2102"/>
              <a:stretch/>
            </p:blipFill>
            <p:spPr>
              <a:xfrm>
                <a:off x="2668408" y="6198885"/>
                <a:ext cx="104986" cy="50673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1E47E36E-9BA2-4E17-A959-4BDACF90C2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97945"/>
              <a:stretch/>
            </p:blipFill>
            <p:spPr>
              <a:xfrm>
                <a:off x="1967577" y="6703526"/>
                <a:ext cx="4745643" cy="203527"/>
              </a:xfrm>
              <a:prstGeom prst="rect">
                <a:avLst/>
              </a:prstGeom>
            </p:spPr>
          </p:pic>
        </p:grp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0ABA354-4025-4331-A71B-468E2D7DAA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7" t="80499" r="85243" b="12339"/>
            <a:stretch/>
          </p:blipFill>
          <p:spPr>
            <a:xfrm>
              <a:off x="1967576" y="6197599"/>
              <a:ext cx="699077" cy="7094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6262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7D70A6-AF76-483F-A699-A690062E56A8}"/>
              </a:ext>
            </a:extLst>
          </p:cNvPr>
          <p:cNvSpPr txBox="1"/>
          <p:nvPr/>
        </p:nvSpPr>
        <p:spPr>
          <a:xfrm>
            <a:off x="0" y="9644390"/>
            <a:ext cx="4911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Figure S3. </a:t>
            </a:r>
            <a:r>
              <a:rPr lang="en-GB" sz="1100" dirty="0"/>
              <a:t>Boxplots showing the read length per sample.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103AB25-4D07-4007-8FDA-0755071B81A9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0"/>
            <a:ext cx="2362200" cy="9547513"/>
            <a:chOff x="4817715" y="1488989"/>
            <a:chExt cx="1946969" cy="7869237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07683D4-0B49-4C1B-8A57-F24B5C2C00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73" b="87442"/>
            <a:stretch/>
          </p:blipFill>
          <p:spPr>
            <a:xfrm>
              <a:off x="4817716" y="2313515"/>
              <a:ext cx="1946968" cy="424527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7306278F-9F30-4D10-BED3-7FD5DB8AA9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25" r="59699" b="91745"/>
            <a:stretch/>
          </p:blipFill>
          <p:spPr>
            <a:xfrm>
              <a:off x="4817716" y="1924276"/>
              <a:ext cx="784653" cy="389237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F9BD93C3-2F98-451B-941D-18A14CFD83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80" t="5754" b="93008"/>
            <a:stretch/>
          </p:blipFill>
          <p:spPr>
            <a:xfrm>
              <a:off x="5605849" y="1929716"/>
              <a:ext cx="1158835" cy="122578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E127F50-75BA-4B26-B041-92F199C0FB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5661"/>
            <a:stretch/>
          </p:blipFill>
          <p:spPr>
            <a:xfrm>
              <a:off x="4817716" y="1488989"/>
              <a:ext cx="1946968" cy="429768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8840C7B-FB94-449C-BA38-198220BDD7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909" b="80458"/>
            <a:stretch/>
          </p:blipFill>
          <p:spPr>
            <a:xfrm>
              <a:off x="4817716" y="2743200"/>
              <a:ext cx="1946968" cy="558113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2E875494-69A4-4E73-AFD7-6901653160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913" b="73471"/>
            <a:stretch/>
          </p:blipFill>
          <p:spPr>
            <a:xfrm>
              <a:off x="4817716" y="3305431"/>
              <a:ext cx="1946968" cy="556053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8EC9999-0FBD-4950-BF76-E3796A51D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921" b="66442"/>
            <a:stretch/>
          </p:blipFill>
          <p:spPr>
            <a:xfrm>
              <a:off x="4817716" y="3871784"/>
              <a:ext cx="1946968" cy="558114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396F521B-2831-4DDE-ABCF-5398CBB7C7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888" b="59496"/>
            <a:stretch/>
          </p:blipFill>
          <p:spPr>
            <a:xfrm>
              <a:off x="4817716" y="4436080"/>
              <a:ext cx="1946968" cy="556053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C7139CEE-87C5-463F-BF11-9B7A71532F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855" b="52526"/>
            <a:stretch/>
          </p:blipFill>
          <p:spPr>
            <a:xfrm>
              <a:off x="4817716" y="4999850"/>
              <a:ext cx="1946968" cy="556053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7189D2ED-8D58-458D-B97B-68FAE8EE75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8823" b="45363"/>
            <a:stretch/>
          </p:blipFill>
          <p:spPr>
            <a:xfrm>
              <a:off x="4817716" y="5565680"/>
              <a:ext cx="1946968" cy="575102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67694954-DA6D-47C6-9100-4B39EB4FB5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996" b="38290"/>
            <a:stretch/>
          </p:blipFill>
          <p:spPr>
            <a:xfrm>
              <a:off x="4817716" y="6150560"/>
              <a:ext cx="1946968" cy="565337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BCDCCBF-93F0-40A0-BC39-1FD8C11ECA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151" b="31135"/>
            <a:stretch/>
          </p:blipFill>
          <p:spPr>
            <a:xfrm>
              <a:off x="4817716" y="6725675"/>
              <a:ext cx="1946968" cy="565337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4D3F138-063A-4075-8400-19067E8424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282" b="24005"/>
            <a:stretch/>
          </p:blipFill>
          <p:spPr>
            <a:xfrm>
              <a:off x="4817716" y="7300790"/>
              <a:ext cx="1946968" cy="565337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0E4A14B7-F38C-4570-B9EC-FD7CD5EA9B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383" b="16905"/>
            <a:stretch/>
          </p:blipFill>
          <p:spPr>
            <a:xfrm>
              <a:off x="4817716" y="7875905"/>
              <a:ext cx="1946968" cy="565337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64D80A76-CCAA-4EF1-A568-3A4220012E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4494" b="9757"/>
            <a:stretch/>
          </p:blipFill>
          <p:spPr>
            <a:xfrm>
              <a:off x="4817716" y="8451020"/>
              <a:ext cx="1946968" cy="568923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5AFA37FC-2113-4BB9-8A9E-D18BFB0BE5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1663" r="65444" b="6797"/>
            <a:stretch/>
          </p:blipFill>
          <p:spPr>
            <a:xfrm>
              <a:off x="4817716" y="9029722"/>
              <a:ext cx="672803" cy="152400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644D8F3D-C8DE-44B2-A0EA-88156478C4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8791" r="65444" b="-9"/>
            <a:stretch/>
          </p:blipFill>
          <p:spPr>
            <a:xfrm>
              <a:off x="4817715" y="9237726"/>
              <a:ext cx="672803" cy="120500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22BC283E-BCF3-4CE9-8645-BA82D8E1CA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451" t="96711" r="59521" b="1187"/>
            <a:stretch/>
          </p:blipFill>
          <p:spPr>
            <a:xfrm>
              <a:off x="5487038" y="9029721"/>
              <a:ext cx="117390" cy="208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778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144958-37D5-4AE2-B0EC-AC0096312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46275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82BFFE-A00C-44C3-B797-E30E18DEE8F5}"/>
              </a:ext>
            </a:extLst>
          </p:cNvPr>
          <p:cNvSpPr txBox="1"/>
          <p:nvPr/>
        </p:nvSpPr>
        <p:spPr>
          <a:xfrm>
            <a:off x="0" y="4627514"/>
            <a:ext cx="67504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Figure S4. </a:t>
            </a:r>
            <a:r>
              <a:rPr lang="en-GB" sz="1100" dirty="0"/>
              <a:t>Histogram of the sample sequencing depth distribution.</a:t>
            </a:r>
          </a:p>
        </p:txBody>
      </p:sp>
    </p:spTree>
    <p:extLst>
      <p:ext uri="{BB962C8B-B14F-4D97-AF65-F5344CB8AC3E}">
        <p14:creationId xmlns:p14="http://schemas.microsoft.com/office/powerpoint/2010/main" val="264918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410598-2F39-486C-8274-38EFF5875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3292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86CC5F-76EF-4282-A4B0-6EB5A2648A90}"/>
              </a:ext>
            </a:extLst>
          </p:cNvPr>
          <p:cNvSpPr txBox="1"/>
          <p:nvPr/>
        </p:nvSpPr>
        <p:spPr>
          <a:xfrm>
            <a:off x="0" y="6329210"/>
            <a:ext cx="67504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Figure S5</a:t>
            </a:r>
            <a:r>
              <a:rPr lang="en-GB" sz="1100" dirty="0"/>
              <a:t>. Rarefaction curves of all samples showing selected rarefaction depth cut-off of 19000 reads per sample. The cut-off selection was based on the sample with the smallest number of reads; 19792 reads, to allow for sufficient read depth across all samples. </a:t>
            </a:r>
          </a:p>
        </p:txBody>
      </p:sp>
    </p:spTree>
    <p:extLst>
      <p:ext uri="{BB962C8B-B14F-4D97-AF65-F5344CB8AC3E}">
        <p14:creationId xmlns:p14="http://schemas.microsoft.com/office/powerpoint/2010/main" val="296483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55cf25c-ec18-4360-962a-9a67d8b4579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9AB6E3D5ECFC48BE3F7A8B927A5CEF" ma:contentTypeVersion="16" ma:contentTypeDescription="Create a new document." ma:contentTypeScope="" ma:versionID="64e2dbdc8a56518efae74588681239ff">
  <xsd:schema xmlns:xsd="http://www.w3.org/2001/XMLSchema" xmlns:xs="http://www.w3.org/2001/XMLSchema" xmlns:p="http://schemas.microsoft.com/office/2006/metadata/properties" xmlns:ns3="155cf25c-ec18-4360-962a-9a67d8b45796" xmlns:ns4="5574eff3-9871-44e3-ac19-f1cce5bf97ab" targetNamespace="http://schemas.microsoft.com/office/2006/metadata/properties" ma:root="true" ma:fieldsID="21f1e6b20f9e1f2d1bd7fc2a16ef9733" ns3:_="" ns4:_="">
    <xsd:import namespace="155cf25c-ec18-4360-962a-9a67d8b45796"/>
    <xsd:import namespace="5574eff3-9871-44e3-ac19-f1cce5bf97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5cf25c-ec18-4360-962a-9a67d8b45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4eff3-9871-44e3-ac19-f1cce5bf97a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B12295-CD51-404F-954E-61D038444DE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5574eff3-9871-44e3-ac19-f1cce5bf97ab"/>
    <ds:schemaRef ds:uri="155cf25c-ec18-4360-962a-9a67d8b45796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F2941BD-184F-4E7E-A187-655E88E44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5cf25c-ec18-4360-962a-9a67d8b45796"/>
    <ds:schemaRef ds:uri="5574eff3-9871-44e3-ac19-f1cce5bf97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7939F4-4966-4F30-93FA-A828362AD4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18019</TotalTime>
  <Words>427</Words>
  <Application>Microsoft Office PowerPoint</Application>
  <PresentationFormat>A4 Paper (210x297 mm)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Hares, Miriam [mhares]</dc:creator>
  <cp:lastModifiedBy>Hares, Miriam [mhares]</cp:lastModifiedBy>
  <cp:revision>137</cp:revision>
  <dcterms:created xsi:type="dcterms:W3CDTF">2022-05-30T14:35:49Z</dcterms:created>
  <dcterms:modified xsi:type="dcterms:W3CDTF">2023-12-12T16:03:48Z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0x010100769AB6E3D5ECFC48BE3F7A8B927A5CEF</vt:lpwstr>
  </property>
</Properties>
</file>