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86C67-549F-8812-2012-78793DC91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5A2163-364D-1A64-9696-DF9FAF436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008C4-D0B3-1CB7-D04D-0FD0357E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C3BD7-C13D-C170-CDE8-285E7081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C4B9F-36FF-C557-F385-9945BE96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463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2A292-C324-82FE-F191-4610EA1F0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4EE2D-A8B6-3B6A-F312-F1C1587D1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13B11-6C1F-9DEB-C651-6E57CA0A6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8FF83-E2A5-AD37-3EAB-C69FCEF1C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80B74-B79B-3AE9-EF82-B7DF26D01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355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7E2AD-A007-07D3-7198-D7B943C6E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A972E-DFED-541F-7BA1-89497ABDA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9CA20-607A-9A65-34BC-1B667B227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56251-67C0-E88E-D44F-0EC7BB802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E5D7C-93AF-18D5-CBC4-BE5A0092A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2596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DA8FA-F63E-9A47-E602-7C49B71FF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0D065-A8A2-6889-DC33-BCF3D4EB12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0966F8-BF6C-A3B6-279F-20C4EE7B8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14144-D4CE-6D6F-9E6A-E133CC1B1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E5B0A-8BA5-CD7E-7190-399DBEEC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3A4E30-3AB6-F1AE-CB98-AB2E37305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6560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64A36-EFC7-3780-14B2-D1033170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6BA5C-F069-D5B8-B15C-705FE7CBB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DBB9B-EA9B-67AC-7E7E-1BE15729E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3E2697-0C41-517C-D94D-0FD62D9E7F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F8C9F-25D1-5E82-8525-22DF0FE8D9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555CAC-AD02-369A-DCF9-EB0D634C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CE9266-D79B-CF5E-DA1F-AEB94CE89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03214A-ABCD-AEC6-EE3B-EA098D1F5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391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DFCB6-DE31-E44C-7519-C3FF0945E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CB69B-420D-7951-5D6C-80C2066AE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26A95A-0411-40FB-3BB8-26EF5AE0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FF3B5C-3856-CE3F-3F8A-AE99C3A72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258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03AB60-958E-0489-6467-58CF805E6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A76795-7124-C49C-A45A-EA96CF826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AD218-F364-4CE3-3340-DF3BF08FD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2374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BF8C5-6A87-B765-5E6C-A75B041BA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8958-31EA-181F-523A-B3014CB96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EDA7C-BDA1-2622-76A1-9CCA0FE06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EDF82-366A-8EC9-5AE7-014F6211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7E145-AC6E-FCB4-63D5-9B77681C4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1388D-A439-BE6E-6C23-5B7F98F7B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033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64D2C-C0BF-512D-451C-DCBC5CDBC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CE0277-439F-C8A6-9864-2DC03D1A5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89D2D-26B0-6496-4ED3-C1440B944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FEA9F-6034-9833-7746-7F64DB7F6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926382-6E58-4F6E-EF1A-062D71888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A0C78B-9186-6B42-DD8A-9437DFFCF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4195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E69A-B820-04E0-07DB-FE8D62BA5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B35D3-EA35-33C8-C67B-52A3DA0B0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E951-BDE9-6E4D-5D7C-B6178CBC8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ADF33-97A2-FD7C-1858-841E75580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D598C-2A7E-B76C-1EF2-2EC1C2BF9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60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34D612-8968-A2C1-CB40-48A29C611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D3541C-FC72-6837-DE6C-3209881C0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5E821-8B8A-F148-E2DC-000A48300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6247-DDD5-2F23-F497-E32A84FB8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1A637-B135-6C74-FBBA-A5D940A7C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8517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84282-3570-7BB9-0EF1-370D510B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F1F048-69FD-DAB4-2212-F971988EE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95A75-6B34-6455-DD39-94733AA2B1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C0B24-9628-404E-9651-3D1A2CA34903}" type="datetimeFigureOut">
              <a:rPr lang="en-AU" smtClean="0"/>
              <a:t>1/03/2024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4A5B5-83A4-3305-A8E8-AA09F9076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225E9-1B22-2ECE-0EE4-649E965E2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EE3E9-A0D3-4CD0-8E97-7A7D66638D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755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photo of a piece of paper&#10;&#10;Description automatically generated">
            <a:extLst>
              <a:ext uri="{FF2B5EF4-FFF2-40B4-BE49-F238E27FC236}">
                <a16:creationId xmlns:a16="http://schemas.microsoft.com/office/drawing/2014/main" id="{367E34B3-924E-E888-5639-52BFCE540D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2" t="45104" r="33217" b="31272"/>
          <a:stretch/>
        </p:blipFill>
        <p:spPr>
          <a:xfrm>
            <a:off x="7949966" y="2290195"/>
            <a:ext cx="1842781" cy="1103152"/>
          </a:xfrm>
          <a:prstGeom prst="rect">
            <a:avLst/>
          </a:prstGeom>
        </p:spPr>
      </p:pic>
      <p:pic>
        <p:nvPicPr>
          <p:cNvPr id="7" name="Picture 6" descr="A black and white photo of a rectangular object&#10;&#10;Description automatically generated">
            <a:extLst>
              <a:ext uri="{FF2B5EF4-FFF2-40B4-BE49-F238E27FC236}">
                <a16:creationId xmlns:a16="http://schemas.microsoft.com/office/drawing/2014/main" id="{E07B5CF8-23A8-D89F-EF43-EB5FC7FC9E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3" t="50246" r="37782" b="27656"/>
          <a:stretch/>
        </p:blipFill>
        <p:spPr>
          <a:xfrm>
            <a:off x="1411517" y="2218885"/>
            <a:ext cx="2181769" cy="1179291"/>
          </a:xfrm>
          <a:prstGeom prst="rect">
            <a:avLst/>
          </a:prstGeom>
        </p:spPr>
      </p:pic>
      <p:pic>
        <p:nvPicPr>
          <p:cNvPr id="9" name="Picture 8" descr="A close up of a test&#10;&#10;Description automatically generated">
            <a:extLst>
              <a:ext uri="{FF2B5EF4-FFF2-40B4-BE49-F238E27FC236}">
                <a16:creationId xmlns:a16="http://schemas.microsoft.com/office/drawing/2014/main" id="{7E70C150-1723-746C-BB8F-A55E849F5F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1" t="53289" r="30517" b="26050"/>
          <a:stretch/>
        </p:blipFill>
        <p:spPr>
          <a:xfrm>
            <a:off x="4739780" y="2290195"/>
            <a:ext cx="2278705" cy="10695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A2C09D-DF75-DD46-A813-6B183898EEDD}"/>
              </a:ext>
            </a:extLst>
          </p:cNvPr>
          <p:cNvSpPr txBox="1"/>
          <p:nvPr/>
        </p:nvSpPr>
        <p:spPr>
          <a:xfrm rot="16200000">
            <a:off x="1840728" y="1470814"/>
            <a:ext cx="13608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</a:t>
            </a:r>
          </a:p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PAK1 KO</a:t>
            </a:r>
          </a:p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PAK4 KO</a:t>
            </a:r>
          </a:p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PAK1 and 4 KO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D74DD1-9F8F-5114-2137-FA08CCD312E0}"/>
              </a:ext>
            </a:extLst>
          </p:cNvPr>
          <p:cNvSpPr txBox="1"/>
          <p:nvPr/>
        </p:nvSpPr>
        <p:spPr>
          <a:xfrm rot="16200000">
            <a:off x="5135643" y="1470815"/>
            <a:ext cx="13608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</a:t>
            </a:r>
          </a:p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PAK1 KO</a:t>
            </a:r>
          </a:p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PAK4 KO</a:t>
            </a:r>
          </a:p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PAK1 and 4 KO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BDAA9B-1B3C-3703-7E47-8FB8B425E1DB}"/>
              </a:ext>
            </a:extLst>
          </p:cNvPr>
          <p:cNvSpPr txBox="1"/>
          <p:nvPr/>
        </p:nvSpPr>
        <p:spPr>
          <a:xfrm rot="16200000">
            <a:off x="8190945" y="1470814"/>
            <a:ext cx="13608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</a:t>
            </a:r>
          </a:p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PAK1 KO</a:t>
            </a:r>
          </a:p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PAK4 KO</a:t>
            </a:r>
          </a:p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PAK1 and 4 KO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1589EB6-B3C6-2A1A-D23B-A921748C4BB2}"/>
              </a:ext>
            </a:extLst>
          </p:cNvPr>
          <p:cNvGrpSpPr/>
          <p:nvPr/>
        </p:nvGrpSpPr>
        <p:grpSpPr>
          <a:xfrm>
            <a:off x="5169722" y="752556"/>
            <a:ext cx="338554" cy="1806086"/>
            <a:chOff x="5169722" y="752556"/>
            <a:chExt cx="338554" cy="1806086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40B79E7-6EA9-BB58-5566-FE060F259E2D}"/>
                </a:ext>
              </a:extLst>
            </p:cNvPr>
            <p:cNvCxnSpPr>
              <a:cxnSpLocks/>
            </p:cNvCxnSpPr>
            <p:nvPr/>
          </p:nvCxnSpPr>
          <p:spPr>
            <a:xfrm>
              <a:off x="5339000" y="2218885"/>
              <a:ext cx="0" cy="3397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CFE05E0-5098-CAD6-3C3E-08CB86D2107E}"/>
                </a:ext>
              </a:extLst>
            </p:cNvPr>
            <p:cNvSpPr txBox="1"/>
            <p:nvPr/>
          </p:nvSpPr>
          <p:spPr>
            <a:xfrm rot="16200000">
              <a:off x="4591839" y="1330439"/>
              <a:ext cx="14943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Protein markers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BEA7D4-D71D-CF3D-1953-7CC8B4C641E7}"/>
              </a:ext>
            </a:extLst>
          </p:cNvPr>
          <p:cNvGrpSpPr/>
          <p:nvPr/>
        </p:nvGrpSpPr>
        <p:grpSpPr>
          <a:xfrm>
            <a:off x="6168399" y="752556"/>
            <a:ext cx="338554" cy="1806086"/>
            <a:chOff x="5169722" y="752556"/>
            <a:chExt cx="338554" cy="1806086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5DAA851-FEF3-2823-9B9B-129CFE73C35D}"/>
                </a:ext>
              </a:extLst>
            </p:cNvPr>
            <p:cNvCxnSpPr>
              <a:cxnSpLocks/>
            </p:cNvCxnSpPr>
            <p:nvPr/>
          </p:nvCxnSpPr>
          <p:spPr>
            <a:xfrm>
              <a:off x="5339000" y="2218885"/>
              <a:ext cx="0" cy="3397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9FD8414-3EFD-EFBD-BB29-3009355F5F32}"/>
                </a:ext>
              </a:extLst>
            </p:cNvPr>
            <p:cNvSpPr txBox="1"/>
            <p:nvPr/>
          </p:nvSpPr>
          <p:spPr>
            <a:xfrm rot="16200000">
              <a:off x="4591839" y="1330439"/>
              <a:ext cx="14943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Protein markers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13EFDC-67F7-DE17-9973-D3D149CC47CB}"/>
              </a:ext>
            </a:extLst>
          </p:cNvPr>
          <p:cNvGrpSpPr/>
          <p:nvPr/>
        </p:nvGrpSpPr>
        <p:grpSpPr>
          <a:xfrm>
            <a:off x="6413823" y="752556"/>
            <a:ext cx="338554" cy="1806086"/>
            <a:chOff x="5169722" y="752556"/>
            <a:chExt cx="338554" cy="180608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179B790-8043-19EF-A0B9-9000FCF25557}"/>
                </a:ext>
              </a:extLst>
            </p:cNvPr>
            <p:cNvCxnSpPr>
              <a:cxnSpLocks/>
            </p:cNvCxnSpPr>
            <p:nvPr/>
          </p:nvCxnSpPr>
          <p:spPr>
            <a:xfrm>
              <a:off x="5339000" y="2218885"/>
              <a:ext cx="0" cy="3397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3D2D68-EF7E-9AF2-481E-2E6D5A54C543}"/>
                </a:ext>
              </a:extLst>
            </p:cNvPr>
            <p:cNvSpPr txBox="1"/>
            <p:nvPr/>
          </p:nvSpPr>
          <p:spPr>
            <a:xfrm rot="16200000">
              <a:off x="4591839" y="1330439"/>
              <a:ext cx="14943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Protein markers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2282D4B-3D8C-EAEE-BD40-66D9494EA5A4}"/>
              </a:ext>
            </a:extLst>
          </p:cNvPr>
          <p:cNvSpPr txBox="1"/>
          <p:nvPr/>
        </p:nvSpPr>
        <p:spPr>
          <a:xfrm>
            <a:off x="2044085" y="3579708"/>
            <a:ext cx="77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AC2322-0D2B-3578-9ADF-9E0D526582B1}"/>
              </a:ext>
            </a:extLst>
          </p:cNvPr>
          <p:cNvSpPr txBox="1"/>
          <p:nvPr/>
        </p:nvSpPr>
        <p:spPr>
          <a:xfrm>
            <a:off x="5567401" y="3512705"/>
            <a:ext cx="77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BC22F1-D4BB-F7EE-135D-A34A600BCE14}"/>
              </a:ext>
            </a:extLst>
          </p:cNvPr>
          <p:cNvSpPr txBox="1"/>
          <p:nvPr/>
        </p:nvSpPr>
        <p:spPr>
          <a:xfrm>
            <a:off x="8394302" y="3512705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</a:p>
        </p:txBody>
      </p:sp>
    </p:spTree>
    <p:extLst>
      <p:ext uri="{BB962C8B-B14F-4D97-AF65-F5344CB8AC3E}">
        <p14:creationId xmlns:p14="http://schemas.microsoft.com/office/powerpoint/2010/main" val="3967073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65243AFA-FBE6-437B-BD5A-9676CEC506A8}" vid="{32F230DE-0AB6-4FB4-A754-AF77CEC093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</TotalTime>
  <Words>36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Office Theme</vt:lpstr>
      <vt:lpstr>PowerPoint Presentation</vt:lpstr>
    </vt:vector>
  </TitlesOfParts>
  <Company>The University of Melbourne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Hong He</dc:creator>
  <cp:lastModifiedBy>Hong He</cp:lastModifiedBy>
  <cp:revision>1</cp:revision>
  <dcterms:created xsi:type="dcterms:W3CDTF">2024-03-01T02:17:32Z</dcterms:created>
  <dcterms:modified xsi:type="dcterms:W3CDTF">2024-03-01T02:30:00Z</dcterms:modified>
</cp:coreProperties>
</file>