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D5FC1E-1219-4304-9245-17763D33E6A3}" v="1" dt="2024-02-20T05:59:46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er De Maayer" userId="b1cb33d2-51af-4516-8002-8c8843923d78" providerId="ADAL" clId="{A7D5FC1E-1219-4304-9245-17763D33E6A3}"/>
    <pc:docChg chg="custSel modSld">
      <pc:chgData name="Pieter De Maayer" userId="b1cb33d2-51af-4516-8002-8c8843923d78" providerId="ADAL" clId="{A7D5FC1E-1219-4304-9245-17763D33E6A3}" dt="2024-02-20T05:59:46.540" v="1"/>
      <pc:docMkLst>
        <pc:docMk/>
      </pc:docMkLst>
      <pc:sldChg chg="addSp delSp modSp mod">
        <pc:chgData name="Pieter De Maayer" userId="b1cb33d2-51af-4516-8002-8c8843923d78" providerId="ADAL" clId="{A7D5FC1E-1219-4304-9245-17763D33E6A3}" dt="2024-02-20T05:59:46.540" v="1"/>
        <pc:sldMkLst>
          <pc:docMk/>
          <pc:sldMk cId="1481650448" sldId="257"/>
        </pc:sldMkLst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5" creationId="{B14A0C39-F687-080F-466E-374EA93B47DE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6" creationId="{4B0A1773-7873-FAFD-1090-277466B2F998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8" creationId="{9488ACD9-7C79-EB37-E5DD-51F1EB8CABEA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9" creationId="{E71666A6-5880-BAB6-D08D-728B02EDDBB0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0" creationId="{3D8E1BFA-CCE7-11DE-1F91-D17049722C4A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1" creationId="{4C95EA54-A72F-C600-B9A1-C74038A9AB2E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2" creationId="{C2777FAA-37AA-1CCC-95A5-27D74A68BFB3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5" creationId="{B9E8F151-187A-997F-ED5B-9872050A6A27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6" creationId="{A474DE2F-078B-3D88-55C7-F17E9D910855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7" creationId="{324B65CE-F690-278E-C482-0553FF5AFCFD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8" creationId="{26931DEF-D5C8-F99F-2190-D4121FA9E969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19" creationId="{4EE63227-993C-BA8E-2A14-1B0D6159E052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0" creationId="{35FBCAEE-CBD9-828D-C19C-F29F07FE8826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1" creationId="{22D57FB0-CB33-F575-8E6D-9EB61B5E2B9C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2" creationId="{7D0374B6-47CA-0405-37CE-4CE22DB02A84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3" creationId="{F7AC78BA-F4D2-60BF-6970-97DC04731EF4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4" creationId="{3B665AF2-7D63-C32A-B8F6-16DF191E9B78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5" creationId="{415A3DF1-B0BC-A917-C20B-5A08C0E10FE7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6" creationId="{EF7E7C76-E1BE-A6CF-A8BA-520A726B2178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7" creationId="{0B1FD582-C1AE-575B-15C9-3B4B0131F283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8" creationId="{32CA27F4-C171-B408-88AA-E14D34E087BA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29" creationId="{CB5FBEB5-3AFB-AE52-3521-863FAB3948EA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30" creationId="{8453CDFD-9EC2-8CA7-E731-0456BB9BEBAC}"/>
          </ac:spMkLst>
        </pc:spChg>
        <pc:spChg chg="add mod">
          <ac:chgData name="Pieter De Maayer" userId="b1cb33d2-51af-4516-8002-8c8843923d78" providerId="ADAL" clId="{A7D5FC1E-1219-4304-9245-17763D33E6A3}" dt="2024-02-20T05:59:46.540" v="1"/>
          <ac:spMkLst>
            <pc:docMk/>
            <pc:sldMk cId="1481650448" sldId="257"/>
            <ac:spMk id="31" creationId="{2ED41CDB-E546-94F4-AD00-6EFB86A3B631}"/>
          </ac:spMkLst>
        </pc:spChg>
        <pc:graphicFrameChg chg="add mod">
          <ac:chgData name="Pieter De Maayer" userId="b1cb33d2-51af-4516-8002-8c8843923d78" providerId="ADAL" clId="{A7D5FC1E-1219-4304-9245-17763D33E6A3}" dt="2024-02-20T05:59:46.540" v="1"/>
          <ac:graphicFrameMkLst>
            <pc:docMk/>
            <pc:sldMk cId="1481650448" sldId="257"/>
            <ac:graphicFrameMk id="3" creationId="{42A7F08F-3199-C3D3-04BB-D94F183DCCF2}"/>
          </ac:graphicFrameMkLst>
        </pc:graphicFrameChg>
        <pc:graphicFrameChg chg="del">
          <ac:chgData name="Pieter De Maayer" userId="b1cb33d2-51af-4516-8002-8c8843923d78" providerId="ADAL" clId="{A7D5FC1E-1219-4304-9245-17763D33E6A3}" dt="2024-02-20T05:59:45.755" v="0" actId="478"/>
          <ac:graphicFrameMkLst>
            <pc:docMk/>
            <pc:sldMk cId="1481650448" sldId="257"/>
            <ac:graphicFrameMk id="4" creationId="{E2DC224E-BE55-6D04-AFB4-3BF08354A94B}"/>
          </ac:graphicFrameMkLst>
        </pc:graphicFrameChg>
        <pc:graphicFrameChg chg="add mod">
          <ac:chgData name="Pieter De Maayer" userId="b1cb33d2-51af-4516-8002-8c8843923d78" providerId="ADAL" clId="{A7D5FC1E-1219-4304-9245-17763D33E6A3}" dt="2024-02-20T05:59:46.540" v="1"/>
          <ac:graphicFrameMkLst>
            <pc:docMk/>
            <pc:sldMk cId="1481650448" sldId="257"/>
            <ac:graphicFrameMk id="13" creationId="{E50F3628-2D0B-BB78-4282-E315909CEF7D}"/>
          </ac:graphicFrameMkLst>
        </pc:graphicFrameChg>
        <pc:graphicFrameChg chg="add mod">
          <ac:chgData name="Pieter De Maayer" userId="b1cb33d2-51af-4516-8002-8c8843923d78" providerId="ADAL" clId="{A7D5FC1E-1219-4304-9245-17763D33E6A3}" dt="2024-02-20T05:59:46.540" v="1"/>
          <ac:graphicFrameMkLst>
            <pc:docMk/>
            <pc:sldMk cId="1481650448" sldId="257"/>
            <ac:graphicFrameMk id="14" creationId="{7A7B3697-DEEE-A8B6-BADC-BF290926C11B}"/>
          </ac:graphicFrameMkLst>
        </pc:graphicFrameChg>
        <pc:picChg chg="del">
          <ac:chgData name="Pieter De Maayer" userId="b1cb33d2-51af-4516-8002-8c8843923d78" providerId="ADAL" clId="{A7D5FC1E-1219-4304-9245-17763D33E6A3}" dt="2024-02-20T05:59:45.755" v="0" actId="478"/>
          <ac:picMkLst>
            <pc:docMk/>
            <pc:sldMk cId="1481650448" sldId="257"/>
            <ac:picMk id="7" creationId="{F706F15C-9A8C-ADAF-D8A5-844CADE3BCF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a0050451_wits_ac_za/Documents/Parageo+Saccharo_pan-genome/Michael_stuff/Parageobacillus%20saccharococcus%20pan%20genome/Master%20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30621172353453E-2"/>
          <c:y val="2.5428331875182269E-2"/>
          <c:w val="0.91558462217016257"/>
          <c:h val="0.73577136191309422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'[Master sheet.xlsx]Sheet8'!$Y$6</c:f>
              <c:strCache>
                <c:ptCount val="1"/>
                <c:pt idx="0">
                  <c:v>Poorly characterized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'[Master sheet.xlsx]Sheet8'!$U$7:$U$9</c:f>
              <c:strCache>
                <c:ptCount val="3"/>
                <c:pt idx="0">
                  <c:v>Parageobacillus (24)</c:v>
                </c:pt>
                <c:pt idx="1">
                  <c:v>Saccharococcus (11)</c:v>
                </c:pt>
                <c:pt idx="2">
                  <c:v>Geobacillus (1)</c:v>
                </c:pt>
              </c:strCache>
            </c:strRef>
          </c:cat>
          <c:val>
            <c:numRef>
              <c:f>'[Master sheet.xlsx]Sheet8'!$Y$7:$Y$9</c:f>
              <c:numCache>
                <c:formatCode>0.00</c:formatCode>
                <c:ptCount val="3"/>
                <c:pt idx="0">
                  <c:v>31.4136400452517</c:v>
                </c:pt>
                <c:pt idx="1">
                  <c:v>31.30681421361443</c:v>
                </c:pt>
                <c:pt idx="2">
                  <c:v>34.604018912529547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86-47A1-911D-1EF5680B5D3A}"/>
            </c:ext>
          </c:extLst>
        </c:ser>
        <c:ser>
          <c:idx val="2"/>
          <c:order val="1"/>
          <c:tx>
            <c:strRef>
              <c:f>'[Master sheet.xlsx]Sheet8'!$X$6</c:f>
              <c:strCache>
                <c:ptCount val="1"/>
                <c:pt idx="0">
                  <c:v>Metabolism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'[Master sheet.xlsx]Sheet8'!$U$7:$U$9</c:f>
              <c:strCache>
                <c:ptCount val="3"/>
                <c:pt idx="0">
                  <c:v>Parageobacillus (24)</c:v>
                </c:pt>
                <c:pt idx="1">
                  <c:v>Saccharococcus (11)</c:v>
                </c:pt>
                <c:pt idx="2">
                  <c:v>Geobacillus (1)</c:v>
                </c:pt>
              </c:strCache>
            </c:strRef>
          </c:cat>
          <c:val>
            <c:numRef>
              <c:f>'[Master sheet.xlsx]Sheet8'!$X$7:$X$9</c:f>
              <c:numCache>
                <c:formatCode>0.00</c:formatCode>
                <c:ptCount val="3"/>
                <c:pt idx="0">
                  <c:v>35.258379591553975</c:v>
                </c:pt>
                <c:pt idx="1">
                  <c:v>37.210598959569616</c:v>
                </c:pt>
                <c:pt idx="2">
                  <c:v>35.815602836879435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86-47A1-911D-1EF5680B5D3A}"/>
            </c:ext>
          </c:extLst>
        </c:ser>
        <c:ser>
          <c:idx val="0"/>
          <c:order val="2"/>
          <c:tx>
            <c:strRef>
              <c:f>'[Master sheet.xlsx]Sheet8'!$V$6</c:f>
              <c:strCache>
                <c:ptCount val="1"/>
                <c:pt idx="0">
                  <c:v>Information processing &amp; storage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'[Master sheet.xlsx]Sheet8'!$U$7:$U$9</c:f>
              <c:strCache>
                <c:ptCount val="3"/>
                <c:pt idx="0">
                  <c:v>Parageobacillus (24)</c:v>
                </c:pt>
                <c:pt idx="1">
                  <c:v>Saccharococcus (11)</c:v>
                </c:pt>
                <c:pt idx="2">
                  <c:v>Geobacillus (1)</c:v>
                </c:pt>
              </c:strCache>
            </c:strRef>
          </c:cat>
          <c:val>
            <c:numRef>
              <c:f>'[Master sheet.xlsx]Sheet8'!$V$7:$V$9</c:f>
              <c:numCache>
                <c:formatCode>0.00</c:formatCode>
                <c:ptCount val="3"/>
                <c:pt idx="0">
                  <c:v>18.00546281128107</c:v>
                </c:pt>
                <c:pt idx="1">
                  <c:v>17.031758141193396</c:v>
                </c:pt>
                <c:pt idx="2">
                  <c:v>15.24822695035461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86-47A1-911D-1EF5680B5D3A}"/>
            </c:ext>
          </c:extLst>
        </c:ser>
        <c:ser>
          <c:idx val="1"/>
          <c:order val="3"/>
          <c:tx>
            <c:strRef>
              <c:f>'[Master sheet.xlsx]Sheet8'!$W$6</c:f>
              <c:strCache>
                <c:ptCount val="1"/>
                <c:pt idx="0">
                  <c:v>Cellular processes &amp; signalling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'[Master sheet.xlsx]Sheet8'!$U$7:$U$9</c:f>
              <c:strCache>
                <c:ptCount val="3"/>
                <c:pt idx="0">
                  <c:v>Parageobacillus (24)</c:v>
                </c:pt>
                <c:pt idx="1">
                  <c:v>Saccharococcus (11)</c:v>
                </c:pt>
                <c:pt idx="2">
                  <c:v>Geobacillus (1)</c:v>
                </c:pt>
              </c:strCache>
            </c:strRef>
          </c:cat>
          <c:val>
            <c:numRef>
              <c:f>'[Master sheet.xlsx]Sheet8'!$W$7:$W$9</c:f>
              <c:numCache>
                <c:formatCode>0.00</c:formatCode>
                <c:ptCount val="3"/>
                <c:pt idx="0">
                  <c:v>15.371921516979864</c:v>
                </c:pt>
                <c:pt idx="1">
                  <c:v>14.829721688773301</c:v>
                </c:pt>
                <c:pt idx="2">
                  <c:v>14.332151300236406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86-47A1-911D-1EF5680B5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682544"/>
        <c:axId val="1175221632"/>
      </c:barChart>
      <c:catAx>
        <c:axId val="62868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5221632"/>
        <c:crosses val="autoZero"/>
        <c:auto val="1"/>
        <c:lblAlgn val="ctr"/>
        <c:lblOffset val="100"/>
        <c:noMultiLvlLbl val="0"/>
      </c:catAx>
      <c:valAx>
        <c:axId val="11752216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68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Sheet1!$Q$25</c:f>
              <c:strCache>
                <c:ptCount val="1"/>
                <c:pt idx="0">
                  <c:v>Info Storage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Sheet1!$R$24:$X$24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Sheet1!$R$25:$X$25</c:f>
              <c:numCache>
                <c:formatCode>0.00</c:formatCode>
                <c:ptCount val="7"/>
                <c:pt idx="0">
                  <c:v>24.450691585363185</c:v>
                </c:pt>
                <c:pt idx="1">
                  <c:v>38.359893939808103</c:v>
                </c:pt>
                <c:pt idx="2">
                  <c:v>31.350892409487315</c:v>
                </c:pt>
                <c:pt idx="3">
                  <c:v>37.307979292148403</c:v>
                </c:pt>
                <c:pt idx="4">
                  <c:v>37.307979292148403</c:v>
                </c:pt>
                <c:pt idx="5">
                  <c:v>21.356055939588892</c:v>
                </c:pt>
                <c:pt idx="6">
                  <c:v>20.012539661429141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0E-468E-8B28-E09A396457F7}"/>
            </c:ext>
          </c:extLst>
        </c:ser>
        <c:ser>
          <c:idx val="1"/>
          <c:order val="1"/>
          <c:tx>
            <c:strRef>
              <c:f>Sheet1!$Q$26</c:f>
              <c:strCache>
                <c:ptCount val="1"/>
                <c:pt idx="0">
                  <c:v>Metabolism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Sheet1!$R$24:$X$24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Sheet1!$R$26:$X$26</c:f>
              <c:numCache>
                <c:formatCode>0.00</c:formatCode>
                <c:ptCount val="7"/>
                <c:pt idx="0">
                  <c:v>53.26261936836994</c:v>
                </c:pt>
                <c:pt idx="1">
                  <c:v>32.391821337779845</c:v>
                </c:pt>
                <c:pt idx="2">
                  <c:v>43.092563925211067</c:v>
                </c:pt>
                <c:pt idx="3">
                  <c:v>34.614881652935793</c:v>
                </c:pt>
                <c:pt idx="4">
                  <c:v>34.614881652935793</c:v>
                </c:pt>
                <c:pt idx="5">
                  <c:v>60.139620833618501</c:v>
                </c:pt>
                <c:pt idx="6">
                  <c:v>56.301559857883845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0E-468E-8B28-E09A396457F7}"/>
            </c:ext>
          </c:extLst>
        </c:ser>
        <c:ser>
          <c:idx val="2"/>
          <c:order val="2"/>
          <c:tx>
            <c:strRef>
              <c:f>Sheet1!$Q$27</c:f>
              <c:strCache>
                <c:ptCount val="1"/>
                <c:pt idx="0">
                  <c:v>Cell processes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Sheet1!$R$24:$X$24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Sheet1!$R$27:$X$27</c:f>
              <c:numCache>
                <c:formatCode>0.00</c:formatCode>
                <c:ptCount val="7"/>
                <c:pt idx="0">
                  <c:v>22.286689046266872</c:v>
                </c:pt>
                <c:pt idx="1">
                  <c:v>29.248558073422082</c:v>
                </c:pt>
                <c:pt idx="2">
                  <c:v>25.556543665301611</c:v>
                </c:pt>
                <c:pt idx="3">
                  <c:v>28.077139054915808</c:v>
                </c:pt>
                <c:pt idx="4">
                  <c:v>28.077139054915808</c:v>
                </c:pt>
                <c:pt idx="5">
                  <c:v>18.5043232267926</c:v>
                </c:pt>
                <c:pt idx="6">
                  <c:v>23.685900480687021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0E-468E-8B28-E09A39645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681584"/>
        <c:axId val="1336570544"/>
      </c:barChart>
      <c:catAx>
        <c:axId val="62868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570544"/>
        <c:crosses val="autoZero"/>
        <c:auto val="1"/>
        <c:lblAlgn val="ctr"/>
        <c:lblOffset val="100"/>
        <c:noMultiLvlLbl val="0"/>
      </c:catAx>
      <c:valAx>
        <c:axId val="133657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68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Sheet1!$L$3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Sheet1!$T$3:$Z$3</c:f>
              <c:numCache>
                <c:formatCode>0.00</c:formatCode>
                <c:ptCount val="7"/>
                <c:pt idx="0">
                  <c:v>9.9494369613623572</c:v>
                </c:pt>
                <c:pt idx="1">
                  <c:v>4.2369406554957223</c:v>
                </c:pt>
                <c:pt idx="2">
                  <c:v>5.3980069460455482</c:v>
                </c:pt>
                <c:pt idx="3">
                  <c:v>2.9292988470683778</c:v>
                </c:pt>
                <c:pt idx="4">
                  <c:v>5.5769659766613593</c:v>
                </c:pt>
                <c:pt idx="5">
                  <c:v>8.5551981383888851</c:v>
                </c:pt>
                <c:pt idx="6">
                  <c:v>7.4097999354017441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7-45CA-9014-480EF8DF85A6}"/>
            </c:ext>
          </c:extLst>
        </c:ser>
        <c:ser>
          <c:idx val="1"/>
          <c:order val="1"/>
          <c:tx>
            <c:strRef>
              <c:f>Sheet1!$L$4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Sheet1!$T$4:$Z$4</c:f>
              <c:numCache>
                <c:formatCode>0.00</c:formatCode>
                <c:ptCount val="7"/>
                <c:pt idx="0">
                  <c:v>2.6117272023576188</c:v>
                </c:pt>
                <c:pt idx="1">
                  <c:v>1.2300795451439193</c:v>
                </c:pt>
                <c:pt idx="2">
                  <c:v>2.1043077925262303</c:v>
                </c:pt>
                <c:pt idx="3">
                  <c:v>0.80808244057058698</c:v>
                </c:pt>
                <c:pt idx="4">
                  <c:v>1.5384733728720992</c:v>
                </c:pt>
                <c:pt idx="5">
                  <c:v>0.76046205674567868</c:v>
                </c:pt>
                <c:pt idx="6">
                  <c:v>1.8999487013850624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87-45CA-9014-480EF8DF85A6}"/>
            </c:ext>
          </c:extLst>
        </c:ser>
        <c:ser>
          <c:idx val="2"/>
          <c:order val="2"/>
          <c:tx>
            <c:strRef>
              <c:f>Sheet1!$L$5</c:f>
              <c:strCache>
                <c:ptCount val="1"/>
                <c:pt idx="0">
                  <c:v>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Sheet1!$T$5:$Z$5</c:f>
              <c:numCache>
                <c:formatCode>0.00</c:formatCode>
                <c:ptCount val="7"/>
                <c:pt idx="0">
                  <c:v>11.035567247249478</c:v>
                </c:pt>
                <c:pt idx="1">
                  <c:v>5.4213705819643003</c:v>
                </c:pt>
                <c:pt idx="2">
                  <c:v>10.06408074686458</c:v>
                </c:pt>
                <c:pt idx="3">
                  <c:v>3.0638445734233808</c:v>
                </c:pt>
                <c:pt idx="4">
                  <c:v>5.8331217932445636</c:v>
                </c:pt>
                <c:pt idx="5">
                  <c:v>10.836584308625921</c:v>
                </c:pt>
                <c:pt idx="6">
                  <c:v>14.439610130526475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87-45CA-9014-480EF8DF85A6}"/>
            </c:ext>
          </c:extLst>
        </c:ser>
        <c:ser>
          <c:idx val="3"/>
          <c:order val="3"/>
          <c:tx>
            <c:strRef>
              <c:f>Sheet1!$L$6</c:f>
              <c:strCache>
                <c:ptCount val="1"/>
                <c:pt idx="0">
                  <c:v>F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Sheet1!$T$6:$Z$6</c:f>
              <c:numCache>
                <c:formatCode>0.00</c:formatCode>
                <c:ptCount val="7"/>
                <c:pt idx="0">
                  <c:v>5.671179067976543</c:v>
                </c:pt>
                <c:pt idx="1">
                  <c:v>2.5968345953038297</c:v>
                </c:pt>
                <c:pt idx="2">
                  <c:v>9.1491643153314359E-2</c:v>
                </c:pt>
                <c:pt idx="3">
                  <c:v>0.50505152535661679</c:v>
                </c:pt>
                <c:pt idx="4">
                  <c:v>0.96154585804506187</c:v>
                </c:pt>
                <c:pt idx="5">
                  <c:v>0.57034654255925898</c:v>
                </c:pt>
                <c:pt idx="6">
                  <c:v>3.6099025326316188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87-45CA-9014-480EF8DF85A6}"/>
            </c:ext>
          </c:extLst>
        </c:ser>
        <c:ser>
          <c:idx val="4"/>
          <c:order val="4"/>
          <c:tx>
            <c:strRef>
              <c:f>Sheet1!$L$7</c:f>
              <c:strCache>
                <c:ptCount val="1"/>
                <c:pt idx="0">
                  <c:v>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Sheet1!$T$7:$Z$7</c:f>
              <c:numCache>
                <c:formatCode>0.00</c:formatCode>
                <c:ptCount val="7"/>
                <c:pt idx="0">
                  <c:v>6.2681452856582842</c:v>
                </c:pt>
                <c:pt idx="1">
                  <c:v>6.9248011371402018</c:v>
                </c:pt>
                <c:pt idx="2">
                  <c:v>10.430047319477838</c:v>
                </c:pt>
                <c:pt idx="3">
                  <c:v>2.5587930480667636</c:v>
                </c:pt>
                <c:pt idx="4">
                  <c:v>4.8715759351995018</c:v>
                </c:pt>
                <c:pt idx="5">
                  <c:v>23.82755762401235</c:v>
                </c:pt>
                <c:pt idx="6">
                  <c:v>9.3728269336727905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87-45CA-9014-480EF8DF85A6}"/>
            </c:ext>
          </c:extLst>
        </c:ser>
        <c:ser>
          <c:idx val="5"/>
          <c:order val="5"/>
          <c:tx>
            <c:strRef>
              <c:f>Sheet1!$L$8</c:f>
              <c:strCache>
                <c:ptCount val="1"/>
                <c:pt idx="0">
                  <c:v>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Sheet1!$T$8:$Z$8</c:f>
              <c:numCache>
                <c:formatCode>0.00</c:formatCode>
                <c:ptCount val="7"/>
                <c:pt idx="0">
                  <c:v>6.790490726129808</c:v>
                </c:pt>
                <c:pt idx="1">
                  <c:v>2.1868080802558567</c:v>
                </c:pt>
                <c:pt idx="2">
                  <c:v>1.6468495767596587</c:v>
                </c:pt>
                <c:pt idx="3">
                  <c:v>0.80808244057058698</c:v>
                </c:pt>
                <c:pt idx="4">
                  <c:v>1.5384733728720992</c:v>
                </c:pt>
                <c:pt idx="5">
                  <c:v>1.7110396276777771</c:v>
                </c:pt>
                <c:pt idx="6">
                  <c:v>3.7998974027701249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87-45CA-9014-480EF8DF85A6}"/>
            </c:ext>
          </c:extLst>
        </c:ser>
        <c:ser>
          <c:idx val="6"/>
          <c:order val="6"/>
          <c:tx>
            <c:strRef>
              <c:f>Sheet1!$L$9</c:f>
              <c:strCache>
                <c:ptCount val="1"/>
                <c:pt idx="0">
                  <c:v>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Sheet1!$T$9:$Z$9</c:f>
              <c:numCache>
                <c:formatCode>0.00</c:formatCode>
                <c:ptCount val="7"/>
                <c:pt idx="0">
                  <c:v>3.7559124529142895</c:v>
                </c:pt>
                <c:pt idx="1">
                  <c:v>1.5034305551759015</c:v>
                </c:pt>
                <c:pt idx="2">
                  <c:v>4.0256322987458324</c:v>
                </c:pt>
                <c:pt idx="3">
                  <c:v>0.60606183042794026</c:v>
                </c:pt>
                <c:pt idx="4">
                  <c:v>1.1538550296540744</c:v>
                </c:pt>
                <c:pt idx="5">
                  <c:v>5.3232343972197516</c:v>
                </c:pt>
                <c:pt idx="6">
                  <c:v>4.5598768833241499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87-45CA-9014-480EF8DF85A6}"/>
            </c:ext>
          </c:extLst>
        </c:ser>
        <c:ser>
          <c:idx val="7"/>
          <c:order val="7"/>
          <c:tx>
            <c:strRef>
              <c:f>Sheet1!$L$10</c:f>
              <c:strCache>
                <c:ptCount val="1"/>
                <c:pt idx="0">
                  <c:v>J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Sheet1!$T$10:$Z$10</c:f>
              <c:numCache>
                <c:formatCode>0.00</c:formatCode>
                <c:ptCount val="7"/>
                <c:pt idx="0">
                  <c:v>8.506768601964815</c:v>
                </c:pt>
                <c:pt idx="1">
                  <c:v>1.6401060601918926</c:v>
                </c:pt>
                <c:pt idx="2">
                  <c:v>1.2808830041464012</c:v>
                </c:pt>
                <c:pt idx="3">
                  <c:v>0.80808244057058698</c:v>
                </c:pt>
                <c:pt idx="4">
                  <c:v>1.5384733728720992</c:v>
                </c:pt>
                <c:pt idx="5">
                  <c:v>1.3308085993049379</c:v>
                </c:pt>
                <c:pt idx="6">
                  <c:v>1.1399692208310375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87-45CA-9014-480EF8DF85A6}"/>
            </c:ext>
          </c:extLst>
        </c:ser>
        <c:ser>
          <c:idx val="8"/>
          <c:order val="8"/>
          <c:tx>
            <c:strRef>
              <c:f>Sheet1!$L$11</c:f>
              <c:strCache>
                <c:ptCount val="1"/>
                <c:pt idx="0">
                  <c:v>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Sheet1!$T$11:$Z$11</c:f>
              <c:numCache>
                <c:formatCode>0.00</c:formatCode>
                <c:ptCount val="7"/>
                <c:pt idx="0">
                  <c:v>8.7969439309429482</c:v>
                </c:pt>
                <c:pt idx="1">
                  <c:v>10.842741163928601</c:v>
                </c:pt>
                <c:pt idx="2">
                  <c:v>12.656221980684283</c:v>
                </c:pt>
                <c:pt idx="3">
                  <c:v>5.3535461687801389</c:v>
                </c:pt>
                <c:pt idx="4">
                  <c:v>10.192386095277655</c:v>
                </c:pt>
                <c:pt idx="5">
                  <c:v>13.561319857945687</c:v>
                </c:pt>
                <c:pt idx="6">
                  <c:v>9.4362852202990517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87-45CA-9014-480EF8DF85A6}"/>
            </c:ext>
          </c:extLst>
        </c:ser>
        <c:ser>
          <c:idx val="9"/>
          <c:order val="9"/>
          <c:tx>
            <c:strRef>
              <c:f>Sheet1!$L$12</c:f>
              <c:strCache>
                <c:ptCount val="1"/>
                <c:pt idx="0">
                  <c:v>L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Sheet1!$T$12:$Z$12</c:f>
              <c:numCache>
                <c:formatCode>0.00</c:formatCode>
                <c:ptCount val="7"/>
                <c:pt idx="0">
                  <c:v>7.1469790524554213</c:v>
                </c:pt>
                <c:pt idx="1">
                  <c:v>25.877046715687612</c:v>
                </c:pt>
                <c:pt idx="2">
                  <c:v>17.413787424656629</c:v>
                </c:pt>
                <c:pt idx="3">
                  <c:v>13.43437057448601</c:v>
                </c:pt>
                <c:pt idx="4">
                  <c:v>25.577119823998647</c:v>
                </c:pt>
                <c:pt idx="5">
                  <c:v>6.4639274823382689</c:v>
                </c:pt>
                <c:pt idx="6">
                  <c:v>9.4362852202990517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B87-45CA-9014-480EF8DF85A6}"/>
            </c:ext>
          </c:extLst>
        </c:ser>
        <c:ser>
          <c:idx val="10"/>
          <c:order val="10"/>
          <c:tx>
            <c:strRef>
              <c:f>Sheet1!$L$13</c:f>
              <c:strCache>
                <c:ptCount val="1"/>
                <c:pt idx="0">
                  <c:v>M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Sheet1!$T$13:$Z$13</c:f>
              <c:numCache>
                <c:formatCode>0.00</c:formatCode>
                <c:ptCount val="7"/>
                <c:pt idx="0">
                  <c:v>5.6960526603799497</c:v>
                </c:pt>
                <c:pt idx="1">
                  <c:v>8.0638547959434721</c:v>
                </c:pt>
                <c:pt idx="2">
                  <c:v>7.9597729543383497</c:v>
                </c:pt>
                <c:pt idx="3">
                  <c:v>2.6262679318544078</c:v>
                </c:pt>
                <c:pt idx="4">
                  <c:v>5.0000384618343219</c:v>
                </c:pt>
                <c:pt idx="5">
                  <c:v>4.5627723404740719</c:v>
                </c:pt>
                <c:pt idx="6">
                  <c:v>10.639712727756349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B87-45CA-9014-480EF8DF85A6}"/>
            </c:ext>
          </c:extLst>
        </c:ser>
        <c:ser>
          <c:idx val="11"/>
          <c:order val="11"/>
          <c:tx>
            <c:strRef>
              <c:f>Sheet1!$L$14</c:f>
              <c:strCache>
                <c:ptCount val="1"/>
                <c:pt idx="0">
                  <c:v>N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Sheet1!$T$14:$Z$14</c:f>
              <c:numCache>
                <c:formatCode>0.00</c:formatCode>
                <c:ptCount val="7"/>
                <c:pt idx="0">
                  <c:v>2.6282930148982868</c:v>
                </c:pt>
                <c:pt idx="1">
                  <c:v>0.95672853511193734</c:v>
                </c:pt>
                <c:pt idx="2">
                  <c:v>1.6468495767596587</c:v>
                </c:pt>
                <c:pt idx="3">
                  <c:v>0.50505152535661679</c:v>
                </c:pt>
                <c:pt idx="4">
                  <c:v>0.96154585804506187</c:v>
                </c:pt>
                <c:pt idx="5">
                  <c:v>0.38023102837283934</c:v>
                </c:pt>
                <c:pt idx="6">
                  <c:v>0.37998974027701249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B87-45CA-9014-480EF8DF85A6}"/>
            </c:ext>
          </c:extLst>
        </c:ser>
        <c:ser>
          <c:idx val="12"/>
          <c:order val="12"/>
          <c:tx>
            <c:strRef>
              <c:f>Sheet1!$L$15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Sheet1!$T$15:$Z$15</c:f>
              <c:numCache>
                <c:formatCode>0.00</c:formatCode>
                <c:ptCount val="7"/>
                <c:pt idx="0">
                  <c:v>3.8636648552058435</c:v>
                </c:pt>
                <c:pt idx="1">
                  <c:v>4.920318180575677</c:v>
                </c:pt>
                <c:pt idx="2">
                  <c:v>2.7447492945994312</c:v>
                </c:pt>
                <c:pt idx="3">
                  <c:v>2.5252576267830844</c:v>
                </c:pt>
                <c:pt idx="4">
                  <c:v>4.8077292902253097</c:v>
                </c:pt>
                <c:pt idx="5">
                  <c:v>2.851732712796295</c:v>
                </c:pt>
                <c:pt idx="6">
                  <c:v>2.8499230520775938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B87-45CA-9014-480EF8DF85A6}"/>
            </c:ext>
          </c:extLst>
        </c:ser>
        <c:ser>
          <c:idx val="13"/>
          <c:order val="13"/>
          <c:tx>
            <c:strRef>
              <c:f>Sheet1!$L$16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Sheet1!$T$16:$Z$16</c:f>
              <c:numCache>
                <c:formatCode>0.00</c:formatCode>
                <c:ptCount val="7"/>
                <c:pt idx="0">
                  <c:v>7.603011495579465</c:v>
                </c:pt>
                <c:pt idx="1">
                  <c:v>7.1981521471721832</c:v>
                </c:pt>
                <c:pt idx="2">
                  <c:v>9.3321476016380664</c:v>
                </c:pt>
                <c:pt idx="3">
                  <c:v>6.4981949458483745</c:v>
                </c:pt>
                <c:pt idx="4">
                  <c:v>12.371633627950983</c:v>
                </c:pt>
                <c:pt idx="5">
                  <c:v>7.9848515958296273</c:v>
                </c:pt>
                <c:pt idx="6">
                  <c:v>9.4997435069253129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B87-45CA-9014-480EF8DF85A6}"/>
            </c:ext>
          </c:extLst>
        </c:ser>
        <c:ser>
          <c:idx val="14"/>
          <c:order val="14"/>
          <c:tx>
            <c:strRef>
              <c:f>Sheet1!$L$17</c:f>
              <c:strCache>
                <c:ptCount val="1"/>
                <c:pt idx="0">
                  <c:v>Q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Sheet1!$T$17:$Z$17</c:f>
              <c:numCache>
                <c:formatCode>0.00</c:formatCode>
                <c:ptCount val="7"/>
                <c:pt idx="0">
                  <c:v>2.1888761314997183</c:v>
                </c:pt>
                <c:pt idx="1">
                  <c:v>2.3234835852718478</c:v>
                </c:pt>
                <c:pt idx="2">
                  <c:v>2.1043077925262303</c:v>
                </c:pt>
                <c:pt idx="3">
                  <c:v>1.2121236608558805</c:v>
                </c:pt>
                <c:pt idx="4">
                  <c:v>2.3077100593081488</c:v>
                </c:pt>
                <c:pt idx="5">
                  <c:v>1.3308085993049379</c:v>
                </c:pt>
                <c:pt idx="6">
                  <c:v>3.6099025326316188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B87-45CA-9014-480EF8DF85A6}"/>
            </c:ext>
          </c:extLst>
        </c:ser>
        <c:ser>
          <c:idx val="15"/>
          <c:order val="15"/>
          <c:tx>
            <c:strRef>
              <c:f>Sheet1!$L$18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Sheet1!$T$18:$Z$18</c:f>
              <c:numCache>
                <c:formatCode>0.00</c:formatCode>
                <c:ptCount val="7"/>
                <c:pt idx="0">
                  <c:v>4.2285107085790017</c:v>
                </c:pt>
                <c:pt idx="1">
                  <c:v>3.8269141404477494</c:v>
                </c:pt>
                <c:pt idx="2">
                  <c:v>4.6964490263459338</c:v>
                </c:pt>
                <c:pt idx="3">
                  <c:v>3.7373812876389647</c:v>
                </c:pt>
                <c:pt idx="4">
                  <c:v>7.1154393495334576</c:v>
                </c:pt>
                <c:pt idx="5">
                  <c:v>6.3369303188617403</c:v>
                </c:pt>
                <c:pt idx="6">
                  <c:v>5.6363878175289264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B87-45CA-9014-480EF8DF85A6}"/>
            </c:ext>
          </c:extLst>
        </c:ser>
        <c:ser>
          <c:idx val="16"/>
          <c:order val="16"/>
          <c:tx>
            <c:strRef>
              <c:f>Sheet1!$L$19</c:f>
              <c:strCache>
                <c:ptCount val="1"/>
                <c:pt idx="0">
                  <c:v>U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Sheet1!$T$19:$Z$19</c:f>
              <c:numCache>
                <c:formatCode>0.00</c:formatCode>
                <c:ptCount val="7"/>
                <c:pt idx="0">
                  <c:v>1.7660250606418182</c:v>
                </c:pt>
                <c:pt idx="1">
                  <c:v>1.3667550501599104</c:v>
                </c:pt>
                <c:pt idx="2">
                  <c:v>1.8298328630662875</c:v>
                </c:pt>
                <c:pt idx="3">
                  <c:v>0.30303091521397013</c:v>
                </c:pt>
                <c:pt idx="4">
                  <c:v>0.57692751482703719</c:v>
                </c:pt>
                <c:pt idx="5">
                  <c:v>0.95057757093209827</c:v>
                </c:pt>
                <c:pt idx="6">
                  <c:v>0.75997948055402498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B87-45CA-9014-480EF8DF85A6}"/>
            </c:ext>
          </c:extLst>
        </c:ser>
        <c:ser>
          <c:idx val="17"/>
          <c:order val="17"/>
          <c:tx>
            <c:strRef>
              <c:f>Sheet1!$L$20</c:f>
              <c:strCache>
                <c:ptCount val="1"/>
                <c:pt idx="0">
                  <c:v>V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Sheet1!$T$2:$Z$2</c:f>
              <c:strCache>
                <c:ptCount val="7"/>
                <c:pt idx="0">
                  <c:v>Core</c:v>
                </c:pt>
                <c:pt idx="1">
                  <c:v>P. toebii_only</c:v>
                </c:pt>
                <c:pt idx="2">
                  <c:v>P. thermoglucosidasius_only</c:v>
                </c:pt>
                <c:pt idx="3">
                  <c:v>S. caldoxylosilyticus_only</c:v>
                </c:pt>
                <c:pt idx="4">
                  <c:v>P. thermoglucosidasius + P. toebii</c:v>
                </c:pt>
                <c:pt idx="5">
                  <c:v>P. thermoglucosidasius + S. caldoxylosilyticus</c:v>
                </c:pt>
                <c:pt idx="6">
                  <c:v>P. toebii + S. caldoxylosilyticus</c:v>
                </c:pt>
              </c:strCache>
            </c:strRef>
          </c:cat>
          <c:val>
            <c:numRef>
              <c:f>Sheet1!$T$20:$Z$20</c:f>
              <c:numCache>
                <c:formatCode>0.00</c:formatCode>
                <c:ptCount val="7"/>
                <c:pt idx="0">
                  <c:v>1.4924155442043534</c:v>
                </c:pt>
                <c:pt idx="1">
                  <c:v>8.8839078260394189</c:v>
                </c:pt>
                <c:pt idx="2">
                  <c:v>4.5745821576657182</c:v>
                </c:pt>
                <c:pt idx="3">
                  <c:v>4.2424328129955811</c:v>
                </c:pt>
                <c:pt idx="4">
                  <c:v>8.0769852075785202</c:v>
                </c:pt>
                <c:pt idx="5">
                  <c:v>2.6616171986098758</c:v>
                </c:pt>
                <c:pt idx="6">
                  <c:v>1.51995896110805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B87-45CA-9014-480EF8DF8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5342672"/>
        <c:axId val="1140164656"/>
      </c:barChart>
      <c:catAx>
        <c:axId val="113534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164656"/>
        <c:crosses val="autoZero"/>
        <c:auto val="1"/>
        <c:lblAlgn val="ctr"/>
        <c:lblOffset val="100"/>
        <c:noMultiLvlLbl val="0"/>
      </c:catAx>
      <c:valAx>
        <c:axId val="114016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34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1A08B5-88CB-4A4A-BA75-EFEC8E9A0831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1FA9BB48-79E1-491B-BF64-36D9699823E7}">
      <dgm:prSet phldrT="[Text]" custT="1"/>
      <dgm:spPr/>
      <dgm:t>
        <a:bodyPr/>
        <a:lstStyle/>
        <a:p>
          <a:r>
            <a:rPr lang="en-ZA" sz="1100" i="1" dirty="0"/>
            <a:t>S. </a:t>
          </a:r>
          <a:r>
            <a:rPr lang="en-ZA" sz="1100" i="1" dirty="0" err="1"/>
            <a:t>caldoxylosilyticus</a:t>
          </a:r>
          <a:r>
            <a:rPr lang="en-ZA" sz="1100" i="1" dirty="0"/>
            <a:t> </a:t>
          </a:r>
        </a:p>
      </dgm:t>
    </dgm:pt>
    <dgm:pt modelId="{70FD25E3-5D99-48FE-872C-305492185752}" type="parTrans" cxnId="{AC6151F5-100C-4578-8CC8-B8A003BB4331}">
      <dgm:prSet/>
      <dgm:spPr/>
      <dgm:t>
        <a:bodyPr/>
        <a:lstStyle/>
        <a:p>
          <a:endParaRPr lang="en-ZA"/>
        </a:p>
      </dgm:t>
    </dgm:pt>
    <dgm:pt modelId="{4DF65BB9-EA7F-4BD2-97E4-C8D794A2FE81}" type="sibTrans" cxnId="{AC6151F5-100C-4578-8CC8-B8A003BB4331}">
      <dgm:prSet/>
      <dgm:spPr/>
      <dgm:t>
        <a:bodyPr/>
        <a:lstStyle/>
        <a:p>
          <a:endParaRPr lang="en-ZA"/>
        </a:p>
      </dgm:t>
    </dgm:pt>
    <dgm:pt modelId="{E16D43B0-402B-4254-84DE-BCBE522EA0AD}">
      <dgm:prSet phldrT="[Text]" custT="1"/>
      <dgm:spPr/>
      <dgm:t>
        <a:bodyPr/>
        <a:lstStyle/>
        <a:p>
          <a:r>
            <a:rPr lang="en-ZA" sz="1100" i="1" dirty="0"/>
            <a:t>P. </a:t>
          </a:r>
          <a:r>
            <a:rPr lang="en-ZA" sz="1100" i="1" dirty="0" err="1"/>
            <a:t>toebii</a:t>
          </a:r>
          <a:endParaRPr lang="en-ZA" sz="1100" i="1" dirty="0"/>
        </a:p>
      </dgm:t>
    </dgm:pt>
    <dgm:pt modelId="{1CD80AB7-BD7A-45B0-BC83-42D03A7516BB}" type="parTrans" cxnId="{7D27038F-E590-4A7C-83B2-90050D83ECE4}">
      <dgm:prSet/>
      <dgm:spPr/>
      <dgm:t>
        <a:bodyPr/>
        <a:lstStyle/>
        <a:p>
          <a:endParaRPr lang="en-ZA"/>
        </a:p>
      </dgm:t>
    </dgm:pt>
    <dgm:pt modelId="{4E9E7589-CA5E-4DE3-B888-B3FDC232BC30}" type="sibTrans" cxnId="{7D27038F-E590-4A7C-83B2-90050D83ECE4}">
      <dgm:prSet/>
      <dgm:spPr/>
      <dgm:t>
        <a:bodyPr/>
        <a:lstStyle/>
        <a:p>
          <a:endParaRPr lang="en-ZA"/>
        </a:p>
      </dgm:t>
    </dgm:pt>
    <dgm:pt modelId="{F94E9252-9C84-4713-A7EF-5062D2CD4786}">
      <dgm:prSet phldrT="[Text]" custT="1"/>
      <dgm:spPr/>
      <dgm:t>
        <a:bodyPr/>
        <a:lstStyle/>
        <a:p>
          <a:r>
            <a:rPr lang="en-ZA" sz="1100" i="1" dirty="0"/>
            <a:t>P. thermoglucosidasius</a:t>
          </a:r>
        </a:p>
      </dgm:t>
    </dgm:pt>
    <dgm:pt modelId="{FEB46F3D-5B60-4BAF-A68C-CDAC08A3D30B}" type="parTrans" cxnId="{A13A1387-10D5-47EB-9871-3D80FD3199AE}">
      <dgm:prSet/>
      <dgm:spPr/>
      <dgm:t>
        <a:bodyPr/>
        <a:lstStyle/>
        <a:p>
          <a:endParaRPr lang="en-ZA"/>
        </a:p>
      </dgm:t>
    </dgm:pt>
    <dgm:pt modelId="{EF32F196-E0DD-4D06-A754-B91D45D23147}" type="sibTrans" cxnId="{A13A1387-10D5-47EB-9871-3D80FD3199AE}">
      <dgm:prSet/>
      <dgm:spPr/>
      <dgm:t>
        <a:bodyPr/>
        <a:lstStyle/>
        <a:p>
          <a:endParaRPr lang="en-ZA"/>
        </a:p>
      </dgm:t>
    </dgm:pt>
    <dgm:pt modelId="{04DB800A-A5B7-41DA-A5A2-7EA8238AA893}" type="pres">
      <dgm:prSet presAssocID="{6C1A08B5-88CB-4A4A-BA75-EFEC8E9A0831}" presName="compositeShape" presStyleCnt="0">
        <dgm:presLayoutVars>
          <dgm:chMax val="7"/>
          <dgm:dir/>
          <dgm:resizeHandles val="exact"/>
        </dgm:presLayoutVars>
      </dgm:prSet>
      <dgm:spPr/>
    </dgm:pt>
    <dgm:pt modelId="{68FAFE2D-3DD5-4DDA-B4ED-E809D021C70D}" type="pres">
      <dgm:prSet presAssocID="{1FA9BB48-79E1-491B-BF64-36D9699823E7}" presName="circ1" presStyleLbl="vennNode1" presStyleIdx="0" presStyleCnt="3"/>
      <dgm:spPr/>
    </dgm:pt>
    <dgm:pt modelId="{CFE9CF0E-2347-4F32-B144-783D241039D5}" type="pres">
      <dgm:prSet presAssocID="{1FA9BB48-79E1-491B-BF64-36D9699823E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04AC77E-7A73-470B-BDFD-BA44C6079A32}" type="pres">
      <dgm:prSet presAssocID="{E16D43B0-402B-4254-84DE-BCBE522EA0AD}" presName="circ2" presStyleLbl="vennNode1" presStyleIdx="1" presStyleCnt="3"/>
      <dgm:spPr/>
    </dgm:pt>
    <dgm:pt modelId="{BE432A25-B786-4DBC-A025-52D735807E22}" type="pres">
      <dgm:prSet presAssocID="{E16D43B0-402B-4254-84DE-BCBE522EA0A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173DA53-CBD5-42DB-816D-A2BCBF33BCE2}" type="pres">
      <dgm:prSet presAssocID="{F94E9252-9C84-4713-A7EF-5062D2CD4786}" presName="circ3" presStyleLbl="vennNode1" presStyleIdx="2" presStyleCnt="3"/>
      <dgm:spPr/>
    </dgm:pt>
    <dgm:pt modelId="{BB37C04D-F692-4146-8448-668A86C238AE}" type="pres">
      <dgm:prSet presAssocID="{F94E9252-9C84-4713-A7EF-5062D2CD478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E3C7000-62C5-48A4-A5D7-E10268E3E8E9}" type="presOf" srcId="{1FA9BB48-79E1-491B-BF64-36D9699823E7}" destId="{68FAFE2D-3DD5-4DDA-B4ED-E809D021C70D}" srcOrd="0" destOrd="0" presId="urn:microsoft.com/office/officeart/2005/8/layout/venn1"/>
    <dgm:cxn modelId="{4347081E-1357-4F77-9C65-58AFCF4AF65D}" type="presOf" srcId="{6C1A08B5-88CB-4A4A-BA75-EFEC8E9A0831}" destId="{04DB800A-A5B7-41DA-A5A2-7EA8238AA893}" srcOrd="0" destOrd="0" presId="urn:microsoft.com/office/officeart/2005/8/layout/venn1"/>
    <dgm:cxn modelId="{A0889A1F-E504-4BC6-8181-E4DAAC3426C1}" type="presOf" srcId="{E16D43B0-402B-4254-84DE-BCBE522EA0AD}" destId="{BE432A25-B786-4DBC-A025-52D735807E22}" srcOrd="1" destOrd="0" presId="urn:microsoft.com/office/officeart/2005/8/layout/venn1"/>
    <dgm:cxn modelId="{351D5E47-122C-4486-8B65-37B70C386087}" type="presOf" srcId="{F94E9252-9C84-4713-A7EF-5062D2CD4786}" destId="{8173DA53-CBD5-42DB-816D-A2BCBF33BCE2}" srcOrd="0" destOrd="0" presId="urn:microsoft.com/office/officeart/2005/8/layout/venn1"/>
    <dgm:cxn modelId="{A13A1387-10D5-47EB-9871-3D80FD3199AE}" srcId="{6C1A08B5-88CB-4A4A-BA75-EFEC8E9A0831}" destId="{F94E9252-9C84-4713-A7EF-5062D2CD4786}" srcOrd="2" destOrd="0" parTransId="{FEB46F3D-5B60-4BAF-A68C-CDAC08A3D30B}" sibTransId="{EF32F196-E0DD-4D06-A754-B91D45D23147}"/>
    <dgm:cxn modelId="{B1FEF389-1B3F-4C55-9FCE-61EAA26E80DD}" type="presOf" srcId="{F94E9252-9C84-4713-A7EF-5062D2CD4786}" destId="{BB37C04D-F692-4146-8448-668A86C238AE}" srcOrd="1" destOrd="0" presId="urn:microsoft.com/office/officeart/2005/8/layout/venn1"/>
    <dgm:cxn modelId="{7D27038F-E590-4A7C-83B2-90050D83ECE4}" srcId="{6C1A08B5-88CB-4A4A-BA75-EFEC8E9A0831}" destId="{E16D43B0-402B-4254-84DE-BCBE522EA0AD}" srcOrd="1" destOrd="0" parTransId="{1CD80AB7-BD7A-45B0-BC83-42D03A7516BB}" sibTransId="{4E9E7589-CA5E-4DE3-B888-B3FDC232BC30}"/>
    <dgm:cxn modelId="{659F40B6-8B22-48B6-96A3-9C69383327D2}" type="presOf" srcId="{1FA9BB48-79E1-491B-BF64-36D9699823E7}" destId="{CFE9CF0E-2347-4F32-B144-783D241039D5}" srcOrd="1" destOrd="0" presId="urn:microsoft.com/office/officeart/2005/8/layout/venn1"/>
    <dgm:cxn modelId="{035C30BB-47B4-48C5-B92E-6648C9F2031A}" type="presOf" srcId="{E16D43B0-402B-4254-84DE-BCBE522EA0AD}" destId="{304AC77E-7A73-470B-BDFD-BA44C6079A32}" srcOrd="0" destOrd="0" presId="urn:microsoft.com/office/officeart/2005/8/layout/venn1"/>
    <dgm:cxn modelId="{AC6151F5-100C-4578-8CC8-B8A003BB4331}" srcId="{6C1A08B5-88CB-4A4A-BA75-EFEC8E9A0831}" destId="{1FA9BB48-79E1-491B-BF64-36D9699823E7}" srcOrd="0" destOrd="0" parTransId="{70FD25E3-5D99-48FE-872C-305492185752}" sibTransId="{4DF65BB9-EA7F-4BD2-97E4-C8D794A2FE81}"/>
    <dgm:cxn modelId="{7A3D551B-F3FF-4A83-94F9-6C3C1E1B622D}" type="presParOf" srcId="{04DB800A-A5B7-41DA-A5A2-7EA8238AA893}" destId="{68FAFE2D-3DD5-4DDA-B4ED-E809D021C70D}" srcOrd="0" destOrd="0" presId="urn:microsoft.com/office/officeart/2005/8/layout/venn1"/>
    <dgm:cxn modelId="{EC8F7A3E-73DB-4E32-A30F-BCD6CE732D5F}" type="presParOf" srcId="{04DB800A-A5B7-41DA-A5A2-7EA8238AA893}" destId="{CFE9CF0E-2347-4F32-B144-783D241039D5}" srcOrd="1" destOrd="0" presId="urn:microsoft.com/office/officeart/2005/8/layout/venn1"/>
    <dgm:cxn modelId="{DA8C7B6B-2917-4561-9066-E3FACBB3F623}" type="presParOf" srcId="{04DB800A-A5B7-41DA-A5A2-7EA8238AA893}" destId="{304AC77E-7A73-470B-BDFD-BA44C6079A32}" srcOrd="2" destOrd="0" presId="urn:microsoft.com/office/officeart/2005/8/layout/venn1"/>
    <dgm:cxn modelId="{4CF47C35-69A7-4638-AA8D-E288611721B1}" type="presParOf" srcId="{04DB800A-A5B7-41DA-A5A2-7EA8238AA893}" destId="{BE432A25-B786-4DBC-A025-52D735807E22}" srcOrd="3" destOrd="0" presId="urn:microsoft.com/office/officeart/2005/8/layout/venn1"/>
    <dgm:cxn modelId="{EB211830-8BDC-4242-84A3-B0A9FF8F5F72}" type="presParOf" srcId="{04DB800A-A5B7-41DA-A5A2-7EA8238AA893}" destId="{8173DA53-CBD5-42DB-816D-A2BCBF33BCE2}" srcOrd="4" destOrd="0" presId="urn:microsoft.com/office/officeart/2005/8/layout/venn1"/>
    <dgm:cxn modelId="{72E7BEE4-DF92-48E7-B215-DFB1D7F9FB27}" type="presParOf" srcId="{04DB800A-A5B7-41DA-A5A2-7EA8238AA893}" destId="{BB37C04D-F692-4146-8448-668A86C238A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AFE2D-3DD5-4DDA-B4ED-E809D021C70D}">
      <dsp:nvSpPr>
        <dsp:cNvPr id="0" name=""/>
        <dsp:cNvSpPr/>
      </dsp:nvSpPr>
      <dsp:spPr>
        <a:xfrm>
          <a:off x="1771425" y="40677"/>
          <a:ext cx="1952512" cy="195251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100" i="1" kern="1200" dirty="0"/>
            <a:t>S. </a:t>
          </a:r>
          <a:r>
            <a:rPr lang="en-ZA" sz="1100" i="1" kern="1200" dirty="0" err="1"/>
            <a:t>caldoxylosilyticus</a:t>
          </a:r>
          <a:r>
            <a:rPr lang="en-ZA" sz="1100" i="1" kern="1200" dirty="0"/>
            <a:t> </a:t>
          </a:r>
        </a:p>
      </dsp:txBody>
      <dsp:txXfrm>
        <a:off x="2031760" y="382367"/>
        <a:ext cx="1431842" cy="878630"/>
      </dsp:txXfrm>
    </dsp:sp>
    <dsp:sp modelId="{304AC77E-7A73-470B-BDFD-BA44C6079A32}">
      <dsp:nvSpPr>
        <dsp:cNvPr id="0" name=""/>
        <dsp:cNvSpPr/>
      </dsp:nvSpPr>
      <dsp:spPr>
        <a:xfrm>
          <a:off x="2475957" y="1260997"/>
          <a:ext cx="1952512" cy="1952512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100" i="1" kern="1200" dirty="0"/>
            <a:t>P. </a:t>
          </a:r>
          <a:r>
            <a:rPr lang="en-ZA" sz="1100" i="1" kern="1200" dirty="0" err="1"/>
            <a:t>toebii</a:t>
          </a:r>
          <a:endParaRPr lang="en-ZA" sz="1100" i="1" kern="1200" dirty="0"/>
        </a:p>
      </dsp:txBody>
      <dsp:txXfrm>
        <a:off x="3073100" y="1765396"/>
        <a:ext cx="1171507" cy="1073882"/>
      </dsp:txXfrm>
    </dsp:sp>
    <dsp:sp modelId="{8173DA53-CBD5-42DB-816D-A2BCBF33BCE2}">
      <dsp:nvSpPr>
        <dsp:cNvPr id="0" name=""/>
        <dsp:cNvSpPr/>
      </dsp:nvSpPr>
      <dsp:spPr>
        <a:xfrm>
          <a:off x="1066893" y="1260997"/>
          <a:ext cx="1952512" cy="1952512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100" i="1" kern="1200" dirty="0"/>
            <a:t>P. thermoglucosidasius</a:t>
          </a:r>
        </a:p>
      </dsp:txBody>
      <dsp:txXfrm>
        <a:off x="1250755" y="1765396"/>
        <a:ext cx="1171507" cy="10738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03743-5931-BB59-4ED4-E5985703F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A166AC-40FB-DED0-D1C9-0C66BCE7F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81FBA-3405-B468-7A98-AA58116BE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99BFE-1E67-F841-D948-6413FC0F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0FEEC-E2E6-E9CE-E64E-01C428F2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164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D3B3-759F-9348-9CF0-AC96F9D4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95EA5-BCAA-CC10-05F2-BDBCC8701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08CF8-6B0E-2394-7D9C-68BF30AD0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BAA88-71B8-BD4E-6076-B480A19B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0DCDF-8208-60B6-BAEC-0C5E811E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868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ACD4-7205-153D-6287-C18A4BA3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CC3B-6FAF-02E7-EEE3-CD5498A50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E302D-45D4-31DB-0498-B1335728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8ABF7-8F06-74A7-8543-19FBCB262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44CD6-FC8A-361D-9AF1-18C50E23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628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5391-ABAD-AE6D-A562-006EA77F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55777-6815-AC93-D5E0-BAE73EB31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EAFD3-9522-D57D-E006-86C96B160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A4C91-2DD7-8C45-447F-09BDFD44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A9378-7478-F053-C81A-51B2958C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D08A3-16E2-BBB0-5249-F94EAEE5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414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90E02-2290-838F-2EC3-B208D70A0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B59FC-7165-F1F9-0F13-39838E8FB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2C66C-7AB9-4D7A-48D1-534B4D211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BBB40-D5A9-7A1C-41A4-534B6E35B0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ABF5E-4344-05C1-BCA6-CD0085EB7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3111B5-2C2E-7C1A-6DFC-66B334890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49649E-D5F2-C55E-8453-FC77926F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18FE6-1F94-45D1-F1AD-9D848E18C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312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59DB8-B0B5-76AC-A1AF-3C6BF207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E6089-D529-0BAE-80FD-F3657AAB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6FBCF4-DDBD-CBBB-AD8A-57D4A109B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82E14-AD8B-949E-9464-FED17814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56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45C93B-D734-D884-177D-2C6ED2AD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25DFA-1C06-3C41-B8C1-53CD49F2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96048-10AC-5F77-F7B6-C01C907DF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487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9E53-8E24-A5CC-6FFD-EFEBA3F8B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21C78-6C56-4DD9-33F1-3927A8862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0BFBE-5528-B440-9636-071F63C620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C80D7-2132-F2EF-820C-5E20F54C1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EC768-73FB-AAF9-D02A-5CAA9267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B38A5B-ECFF-6E52-712B-EA21979A3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441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35F66-19AA-73ED-62AF-674873D5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1926D4-651A-9AE0-5FF8-1C340E48AC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26662-1D01-83B7-2D35-254D7139D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F29D8-9971-6A81-2EA9-562D07C4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EC02C-7ED5-EA8E-7A42-4CEFE31C2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D5F25-AC65-8B29-9FE0-62037593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845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F8941-5037-3575-448D-54263DAB6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0AE61-562B-AF55-DC8A-4AC482E5E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2B082-CB94-B432-1FF5-5A6B9B45D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2D88B-97F8-CBDB-1677-5D8459C28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8F5FD-DE34-9954-4638-2BF637576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397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8CAC8-5705-CBCD-4A0B-EAE6B0707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B103C-D017-A2D1-948B-4EC545509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969ED-1F92-CE78-3088-0FDE6F51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1C79-9BB6-B0E2-363F-EDB7E5E0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A9AB7-7B5E-2B66-43FF-26FF2CE1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43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E12CE-2C26-BD73-E312-93AF0E233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E66AE-1A39-1B80-96B1-8E08F492D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89080-75F5-B8F8-B600-F3C75CA16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AD0BE-9492-42F8-B595-813FE27B265D}" type="datetimeFigureOut">
              <a:rPr lang="en-ZA" smtClean="0"/>
              <a:t>2024/02/20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EE1AC-A158-3DC7-2633-74F3E4D49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C7A89-A61E-D03D-64DF-1DE4C5A9E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720B8-4255-48F6-B11B-60A7BFA2090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137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6AA65D8-B625-32FB-C40C-6964A510CC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28321"/>
              </p:ext>
            </p:extLst>
          </p:nvPr>
        </p:nvGraphicFramePr>
        <p:xfrm>
          <a:off x="1563965" y="927508"/>
          <a:ext cx="8705851" cy="340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D0C7D3F-20D0-E547-9E60-C08C9F1E8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174" y="4568235"/>
            <a:ext cx="7097115" cy="11717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248190-3009-C8D7-852C-44C1069AB54F}"/>
              </a:ext>
            </a:extLst>
          </p:cNvPr>
          <p:cNvSpPr txBox="1"/>
          <p:nvPr/>
        </p:nvSpPr>
        <p:spPr>
          <a:xfrm>
            <a:off x="385483" y="188259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Figure S1</a:t>
            </a:r>
          </a:p>
        </p:txBody>
      </p:sp>
    </p:spTree>
    <p:extLst>
      <p:ext uri="{BB962C8B-B14F-4D97-AF65-F5344CB8AC3E}">
        <p14:creationId xmlns:p14="http://schemas.microsoft.com/office/powerpoint/2010/main" val="4179617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3D902-2D6C-EF7E-F08D-31A78323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57D4B0-72DB-7169-9026-4BA9E02902D4}"/>
              </a:ext>
            </a:extLst>
          </p:cNvPr>
          <p:cNvSpPr txBox="1"/>
          <p:nvPr/>
        </p:nvSpPr>
        <p:spPr>
          <a:xfrm>
            <a:off x="385483" y="188259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Figure S2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2A7F08F-3199-C3D3-04BB-D94F183DCC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947997"/>
              </p:ext>
            </p:extLst>
          </p:nvPr>
        </p:nvGraphicFramePr>
        <p:xfrm>
          <a:off x="3238389" y="-4484"/>
          <a:ext cx="5495364" cy="3254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4A0C39-F687-080F-466E-374EA93B47DE}"/>
              </a:ext>
            </a:extLst>
          </p:cNvPr>
          <p:cNvSpPr txBox="1"/>
          <p:nvPr/>
        </p:nvSpPr>
        <p:spPr>
          <a:xfrm>
            <a:off x="5760053" y="836581"/>
            <a:ext cx="562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900" dirty="0">
                <a:solidFill>
                  <a:srgbClr val="FF0000"/>
                </a:solidFill>
              </a:rPr>
              <a:t>141</a:t>
            </a:r>
            <a:br>
              <a:rPr lang="en-ZA" sz="900" dirty="0"/>
            </a:br>
            <a:r>
              <a:rPr lang="en-ZA" sz="900" dirty="0"/>
              <a:t>(1229)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A1773-7873-FAFD-1090-277466B2F998}"/>
              </a:ext>
            </a:extLst>
          </p:cNvPr>
          <p:cNvSpPr txBox="1"/>
          <p:nvPr/>
        </p:nvSpPr>
        <p:spPr>
          <a:xfrm>
            <a:off x="6798268" y="2486086"/>
            <a:ext cx="558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rgbClr val="FF0000"/>
                </a:solidFill>
              </a:rPr>
              <a:t>42</a:t>
            </a:r>
            <a:br>
              <a:rPr lang="en-ZA" sz="1000" dirty="0"/>
            </a:br>
            <a:r>
              <a:rPr lang="en-ZA" sz="1000" dirty="0"/>
              <a:t>(1211)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8ACD9-7C79-EB37-E5DD-51F1EB8CABEA}"/>
              </a:ext>
            </a:extLst>
          </p:cNvPr>
          <p:cNvSpPr txBox="1"/>
          <p:nvPr/>
        </p:nvSpPr>
        <p:spPr>
          <a:xfrm>
            <a:off x="4769916" y="2486086"/>
            <a:ext cx="558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rgbClr val="FF0000"/>
                </a:solidFill>
              </a:rPr>
              <a:t>200</a:t>
            </a:r>
            <a:br>
              <a:rPr lang="en-ZA" sz="1000" dirty="0"/>
            </a:br>
            <a:r>
              <a:rPr lang="en-ZA" sz="1000" dirty="0"/>
              <a:t>(1529)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666A6-5880-BAB6-D08D-728B02EDDBB0}"/>
              </a:ext>
            </a:extLst>
          </p:cNvPr>
          <p:cNvSpPr txBox="1"/>
          <p:nvPr/>
        </p:nvSpPr>
        <p:spPr>
          <a:xfrm>
            <a:off x="5260744" y="1296771"/>
            <a:ext cx="520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rgbClr val="FF0000"/>
                </a:solidFill>
              </a:rPr>
              <a:t>39</a:t>
            </a:r>
            <a:br>
              <a:rPr lang="en-ZA" sz="1000" dirty="0"/>
            </a:br>
            <a:r>
              <a:rPr lang="en-ZA" sz="1000" dirty="0"/>
              <a:t>(396)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E1BFA-CCE7-11DE-1F91-D17049722C4A}"/>
              </a:ext>
            </a:extLst>
          </p:cNvPr>
          <p:cNvSpPr txBox="1"/>
          <p:nvPr/>
        </p:nvSpPr>
        <p:spPr>
          <a:xfrm>
            <a:off x="6276221" y="1252080"/>
            <a:ext cx="520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rgbClr val="FF0000"/>
                </a:solidFill>
              </a:rPr>
              <a:t>93</a:t>
            </a:r>
            <a:br>
              <a:rPr lang="en-ZA" sz="1000" dirty="0"/>
            </a:br>
            <a:r>
              <a:rPr lang="en-ZA" sz="1000" dirty="0"/>
              <a:t>(463)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95EA54-A72F-C600-B9A1-C74038A9AB2E}"/>
              </a:ext>
            </a:extLst>
          </p:cNvPr>
          <p:cNvSpPr txBox="1"/>
          <p:nvPr/>
        </p:nvSpPr>
        <p:spPr>
          <a:xfrm>
            <a:off x="5810838" y="2269605"/>
            <a:ext cx="461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rgbClr val="FF0000"/>
                </a:solidFill>
              </a:rPr>
              <a:t>37</a:t>
            </a:r>
            <a:br>
              <a:rPr lang="en-ZA" sz="1000" dirty="0"/>
            </a:br>
            <a:r>
              <a:rPr lang="en-ZA" sz="1000" dirty="0"/>
              <a:t>(502)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777FAA-37AA-1CCC-95A5-27D74A68BFB3}"/>
              </a:ext>
            </a:extLst>
          </p:cNvPr>
          <p:cNvSpPr txBox="1"/>
          <p:nvPr/>
        </p:nvSpPr>
        <p:spPr>
          <a:xfrm>
            <a:off x="5720417" y="1595776"/>
            <a:ext cx="562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b="1" dirty="0">
                <a:solidFill>
                  <a:srgbClr val="FF0000"/>
                </a:solidFill>
              </a:rPr>
              <a:t>2124</a:t>
            </a:r>
            <a:br>
              <a:rPr lang="en-ZA" sz="1000" b="1" dirty="0"/>
            </a:br>
            <a:r>
              <a:rPr lang="en-ZA" sz="1000" b="1" dirty="0"/>
              <a:t>(2948)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50F3628-2D0B-BB78-4282-E315909CEF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735780"/>
              </p:ext>
            </p:extLst>
          </p:nvPr>
        </p:nvGraphicFramePr>
        <p:xfrm>
          <a:off x="54234" y="3064283"/>
          <a:ext cx="4391814" cy="3852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A7B3697-DEEE-A8B6-BADC-BF290926C1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513776"/>
              </p:ext>
            </p:extLst>
          </p:nvPr>
        </p:nvGraphicFramePr>
        <p:xfrm>
          <a:off x="7475677" y="3052251"/>
          <a:ext cx="4391814" cy="3852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9E8F151-187A-997F-ED5B-9872050A6A27}"/>
              </a:ext>
            </a:extLst>
          </p:cNvPr>
          <p:cNvSpPr txBox="1"/>
          <p:nvPr/>
        </p:nvSpPr>
        <p:spPr>
          <a:xfrm>
            <a:off x="506713" y="2669715"/>
            <a:ext cx="5405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2948 </a:t>
            </a:r>
          </a:p>
          <a:p>
            <a:pPr algn="ctr"/>
            <a:r>
              <a:rPr lang="en-US" sz="1050" dirty="0"/>
              <a:t>(2010)</a:t>
            </a:r>
            <a:endParaRPr lang="en-ZA" sz="10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74DE2F-078B-3D88-55C7-F17E9D910855}"/>
              </a:ext>
            </a:extLst>
          </p:cNvPr>
          <p:cNvSpPr txBox="1"/>
          <p:nvPr/>
        </p:nvSpPr>
        <p:spPr>
          <a:xfrm>
            <a:off x="1057337" y="2671200"/>
            <a:ext cx="4908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1211 </a:t>
            </a:r>
          </a:p>
          <a:p>
            <a:pPr algn="ctr"/>
            <a:r>
              <a:rPr lang="en-US" sz="1050" dirty="0"/>
              <a:t>(366)</a:t>
            </a:r>
            <a:endParaRPr lang="en-ZA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4B65CE-F690-278E-C482-0553FF5AFCFD}"/>
              </a:ext>
            </a:extLst>
          </p:cNvPr>
          <p:cNvSpPr txBox="1"/>
          <p:nvPr/>
        </p:nvSpPr>
        <p:spPr>
          <a:xfrm>
            <a:off x="1614346" y="2671200"/>
            <a:ext cx="4908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1529 </a:t>
            </a:r>
          </a:p>
          <a:p>
            <a:pPr algn="ctr"/>
            <a:r>
              <a:rPr lang="en-US" sz="1050" dirty="0"/>
              <a:t>(547)</a:t>
            </a:r>
            <a:endParaRPr lang="en-ZA" sz="10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931DEF-D5C8-F99F-2190-D4121FA9E969}"/>
              </a:ext>
            </a:extLst>
          </p:cNvPr>
          <p:cNvSpPr txBox="1"/>
          <p:nvPr/>
        </p:nvSpPr>
        <p:spPr>
          <a:xfrm>
            <a:off x="2171355" y="2671200"/>
            <a:ext cx="4908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1229 </a:t>
            </a:r>
          </a:p>
          <a:p>
            <a:pPr algn="ctr"/>
            <a:r>
              <a:rPr lang="en-US" sz="1050" dirty="0"/>
              <a:t>(495)</a:t>
            </a:r>
            <a:endParaRPr lang="en-ZA" sz="10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E63227-993C-BA8E-2A14-1B0D6159E052}"/>
              </a:ext>
            </a:extLst>
          </p:cNvPr>
          <p:cNvSpPr txBox="1"/>
          <p:nvPr/>
        </p:nvSpPr>
        <p:spPr>
          <a:xfrm>
            <a:off x="2720311" y="2671200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502 </a:t>
            </a:r>
          </a:p>
          <a:p>
            <a:pPr algn="ctr"/>
            <a:r>
              <a:rPr lang="en-US" sz="1050" dirty="0"/>
              <a:t>(260)</a:t>
            </a:r>
            <a:endParaRPr lang="en-ZA" sz="10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FBCAEE-CBD9-828D-C19C-F29F07FE8826}"/>
              </a:ext>
            </a:extLst>
          </p:cNvPr>
          <p:cNvSpPr txBox="1"/>
          <p:nvPr/>
        </p:nvSpPr>
        <p:spPr>
          <a:xfrm>
            <a:off x="3264089" y="2671200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396 </a:t>
            </a:r>
          </a:p>
          <a:p>
            <a:pPr algn="ctr"/>
            <a:r>
              <a:rPr lang="en-US" sz="1050" dirty="0"/>
              <a:t>(263)</a:t>
            </a:r>
            <a:endParaRPr lang="en-ZA" sz="105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D57FB0-CB33-F575-8E6D-9EB61B5E2B9C}"/>
              </a:ext>
            </a:extLst>
          </p:cNvPr>
          <p:cNvSpPr txBox="1"/>
          <p:nvPr/>
        </p:nvSpPr>
        <p:spPr>
          <a:xfrm>
            <a:off x="3802571" y="2671200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463 </a:t>
            </a:r>
          </a:p>
          <a:p>
            <a:pPr algn="ctr"/>
            <a:r>
              <a:rPr lang="en-US" sz="1050" dirty="0"/>
              <a:t>(263)</a:t>
            </a:r>
            <a:endParaRPr lang="en-ZA" sz="105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0374B6-47CA-0405-37CE-4CE22DB02A84}"/>
              </a:ext>
            </a:extLst>
          </p:cNvPr>
          <p:cNvSpPr txBox="1"/>
          <p:nvPr/>
        </p:nvSpPr>
        <p:spPr>
          <a:xfrm>
            <a:off x="7940786" y="2665837"/>
            <a:ext cx="5405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2948 </a:t>
            </a:r>
          </a:p>
          <a:p>
            <a:pPr algn="ctr"/>
            <a:r>
              <a:rPr lang="en-US" sz="1050" dirty="0"/>
              <a:t>(2010)</a:t>
            </a:r>
            <a:endParaRPr lang="en-ZA" sz="10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AC78BA-F4D2-60BF-6970-97DC04731EF4}"/>
              </a:ext>
            </a:extLst>
          </p:cNvPr>
          <p:cNvSpPr txBox="1"/>
          <p:nvPr/>
        </p:nvSpPr>
        <p:spPr>
          <a:xfrm>
            <a:off x="8491410" y="2667322"/>
            <a:ext cx="4908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1211 </a:t>
            </a:r>
          </a:p>
          <a:p>
            <a:pPr algn="ctr"/>
            <a:r>
              <a:rPr lang="en-US" sz="1050" dirty="0"/>
              <a:t>(366)</a:t>
            </a:r>
            <a:endParaRPr lang="en-ZA" sz="10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665AF2-7D63-C32A-B8F6-16DF191E9B78}"/>
              </a:ext>
            </a:extLst>
          </p:cNvPr>
          <p:cNvSpPr txBox="1"/>
          <p:nvPr/>
        </p:nvSpPr>
        <p:spPr>
          <a:xfrm>
            <a:off x="9048419" y="2667322"/>
            <a:ext cx="4908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1529 </a:t>
            </a:r>
          </a:p>
          <a:p>
            <a:pPr algn="ctr"/>
            <a:r>
              <a:rPr lang="en-US" sz="1050" dirty="0"/>
              <a:t>(547)</a:t>
            </a:r>
            <a:endParaRPr lang="en-ZA" sz="105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5A3DF1-B0BC-A917-C20B-5A08C0E10FE7}"/>
              </a:ext>
            </a:extLst>
          </p:cNvPr>
          <p:cNvSpPr txBox="1"/>
          <p:nvPr/>
        </p:nvSpPr>
        <p:spPr>
          <a:xfrm>
            <a:off x="9605428" y="2667322"/>
            <a:ext cx="4908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1229 </a:t>
            </a:r>
          </a:p>
          <a:p>
            <a:pPr algn="ctr"/>
            <a:r>
              <a:rPr lang="en-US" sz="1050" dirty="0"/>
              <a:t>(495)</a:t>
            </a:r>
            <a:endParaRPr lang="en-ZA" sz="105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7E7C76-E1BE-A6CF-A8BA-520A726B2178}"/>
              </a:ext>
            </a:extLst>
          </p:cNvPr>
          <p:cNvSpPr txBox="1"/>
          <p:nvPr/>
        </p:nvSpPr>
        <p:spPr>
          <a:xfrm>
            <a:off x="10154384" y="2667322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502 </a:t>
            </a:r>
          </a:p>
          <a:p>
            <a:pPr algn="ctr"/>
            <a:r>
              <a:rPr lang="en-US" sz="1050" dirty="0"/>
              <a:t>(260)</a:t>
            </a:r>
            <a:endParaRPr lang="en-ZA" sz="10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1FD582-C1AE-575B-15C9-3B4B0131F283}"/>
              </a:ext>
            </a:extLst>
          </p:cNvPr>
          <p:cNvSpPr txBox="1"/>
          <p:nvPr/>
        </p:nvSpPr>
        <p:spPr>
          <a:xfrm>
            <a:off x="10698162" y="2667322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396 </a:t>
            </a:r>
          </a:p>
          <a:p>
            <a:pPr algn="ctr"/>
            <a:r>
              <a:rPr lang="en-US" sz="1050" dirty="0"/>
              <a:t>(263)</a:t>
            </a:r>
            <a:endParaRPr lang="en-ZA" sz="10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A27F4-C171-B408-88AA-E14D34E087BA}"/>
              </a:ext>
            </a:extLst>
          </p:cNvPr>
          <p:cNvSpPr txBox="1"/>
          <p:nvPr/>
        </p:nvSpPr>
        <p:spPr>
          <a:xfrm>
            <a:off x="11217788" y="2667322"/>
            <a:ext cx="4716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463 </a:t>
            </a:r>
          </a:p>
          <a:p>
            <a:pPr algn="ctr"/>
            <a:r>
              <a:rPr lang="en-US" sz="1050" dirty="0"/>
              <a:t>(263)</a:t>
            </a:r>
            <a:endParaRPr lang="en-ZA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5FBEB5-3AFB-AE52-3521-863FAB3948EA}"/>
              </a:ext>
            </a:extLst>
          </p:cNvPr>
          <p:cNvSpPr txBox="1"/>
          <p:nvPr/>
        </p:nvSpPr>
        <p:spPr>
          <a:xfrm>
            <a:off x="4157891" y="7315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/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53CDFD-9EC2-8CA7-E731-0456BB9BEBAC}"/>
              </a:ext>
            </a:extLst>
          </p:cNvPr>
          <p:cNvSpPr txBox="1"/>
          <p:nvPr/>
        </p:nvSpPr>
        <p:spPr>
          <a:xfrm>
            <a:off x="92455" y="246966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D41CDB-E546-94F4-AD00-6EFB86A3B631}"/>
              </a:ext>
            </a:extLst>
          </p:cNvPr>
          <p:cNvSpPr txBox="1"/>
          <p:nvPr/>
        </p:nvSpPr>
        <p:spPr>
          <a:xfrm>
            <a:off x="7641217" y="24696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481650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107</Words>
  <Application>Microsoft Office PowerPoint</Application>
  <PresentationFormat>Widescreen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Pieter De Maayer</dc:creator>
  <cp:lastModifiedBy>Pieter De Maayer</cp:lastModifiedBy>
  <cp:revision>2</cp:revision>
  <dcterms:created xsi:type="dcterms:W3CDTF">2024-02-13T09:06:27Z</dcterms:created>
  <dcterms:modified xsi:type="dcterms:W3CDTF">2024-02-20T05:59:52Z</dcterms:modified>
</cp:coreProperties>
</file>