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image" Target="../media/image8.tiff"/><Relationship Id="rId7" Type="http://schemas.openxmlformats.org/officeDocument/2006/relationships/image" Target="../media/image7.tiff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image" Target="../media/image9.tiff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13.tiff"/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image" Target="../media/image18.tiff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7655" y="211455"/>
            <a:ext cx="243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Figure 2M</a:t>
            </a:r>
            <a:endParaRPr lang="en-US" altLang="zh-CN" sz="2800"/>
          </a:p>
        </p:txBody>
      </p:sp>
      <p:pic>
        <p:nvPicPr>
          <p:cNvPr id="5" name="图片 4" descr="GAP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3117850"/>
            <a:ext cx="2329180" cy="1870075"/>
          </a:xfrm>
          <a:prstGeom prst="rect">
            <a:avLst/>
          </a:prstGeom>
        </p:spPr>
      </p:pic>
      <p:pic>
        <p:nvPicPr>
          <p:cNvPr id="6" name="图片 5" descr="E-C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855" y="1103630"/>
            <a:ext cx="2508885" cy="2014220"/>
          </a:xfrm>
          <a:prstGeom prst="rect">
            <a:avLst/>
          </a:prstGeom>
        </p:spPr>
      </p:pic>
      <p:pic>
        <p:nvPicPr>
          <p:cNvPr id="7" name="图片 6" descr="N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25" y="1103630"/>
            <a:ext cx="2404745" cy="1930400"/>
          </a:xfrm>
          <a:prstGeom prst="rect">
            <a:avLst/>
          </a:prstGeom>
        </p:spPr>
      </p:pic>
      <p:pic>
        <p:nvPicPr>
          <p:cNvPr id="8" name="图片 7" descr="Snail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725" y="1157605"/>
            <a:ext cx="2338070" cy="1876425"/>
          </a:xfrm>
          <a:prstGeom prst="rect">
            <a:avLst/>
          </a:prstGeom>
        </p:spPr>
      </p:pic>
      <p:pic>
        <p:nvPicPr>
          <p:cNvPr id="9" name="图片 8" descr="Vimenti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4670" y="1103630"/>
            <a:ext cx="2404745" cy="1930400"/>
          </a:xfrm>
          <a:prstGeom prst="rect">
            <a:avLst/>
          </a:prstGeom>
        </p:spPr>
      </p:pic>
      <p:pic>
        <p:nvPicPr>
          <p:cNvPr id="10" name="图片 9" descr="GAP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855" y="4878705"/>
            <a:ext cx="2096770" cy="1682750"/>
          </a:xfrm>
          <a:prstGeom prst="rect">
            <a:avLst/>
          </a:prstGeom>
        </p:spPr>
      </p:pic>
      <p:pic>
        <p:nvPicPr>
          <p:cNvPr id="12" name="图片 11" descr="E-C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2855" y="3198495"/>
            <a:ext cx="2508885" cy="2013585"/>
          </a:xfrm>
          <a:prstGeom prst="rect">
            <a:avLst/>
          </a:prstGeom>
        </p:spPr>
      </p:pic>
      <p:pic>
        <p:nvPicPr>
          <p:cNvPr id="14" name="图片 13" descr="Vimenti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1515" y="3458210"/>
            <a:ext cx="2404745" cy="19304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42610" y="1967865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1826260" y="1861185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2364740" y="1861185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11"/>
            </p:custDataLst>
          </p:nvPr>
        </p:nvSpPr>
        <p:spPr>
          <a:xfrm>
            <a:off x="7212330" y="1967865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10901045" y="2094865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13"/>
            </p:custDataLst>
          </p:nvPr>
        </p:nvSpPr>
        <p:spPr>
          <a:xfrm>
            <a:off x="5118735" y="4117340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14"/>
            </p:custDataLst>
          </p:nvPr>
        </p:nvSpPr>
        <p:spPr>
          <a:xfrm>
            <a:off x="10699115" y="4339590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 descr="Protein-Sanil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55790" y="3528695"/>
            <a:ext cx="2199005" cy="1765300"/>
          </a:xfrm>
          <a:prstGeom prst="rect">
            <a:avLst/>
          </a:prstGeom>
        </p:spPr>
      </p:pic>
      <p:sp>
        <p:nvSpPr>
          <p:cNvPr id="25" name="矩形 24"/>
          <p:cNvSpPr/>
          <p:nvPr>
            <p:custDataLst>
              <p:tags r:id="rId16"/>
            </p:custDataLst>
          </p:nvPr>
        </p:nvSpPr>
        <p:spPr>
          <a:xfrm>
            <a:off x="7638415" y="4117340"/>
            <a:ext cx="487045" cy="3263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SRSF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4255" y="904875"/>
            <a:ext cx="2096770" cy="1682750"/>
          </a:xfrm>
          <a:prstGeom prst="rect">
            <a:avLst/>
          </a:prstGeom>
        </p:spPr>
      </p:pic>
      <p:pic>
        <p:nvPicPr>
          <p:cNvPr id="5" name="图片 4" descr="GaP-Protein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95" y="904875"/>
            <a:ext cx="2096770" cy="1682750"/>
          </a:xfrm>
          <a:prstGeom prst="rect">
            <a:avLst/>
          </a:prstGeom>
        </p:spPr>
      </p:pic>
      <p:pic>
        <p:nvPicPr>
          <p:cNvPr id="6" name="图片 5" descr="GAP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" y="2587625"/>
            <a:ext cx="2431415" cy="1951355"/>
          </a:xfrm>
          <a:prstGeom prst="rect">
            <a:avLst/>
          </a:prstGeom>
        </p:spPr>
      </p:pic>
      <p:pic>
        <p:nvPicPr>
          <p:cNvPr id="7" name="图片 6" descr="B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2155" y="2722245"/>
            <a:ext cx="2324735" cy="1865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23975" y="1435100"/>
            <a:ext cx="767715" cy="5276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4264025" y="1482090"/>
            <a:ext cx="767715" cy="5276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5367655" y="211455"/>
            <a:ext cx="243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Figure 4M</a:t>
            </a:r>
            <a:endParaRPr lang="en-US" altLang="zh-CN" sz="2800"/>
          </a:p>
        </p:txBody>
      </p:sp>
    </p:spTree>
    <p:custDataLst>
      <p:tags r:id="rId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gap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96215"/>
            <a:ext cx="2096770" cy="1682750"/>
          </a:xfrm>
          <a:prstGeom prst="rect">
            <a:avLst/>
          </a:prstGeom>
        </p:spPr>
      </p:pic>
      <p:pic>
        <p:nvPicPr>
          <p:cNvPr id="5" name="图片 4" descr="gap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95910"/>
            <a:ext cx="2096770" cy="1682750"/>
          </a:xfrm>
          <a:prstGeom prst="rect">
            <a:avLst/>
          </a:prstGeom>
        </p:spPr>
      </p:pic>
      <p:pic>
        <p:nvPicPr>
          <p:cNvPr id="6" name="图片 5" descr="SQ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7615" y="525145"/>
            <a:ext cx="2096770" cy="168275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876800" y="123825"/>
            <a:ext cx="243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/>
              <a:t>Figure S3A</a:t>
            </a:r>
            <a:endParaRPr lang="en-US" altLang="zh-CN" sz="2800"/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GAP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409065"/>
            <a:ext cx="2930525" cy="2352040"/>
          </a:xfrm>
          <a:prstGeom prst="rect">
            <a:avLst/>
          </a:prstGeom>
        </p:spPr>
      </p:pic>
      <p:pic>
        <p:nvPicPr>
          <p:cNvPr id="5" name="图片 4" descr="SLC7A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734810" y="1120140"/>
            <a:ext cx="3112770" cy="249809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4009390" y="123825"/>
            <a:ext cx="4173220" cy="927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800"/>
              <a:t>Figure 6B and S4E</a:t>
            </a:r>
            <a:endParaRPr lang="en-US" altLang="zh-CN" sz="2800"/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commondata" val="eyJoZGlkIjoiYzM5NTNlOGY4MDJlNDY5ZjQzODEyODVjZTZiMmZlZGU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8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peux-tu me voir</cp:lastModifiedBy>
  <cp:revision>155</cp:revision>
  <dcterms:created xsi:type="dcterms:W3CDTF">2019-06-19T02:08:00Z</dcterms:created>
  <dcterms:modified xsi:type="dcterms:W3CDTF">2024-01-04T09:17:58Z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DB0A69300AE54B66B598093DDFC015FA_11</vt:lpwstr>
  </property>
</Properties>
</file>