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3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B127-3910-449C-BB40-7461D29CB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0A63DC-4053-43A6-92BB-A446BD62E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D4DF3-46BC-447A-8DB4-5B237996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EAC68-2C57-4A2A-BD2D-FD4EEE9BC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581EE-6CF1-4E31-AB9C-A60D1FAF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57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C6D15-7856-4474-922B-AF6A44A85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F40C1-F66C-4C4F-A2BE-52BCAE17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5099D-611C-4913-8BAE-B1E1106D8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3BF71-A2E4-4F78-AD16-38EAB9C67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68CCF-2CDF-4FFD-93EE-AAB686CAC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022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7CD5B-701C-4E5D-A714-A49676374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2CDDE-BB16-495F-98A3-167A2D526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66818-E0BE-4DDA-A865-6E20B5AB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C069C-5B7D-4794-BA5F-70C3B26E8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B58BF-FA27-4105-8AC1-F4FD84946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38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5E9C3-59D3-4E8E-A2A4-6172B429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F7378-9372-4769-A600-4B5E0E1B2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DE1F9-CE8F-4B6F-935E-37171EF2D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7BCBB-FECA-4068-9B92-890D2DFE5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4200A-0B0D-4079-9FF4-94BA7833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5FB6A-D6D6-4DDD-AFE3-74FF7FFF5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08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57BC3-A158-46A9-82C2-D27B3D043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E22F7-8455-4B24-B8AB-5B5028D82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64B82-EE4D-4098-92B6-F13CD95DE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44A4C-0A3F-40BB-8752-6EC6ECFC2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189C9-1E6B-41C8-8C90-2EBBBF78F9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25583-6BAB-4A87-8AE3-56AAACEC1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3961B0-7604-44C6-A37D-0E0A33E14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D79B93-696D-47C2-9A42-C7A21C37F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20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94361-BA1D-4C17-B5DA-97C2B4D56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7CA10-BA00-498D-9C26-6710E2976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FBD92-CAD6-4E1C-BCF1-C48AED59B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16AD3-FF50-40F5-BE6E-1E9F13CA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830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98A9AA-1783-452B-81F0-E808E6C0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CED83B-844A-40BC-897B-3DF867E0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EF9E8-2FAF-4C8A-9E3F-2C0266FC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16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021F8-E2C1-4CC4-AA23-763AFC11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54A81-0F4D-4535-8ED8-F4E18DE3E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B36CA-7FCF-4313-A0E4-4A21A36A3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93C91-FFFA-4DFF-B68C-2764ADC96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34B86-0650-4D2D-80B4-1B5DE566B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D6992-B15F-4D2A-8F1A-1AC53878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83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E6AE4-FE84-48C1-BFA3-895B51209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6299C-9A2F-4C50-9CF6-6DFDF5065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EBC34-F663-4094-AA44-296353D05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F664C-4380-439C-9564-667CF2A48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E70CA-7C8A-42C4-8CDE-FA3B114D1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2C813-4777-4DA1-8324-E111C9D3E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09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29184-368F-4335-9812-75F14FAF9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1B741-1032-47AF-A322-F045A1E28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ADC26-FA21-43A0-AA9F-B2861B507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BAA2A-11BF-45C6-B96D-74130A18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38D4E-80D6-46EF-98EF-A64BE7AB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52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3A75E7-141B-4FD6-937E-D955B0E65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EB485-9F90-4A2B-A0E6-00F412EF6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C137F-9335-4731-8219-BFD14BD9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F87C8-C493-433B-BC80-41729FEA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C64B8-36A6-4BC2-B1D2-4920337D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990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DDFBE-6F30-4C90-BA12-186816C3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29FB1-C57E-4CEE-B512-D4785C542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E8300-FE55-412E-8060-6BF0245789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9A0B0-CE21-489B-A225-3F1FDDBE7D1E}" type="datetimeFigureOut">
              <a:rPr lang="en-GB" smtClean="0"/>
              <a:t>07/08/2021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DD99A-E97B-42CD-ADDF-3185B3E1A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5F603-7B91-43E4-B135-3FCE5272B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013E8-0708-4BB8-9EF4-5C99BB854F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1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98CA3-03B4-43B4-90D8-BDEE5A721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Trophs</a:t>
            </a:r>
            <a:r>
              <a:rPr lang="en-GB" dirty="0" smtClean="0"/>
              <a:t> - </a:t>
            </a:r>
            <a:r>
              <a:rPr lang="en-GB" i="1" dirty="0" smtClean="0"/>
              <a:t>HSP70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8994EE-E6F0-4BF0-B9CF-81879824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4" y="1490472"/>
            <a:ext cx="5486400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390949-8649-4A00-87AB-E5D03C9F5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596" y="5321427"/>
            <a:ext cx="2362200" cy="1238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B2C25E-D44C-4FE7-B240-C559EC7A1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92" y="0"/>
            <a:ext cx="3588935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420480-03F8-4CBB-8913-EA16DAFD7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4914" y="1474434"/>
            <a:ext cx="3593809" cy="269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86510-3329-4C9A-8F65-BAA5B5EE9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/>
              <a:t>Trophs</a:t>
            </a:r>
            <a:r>
              <a:rPr lang="en-GB" sz="2800" dirty="0"/>
              <a:t> </a:t>
            </a:r>
            <a:r>
              <a:rPr lang="en-GB" sz="2800" dirty="0" smtClean="0"/>
              <a:t>- </a:t>
            </a:r>
            <a:r>
              <a:rPr lang="en-GB" sz="2800" i="1" dirty="0" smtClean="0"/>
              <a:t>HSP70</a:t>
            </a:r>
            <a:r>
              <a:rPr lang="en-GB" sz="2800" dirty="0" smtClean="0"/>
              <a:t> </a:t>
            </a:r>
            <a:r>
              <a:rPr lang="en-GB" sz="2800" dirty="0"/>
              <a:t>– </a:t>
            </a:r>
            <a:r>
              <a:rPr lang="en-GB" sz="2800" i="1" dirty="0"/>
              <a:t>post </a:t>
            </a:r>
            <a:r>
              <a:rPr lang="en-GB" sz="2800" i="1" dirty="0" err="1"/>
              <a:t>hocs</a:t>
            </a:r>
            <a:endParaRPr lang="en-GB" sz="28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6AEAF6-0686-4B98-A99D-85D02A84F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375" y="0"/>
            <a:ext cx="621982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E3FD-874B-474D-89DE-275CA69D1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210" y="182245"/>
            <a:ext cx="10442013" cy="1325563"/>
          </a:xfrm>
        </p:spPr>
        <p:txBody>
          <a:bodyPr/>
          <a:lstStyle/>
          <a:p>
            <a:r>
              <a:rPr lang="en-GB" dirty="0" err="1" smtClean="0"/>
              <a:t>Trophs</a:t>
            </a:r>
            <a:r>
              <a:rPr lang="en-GB" dirty="0" smtClean="0"/>
              <a:t> - </a:t>
            </a:r>
            <a:r>
              <a:rPr lang="en-GB" i="1" dirty="0" smtClean="0"/>
              <a:t>PfSir2b</a:t>
            </a:r>
            <a:endParaRPr lang="en-GB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552B18-F84D-45B8-9D59-CB654A6BE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24" y="1354540"/>
            <a:ext cx="5486400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0D621D-4D46-4681-B07D-F60A7A7FD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60" y="5280120"/>
            <a:ext cx="2362200" cy="1238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16EC49-68AB-468C-8356-A4AEDCBD7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680" y="95534"/>
            <a:ext cx="362092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F57FEC-C529-4CE5-B2CB-20626873B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3820" y="1841863"/>
            <a:ext cx="4168180" cy="312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68196-6756-4560-B3D6-0F2B84B6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/>
              <a:t>Trophs</a:t>
            </a:r>
            <a:r>
              <a:rPr lang="en-GB" sz="2800" dirty="0" smtClean="0"/>
              <a:t> - </a:t>
            </a:r>
            <a:r>
              <a:rPr lang="en-GB" sz="2800" i="1" dirty="0" smtClean="0"/>
              <a:t>PfSir2b</a:t>
            </a:r>
            <a:r>
              <a:rPr lang="en-GB" sz="2800" dirty="0" smtClean="0"/>
              <a:t> </a:t>
            </a:r>
            <a:r>
              <a:rPr lang="en-GB" sz="2800" i="1" dirty="0"/>
              <a:t>post </a:t>
            </a:r>
            <a:r>
              <a:rPr lang="en-GB" sz="2800" i="1" dirty="0" err="1"/>
              <a:t>hocs</a:t>
            </a: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6DE33-0490-47BD-A39F-3320A9E6F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263" y="466725"/>
            <a:ext cx="621982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87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E3B1A-53CF-46D7-A91F-69595A242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936"/>
            <a:ext cx="10515600" cy="1325563"/>
          </a:xfrm>
        </p:spPr>
        <p:txBody>
          <a:bodyPr/>
          <a:lstStyle/>
          <a:p>
            <a:r>
              <a:rPr lang="en-GB" dirty="0" err="1" smtClean="0"/>
              <a:t>Trophs</a:t>
            </a:r>
            <a:r>
              <a:rPr lang="en-GB" dirty="0" smtClean="0"/>
              <a:t> - </a:t>
            </a:r>
            <a:r>
              <a:rPr lang="en-GB" i="1" dirty="0" smtClean="0"/>
              <a:t>PfSir2a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5277CE-A919-43E8-A3DF-0FD644EF4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" y="1331976"/>
            <a:ext cx="5486400" cy="365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5620BE-5D4E-4F52-B326-74F97B715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" y="5211699"/>
            <a:ext cx="2362200" cy="123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B243C-2B73-4760-9E39-A7FAD0D8B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051" y="0"/>
            <a:ext cx="3746745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562AF6-AC4D-479F-BF34-B713DA27D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7531" y="1476103"/>
            <a:ext cx="4184469" cy="318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9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4957A-34E4-47BD-A60B-0EC2B9E08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- </a:t>
            </a:r>
            <a:r>
              <a:rPr lang="en-GB" i="1" dirty="0"/>
              <a:t>HSP70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B73041-8268-45A8-826D-79BE6F448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65" y="1381260"/>
            <a:ext cx="5486400" cy="365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DA8111-41C9-4657-A675-C0E1D5334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05" y="5256861"/>
            <a:ext cx="2362200" cy="1238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436F7B-CD35-49A4-8273-6116CFD6E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916" y="0"/>
            <a:ext cx="3589655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173425-862B-4153-8931-9EF171461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479" y="888642"/>
            <a:ext cx="3949521" cy="296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2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F3D3-BB72-46F7-ADD8-3142E91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</a:t>
            </a:r>
            <a:r>
              <a:rPr lang="en-GB" i="1" dirty="0" smtClean="0"/>
              <a:t>PfSir2a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785A9-BA42-401D-9DA3-49AFF3C97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81" y="1407017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687DD3-C2B3-4EDE-843A-2F97AA292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11" y="5269740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554C55-499B-4704-A102-ECDEA5E72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211" y="0"/>
            <a:ext cx="3764446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B1877B-2CBE-4985-AFBA-2095DCD081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3690" y="656823"/>
            <a:ext cx="4078310" cy="305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2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F3D3-BB72-46F7-ADD8-3142E91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</a:t>
            </a:r>
            <a:r>
              <a:rPr lang="en-GB" i="1" dirty="0" smtClean="0"/>
              <a:t>PfSir2b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253231-946A-4209-B3EC-27D936B30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55" y="1329744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D0F953-0F49-4D1D-80DE-50C8FF7C5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5205345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598EDF-9ECC-4721-9376-0A65A2302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225" y="0"/>
            <a:ext cx="3293144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F6388E-42A8-4729-A47D-386330F61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968" y="682580"/>
            <a:ext cx="4305032" cy="322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0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F3D3-BB72-46F7-ADD8-3142E91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GrpA1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B8DEE7-7DE4-4151-89D7-6474B4155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76" y="1381259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954E3D-65C0-42D1-B8DF-A8C556B43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77" y="5205346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FCC9ED-B036-49F3-9E38-9CA43F1FB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001" y="0"/>
            <a:ext cx="344856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6CCE39-7EA8-4ABB-A2FB-F2235F925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1716" y="785611"/>
            <a:ext cx="4030283" cy="302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2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F3D3-BB72-46F7-ADD8-3142E91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GrpA2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2C44EE-C32E-4391-AC81-F3A6EEDD0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1259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364B6D-B7CC-4E98-84DE-53BCDAD71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26" y="5256861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9B190C-DE7E-4FCE-989A-EF5D9334F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60" y="0"/>
            <a:ext cx="344856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CE6222-2A53-4222-89CC-2C9A4E262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9797" y="540912"/>
            <a:ext cx="4322203" cy="324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F3D3-BB72-46F7-ADD8-3142E91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GrpA3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D9D1F7-9BE5-4517-8095-3C6624B3A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2623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8FD86E-8015-42B3-B75A-33011BB3C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69" y="5269739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A5B019-4360-4B27-A0D6-B2309BE99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9707" y="0"/>
            <a:ext cx="346533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9460C7-E9D6-4D54-AA3F-E1B3071D8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5453" y="811370"/>
            <a:ext cx="4356547" cy="326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6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F3D3-BB72-46F7-ADD8-3142E91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GrpB1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7EED09-7FFA-496B-9716-8B2F5C884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5501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5D73A7-8981-45B6-B8B5-632D93AA1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37" y="5153829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FB3101-3722-491E-BA35-2DBB19487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696" y="0"/>
            <a:ext cx="344856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3EDA5C-A7C1-46AC-A253-70DE1EE05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2625" y="811369"/>
            <a:ext cx="4339375" cy="325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2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F3D3-BB72-46F7-ADD8-3142E91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GrpB2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FC5753-2DD5-419B-AF16-DF3A6F78D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3986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1560E7-3391-4C1E-972B-1D30F1FA2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04" y="5140951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8E6373-9B76-482B-9D91-6A8589299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832" y="90152"/>
            <a:ext cx="388914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6259D4-3941-4BB5-BACA-E8CC7EE65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803" y="512539"/>
            <a:ext cx="4571197" cy="342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1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B6057-B0E9-48B3-BEE8-02E7240A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31" y="223458"/>
            <a:ext cx="10515600" cy="1325563"/>
          </a:xfrm>
        </p:spPr>
        <p:txBody>
          <a:bodyPr/>
          <a:lstStyle/>
          <a:p>
            <a:r>
              <a:rPr lang="en-GB" dirty="0"/>
              <a:t>Rings – GrpC1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FD4BDA-3FB0-48D3-A85B-98A8EF2FA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2471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8462FE-EE49-4B77-B665-E5130EC2A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59" y="5037920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DD5CB9-B485-4866-A894-76D2CF138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327" y="0"/>
            <a:ext cx="334348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243CD7-BEA7-4E88-9721-64D573E03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204" y="528034"/>
            <a:ext cx="4081796" cy="306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1ECCB-9365-4614-B678-A342E8848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– GrpC2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A78207-7887-4953-89C9-EBD920947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8380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EF34D5-F51A-4606-A10D-396FD2EE4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3" y="5295498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50D9A0-EB18-4D43-9C1F-6AC8BCE1B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406" y="0"/>
            <a:ext cx="329314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ACC1E8-272F-495A-A552-48FEE0BC8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532" y="643943"/>
            <a:ext cx="4648468" cy="348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ECF91-0CE6-4FD5-A437-E3B91E454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- </a:t>
            </a:r>
            <a:r>
              <a:rPr lang="en-GB" dirty="0" err="1"/>
              <a:t>GrpE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F4AD7-47A8-49AF-9EA8-6E839591B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33" y="1407017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6D1018-DEBE-4B53-91FE-22CDD6BAC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85" y="5166709"/>
            <a:ext cx="2362200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7DD00E-3209-4004-B7AB-79632877D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218" y="0"/>
            <a:ext cx="334079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D4ADC3-69C6-41D0-BEA0-ED5720687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0507" y="591825"/>
            <a:ext cx="4271493" cy="320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2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0CC5A-4901-43C0-AD27-798AFEC82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Rings - ATS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1CD968-24BF-4B0B-A806-330630D80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9" y="1484290"/>
            <a:ext cx="5486400" cy="365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1FC05D-FC16-40A3-9B72-4FBACEFB0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36" y="5256861"/>
            <a:ext cx="2362200" cy="123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F840E9-2CB7-4062-BC76-66C48D035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450" y="0"/>
            <a:ext cx="338984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3025FE-F0F9-4C0D-A47E-2E2B76510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637" y="489030"/>
            <a:ext cx="4533363" cy="340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8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3372</TotalTime>
  <Words>56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Trophs - HSP70</vt:lpstr>
      <vt:lpstr>Trophs - HSP70 – post hocs</vt:lpstr>
      <vt:lpstr>Trophs - PfSir2b</vt:lpstr>
      <vt:lpstr>Trophs - PfSir2b post hocs</vt:lpstr>
      <vt:lpstr>Trophs - PfSir2a</vt:lpstr>
      <vt:lpstr>Rings - HSP70</vt:lpstr>
      <vt:lpstr>Rings – PfSir2a </vt:lpstr>
      <vt:lpstr>Rings – PfSir2b </vt:lpstr>
      <vt:lpstr>Rings – GrpA1</vt:lpstr>
      <vt:lpstr>Rings – GrpA2 </vt:lpstr>
      <vt:lpstr>Rings – GrpA3 </vt:lpstr>
      <vt:lpstr>Rings – GrpB1 </vt:lpstr>
      <vt:lpstr>Rings – GrpB2 </vt:lpstr>
      <vt:lpstr>Rings – GrpC1</vt:lpstr>
      <vt:lpstr>Rings – GrpC2</vt:lpstr>
      <vt:lpstr>Rings - GrpE</vt:lpstr>
      <vt:lpstr>Rings - 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HSP70</dc:title>
  <dc:creator>KeeleUni</dc:creator>
  <cp:lastModifiedBy>Linda Anagu</cp:lastModifiedBy>
  <cp:revision>14</cp:revision>
  <dcterms:created xsi:type="dcterms:W3CDTF">2021-03-30T16:27:41Z</dcterms:created>
  <dcterms:modified xsi:type="dcterms:W3CDTF">2021-08-08T16:48:43Z</dcterms:modified>
</cp:coreProperties>
</file>