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62" r:id="rId2"/>
    <p:sldId id="277" r:id="rId3"/>
    <p:sldId id="265" r:id="rId4"/>
    <p:sldId id="264" r:id="rId5"/>
    <p:sldId id="269" r:id="rId6"/>
    <p:sldId id="279" r:id="rId7"/>
    <p:sldId id="266" r:id="rId8"/>
    <p:sldId id="270" r:id="rId9"/>
    <p:sldId id="284" r:id="rId10"/>
    <p:sldId id="267" r:id="rId11"/>
    <p:sldId id="286" r:id="rId12"/>
    <p:sldId id="287"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E7E6E6"/>
    <a:srgbClr val="FF5FAA"/>
    <a:srgbClr val="9BE458"/>
    <a:srgbClr val="00DE6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5510" autoAdjust="0"/>
  </p:normalViewPr>
  <p:slideViewPr>
    <p:cSldViewPr snapToGrid="0">
      <p:cViewPr varScale="1">
        <p:scale>
          <a:sx n="84" d="100"/>
          <a:sy n="84" d="100"/>
        </p:scale>
        <p:origin x="4016"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1508;&#22320;&#28857;_&#12527;&#12452;&#12531;_Phylum(&#33258;&#21205;&#22238;&#24489;&#28168;&#1241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6376;&#21029;_Genu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1508;&#22320;&#28857;_&#12527;&#12452;&#12531;_Phylum(&#33258;&#21205;&#22238;&#24489;&#28168;&#1241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6684;&#40802;_Phylu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1508;&#22320;&#28857;_&#12527;&#12452;&#12531;_Phylum(&#33258;&#21205;&#22238;&#24489;&#28168;&#124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iSeq100&#12414;&#12392;&#12417;&#12486;&#12441;&#12540;&#12479;\NGS&#32080;&#26524;(&#12484;&#12510;&#12463;&#12441;&#12525;)_&#40372;&#27836;_&#40802;&#2102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6376;&#21029;_Genu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6376;&#21029;_Phylu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1508;&#22320;&#28857;_&#12527;&#12452;&#12531;_Phylum(&#33258;&#21205;&#22238;&#24489;&#28168;&#1241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morimurahiroyuki\Desktop\&#26862;&#26449;\&#12484;&#12510;&#12463;&#12441;&#12525;&#12450;&#12458;&#12459;&#12473;&#12511;&#12459;&#12513;\&#35542;&#25991;&#29992;&#12486;&#12441;&#12540;&#12479;\NGS&#32080;&#26524;(&#12484;&#12510;&#12463;&#12441;&#12525;)_&#26376;&#21029;_Genu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2952986352353"/>
          <c:y val="2.0975291563400399E-2"/>
          <c:w val="0.84797047013647653"/>
          <c:h val="0.73911758234484937"/>
        </c:manualLayout>
      </c:layout>
      <c:barChart>
        <c:barDir val="col"/>
        <c:grouping val="percentStacked"/>
        <c:varyColors val="0"/>
        <c:ser>
          <c:idx val="0"/>
          <c:order val="0"/>
          <c:tx>
            <c:strRef>
              <c:f>Modified_Name!$A$4</c:f>
              <c:strCache>
                <c:ptCount val="1"/>
                <c:pt idx="0">
                  <c:v>Acidobacteria</c:v>
                </c:pt>
              </c:strCache>
            </c:strRef>
          </c:tx>
          <c:spPr>
            <a:solidFill>
              <a:srgbClr val="5AB9D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Modified_Name!$B$4:$AY$4</c:f>
              <c:numCache>
                <c:formatCode>General</c:formatCode>
                <c:ptCount val="50"/>
                <c:pt idx="0">
                  <c:v>0.13519999999999999</c:v>
                </c:pt>
                <c:pt idx="1">
                  <c:v>0</c:v>
                </c:pt>
                <c:pt idx="2">
                  <c:v>1.1599999999999999E-2</c:v>
                </c:pt>
                <c:pt idx="3">
                  <c:v>0</c:v>
                </c:pt>
                <c:pt idx="4">
                  <c:v>0</c:v>
                </c:pt>
                <c:pt idx="5">
                  <c:v>0</c:v>
                </c:pt>
                <c:pt idx="6">
                  <c:v>4.1799999999999997E-2</c:v>
                </c:pt>
                <c:pt idx="7">
                  <c:v>0</c:v>
                </c:pt>
                <c:pt idx="8">
                  <c:v>1.6195999999999999</c:v>
                </c:pt>
                <c:pt idx="9">
                  <c:v>0.1666</c:v>
                </c:pt>
                <c:pt idx="10">
                  <c:v>0</c:v>
                </c:pt>
                <c:pt idx="11">
                  <c:v>0.30070000000000002</c:v>
                </c:pt>
                <c:pt idx="12">
                  <c:v>0.39789999999999998</c:v>
                </c:pt>
                <c:pt idx="14">
                  <c:v>0</c:v>
                </c:pt>
                <c:pt idx="15">
                  <c:v>0</c:v>
                </c:pt>
                <c:pt idx="16">
                  <c:v>0</c:v>
                </c:pt>
                <c:pt idx="17">
                  <c:v>0</c:v>
                </c:pt>
                <c:pt idx="18">
                  <c:v>0</c:v>
                </c:pt>
                <c:pt idx="19">
                  <c:v>0</c:v>
                </c:pt>
                <c:pt idx="20">
                  <c:v>0</c:v>
                </c:pt>
                <c:pt idx="22">
                  <c:v>0.13519999999999999</c:v>
                </c:pt>
                <c:pt idx="23">
                  <c:v>7.2900000000000006E-2</c:v>
                </c:pt>
                <c:pt idx="24">
                  <c:v>0</c:v>
                </c:pt>
                <c:pt idx="25">
                  <c:v>0</c:v>
                </c:pt>
                <c:pt idx="27">
                  <c:v>0.13519999999999999</c:v>
                </c:pt>
                <c:pt idx="28">
                  <c:v>0</c:v>
                </c:pt>
                <c:pt idx="29">
                  <c:v>4.1799999999999997E-2</c:v>
                </c:pt>
                <c:pt idx="30">
                  <c:v>0</c:v>
                </c:pt>
                <c:pt idx="31">
                  <c:v>0</c:v>
                </c:pt>
                <c:pt idx="32">
                  <c:v>0</c:v>
                </c:pt>
                <c:pt idx="33">
                  <c:v>0.79379999999999995</c:v>
                </c:pt>
                <c:pt idx="34">
                  <c:v>2.0500000000000001E-2</c:v>
                </c:pt>
                <c:pt idx="36">
                  <c:v>1.3599999999999999E-2</c:v>
                </c:pt>
                <c:pt idx="37">
                  <c:v>0.79500000000000004</c:v>
                </c:pt>
                <c:pt idx="38">
                  <c:v>7.3899999999999993E-2</c:v>
                </c:pt>
                <c:pt idx="39">
                  <c:v>0</c:v>
                </c:pt>
                <c:pt idx="40">
                  <c:v>0</c:v>
                </c:pt>
                <c:pt idx="41">
                  <c:v>0</c:v>
                </c:pt>
                <c:pt idx="42">
                  <c:v>0</c:v>
                </c:pt>
                <c:pt idx="43">
                  <c:v>0</c:v>
                </c:pt>
                <c:pt idx="44">
                  <c:v>0.18590000000000001</c:v>
                </c:pt>
                <c:pt idx="45">
                  <c:v>8.5300000000000001E-2</c:v>
                </c:pt>
                <c:pt idx="46">
                  <c:v>0</c:v>
                </c:pt>
                <c:pt idx="47">
                  <c:v>0</c:v>
                </c:pt>
                <c:pt idx="48">
                  <c:v>0</c:v>
                </c:pt>
                <c:pt idx="49">
                  <c:v>0</c:v>
                </c:pt>
              </c:numCache>
            </c:numRef>
          </c:val>
          <c:extLst>
            <c:ext xmlns:c16="http://schemas.microsoft.com/office/drawing/2014/chart" uri="{C3380CC4-5D6E-409C-BE32-E72D297353CC}">
              <c16:uniqueId val="{00000000-E010-AA47-97F3-0C222AD28F6A}"/>
            </c:ext>
          </c:extLst>
        </c:ser>
        <c:ser>
          <c:idx val="1"/>
          <c:order val="1"/>
          <c:tx>
            <c:strRef>
              <c:f>Modified_Name!$A$5</c:f>
              <c:strCache>
                <c:ptCount val="1"/>
                <c:pt idx="0">
                  <c:v>Actinobacteria</c:v>
                </c:pt>
              </c:strCache>
            </c:strRef>
          </c:tx>
          <c:spPr>
            <a:solidFill>
              <a:srgbClr val="ABC46C"/>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Modified_Name!$B$5:$AY$5</c:f>
              <c:numCache>
                <c:formatCode>General</c:formatCode>
                <c:ptCount val="50"/>
                <c:pt idx="0">
                  <c:v>2.5068000000000001</c:v>
                </c:pt>
                <c:pt idx="1">
                  <c:v>21.368400000000001</c:v>
                </c:pt>
                <c:pt idx="2">
                  <c:v>10.246600000000001</c:v>
                </c:pt>
                <c:pt idx="3">
                  <c:v>11.553699999999999</c:v>
                </c:pt>
                <c:pt idx="4">
                  <c:v>10.1219</c:v>
                </c:pt>
                <c:pt idx="5">
                  <c:v>7.9847999999999999</c:v>
                </c:pt>
                <c:pt idx="6">
                  <c:v>10.168799999999999</c:v>
                </c:pt>
                <c:pt idx="7">
                  <c:v>21.3217</c:v>
                </c:pt>
                <c:pt idx="8">
                  <c:v>8.7842000000000002</c:v>
                </c:pt>
                <c:pt idx="9">
                  <c:v>10.2706</c:v>
                </c:pt>
                <c:pt idx="10">
                  <c:v>9.3574000000000002</c:v>
                </c:pt>
                <c:pt idx="11">
                  <c:v>9.9019999999999992</c:v>
                </c:pt>
                <c:pt idx="12">
                  <c:v>7.8912000000000004</c:v>
                </c:pt>
                <c:pt idx="14">
                  <c:v>0.59570000000000001</c:v>
                </c:pt>
                <c:pt idx="15">
                  <c:v>0.16209999999999999</c:v>
                </c:pt>
                <c:pt idx="16">
                  <c:v>0.2898</c:v>
                </c:pt>
                <c:pt idx="17">
                  <c:v>0</c:v>
                </c:pt>
                <c:pt idx="18">
                  <c:v>3.5099999999999999E-2</c:v>
                </c:pt>
                <c:pt idx="19">
                  <c:v>1.6299999999999999E-2</c:v>
                </c:pt>
                <c:pt idx="20">
                  <c:v>1.5900000000000001E-2</c:v>
                </c:pt>
                <c:pt idx="22">
                  <c:v>7.3746</c:v>
                </c:pt>
                <c:pt idx="23">
                  <c:v>6.6051000000000002</c:v>
                </c:pt>
                <c:pt idx="24">
                  <c:v>4.5858999999999996</c:v>
                </c:pt>
                <c:pt idx="25">
                  <c:v>2.5966999999999998</c:v>
                </c:pt>
                <c:pt idx="27">
                  <c:v>2.5068000000000001</c:v>
                </c:pt>
                <c:pt idx="28">
                  <c:v>10.147600000000001</c:v>
                </c:pt>
                <c:pt idx="29">
                  <c:v>10.168799999999999</c:v>
                </c:pt>
                <c:pt idx="30">
                  <c:v>12.336600000000001</c:v>
                </c:pt>
                <c:pt idx="31">
                  <c:v>10.1219</c:v>
                </c:pt>
                <c:pt idx="32">
                  <c:v>5.1779999999999999</c:v>
                </c:pt>
                <c:pt idx="33">
                  <c:v>4.2409999999999997</c:v>
                </c:pt>
                <c:pt idx="34">
                  <c:v>0.50290000000000001</c:v>
                </c:pt>
                <c:pt idx="36">
                  <c:v>1.3438000000000001</c:v>
                </c:pt>
                <c:pt idx="37">
                  <c:v>5.8348000000000004</c:v>
                </c:pt>
                <c:pt idx="38">
                  <c:v>6.6371000000000002</c:v>
                </c:pt>
                <c:pt idx="39">
                  <c:v>0.17299999999999999</c:v>
                </c:pt>
                <c:pt idx="40">
                  <c:v>2.46E-2</c:v>
                </c:pt>
                <c:pt idx="41">
                  <c:v>0.20169999999999999</c:v>
                </c:pt>
                <c:pt idx="42">
                  <c:v>2.3567999999999998</c:v>
                </c:pt>
                <c:pt idx="43">
                  <c:v>0.53779999999999994</c:v>
                </c:pt>
                <c:pt idx="44">
                  <c:v>7.8067000000000002</c:v>
                </c:pt>
                <c:pt idx="45">
                  <c:v>6.9283000000000001</c:v>
                </c:pt>
                <c:pt idx="46">
                  <c:v>1.7990999999999999</c:v>
                </c:pt>
                <c:pt idx="47">
                  <c:v>0.25309999999999999</c:v>
                </c:pt>
                <c:pt idx="48">
                  <c:v>2.2902999999999998</c:v>
                </c:pt>
                <c:pt idx="49">
                  <c:v>0.57099999999999995</c:v>
                </c:pt>
              </c:numCache>
            </c:numRef>
          </c:val>
          <c:extLst>
            <c:ext xmlns:c16="http://schemas.microsoft.com/office/drawing/2014/chart" uri="{C3380CC4-5D6E-409C-BE32-E72D297353CC}">
              <c16:uniqueId val="{00000001-E010-AA47-97F3-0C222AD28F6A}"/>
            </c:ext>
          </c:extLst>
        </c:ser>
        <c:ser>
          <c:idx val="2"/>
          <c:order val="2"/>
          <c:tx>
            <c:strRef>
              <c:f>Modified_Name!$A$6</c:f>
              <c:strCache>
                <c:ptCount val="1"/>
                <c:pt idx="0">
                  <c:v>Armatimonadetes</c:v>
                </c:pt>
              </c:strCache>
            </c:strRef>
          </c:tx>
          <c:spPr>
            <a:solidFill>
              <a:srgbClr val="FFFF0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Modified_Name!$B$6:$AY$6</c:f>
              <c:numCache>
                <c:formatCode>General</c:formatCode>
                <c:ptCount val="50"/>
                <c:pt idx="0">
                  <c:v>0</c:v>
                </c:pt>
                <c:pt idx="1">
                  <c:v>1.4467000000000001</c:v>
                </c:pt>
                <c:pt idx="2">
                  <c:v>0</c:v>
                </c:pt>
                <c:pt idx="3">
                  <c:v>0</c:v>
                </c:pt>
                <c:pt idx="4">
                  <c:v>0</c:v>
                </c:pt>
                <c:pt idx="5">
                  <c:v>0</c:v>
                </c:pt>
                <c:pt idx="6">
                  <c:v>0</c:v>
                </c:pt>
                <c:pt idx="7">
                  <c:v>8.5500000000000007E-2</c:v>
                </c:pt>
                <c:pt idx="8">
                  <c:v>0</c:v>
                </c:pt>
                <c:pt idx="9">
                  <c:v>0</c:v>
                </c:pt>
                <c:pt idx="10">
                  <c:v>0</c:v>
                </c:pt>
                <c:pt idx="11">
                  <c:v>0</c:v>
                </c:pt>
                <c:pt idx="12">
                  <c:v>0.48630000000000001</c:v>
                </c:pt>
                <c:pt idx="14">
                  <c:v>0</c:v>
                </c:pt>
                <c:pt idx="15">
                  <c:v>0</c:v>
                </c:pt>
                <c:pt idx="16">
                  <c:v>0</c:v>
                </c:pt>
                <c:pt idx="17">
                  <c:v>0</c:v>
                </c:pt>
                <c:pt idx="18">
                  <c:v>0</c:v>
                </c:pt>
                <c:pt idx="19">
                  <c:v>0</c:v>
                </c:pt>
                <c:pt idx="20">
                  <c:v>0</c:v>
                </c:pt>
                <c:pt idx="22">
                  <c:v>1.23E-2</c:v>
                </c:pt>
                <c:pt idx="23">
                  <c:v>0</c:v>
                </c:pt>
                <c:pt idx="24">
                  <c:v>0</c:v>
                </c:pt>
                <c:pt idx="25">
                  <c:v>0</c:v>
                </c:pt>
                <c:pt idx="27">
                  <c:v>0</c:v>
                </c:pt>
                <c:pt idx="28">
                  <c:v>0</c:v>
                </c:pt>
                <c:pt idx="29">
                  <c:v>0</c:v>
                </c:pt>
                <c:pt idx="30">
                  <c:v>1.5283</c:v>
                </c:pt>
                <c:pt idx="31">
                  <c:v>0</c:v>
                </c:pt>
                <c:pt idx="32">
                  <c:v>0</c:v>
                </c:pt>
                <c:pt idx="33">
                  <c:v>0</c:v>
                </c:pt>
                <c:pt idx="34">
                  <c:v>3.0800000000000001E-2</c:v>
                </c:pt>
                <c:pt idx="36">
                  <c:v>0</c:v>
                </c:pt>
                <c:pt idx="37">
                  <c:v>0</c:v>
                </c:pt>
                <c:pt idx="38">
                  <c:v>0.23649999999999999</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2-E010-AA47-97F3-0C222AD28F6A}"/>
            </c:ext>
          </c:extLst>
        </c:ser>
        <c:ser>
          <c:idx val="3"/>
          <c:order val="3"/>
          <c:tx>
            <c:strRef>
              <c:f>Modified_Name!$A$7</c:f>
              <c:strCache>
                <c:ptCount val="1"/>
                <c:pt idx="0">
                  <c:v>Bacteria_uc</c:v>
                </c:pt>
              </c:strCache>
            </c:strRef>
          </c:tx>
          <c:spPr>
            <a:solidFill>
              <a:schemeClr val="accent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Modified_Name!$B$7:$AY$7</c:f>
              <c:numCache>
                <c:formatCode>General</c:formatCode>
                <c:ptCount val="50"/>
                <c:pt idx="0">
                  <c:v>3.6900000000000002E-2</c:v>
                </c:pt>
                <c:pt idx="1">
                  <c:v>0.64029999999999998</c:v>
                </c:pt>
                <c:pt idx="2">
                  <c:v>0</c:v>
                </c:pt>
                <c:pt idx="3">
                  <c:v>7.9000000000000001E-2</c:v>
                </c:pt>
                <c:pt idx="4">
                  <c:v>0.219</c:v>
                </c:pt>
                <c:pt idx="5">
                  <c:v>2.53E-2</c:v>
                </c:pt>
                <c:pt idx="6">
                  <c:v>2.7900000000000001E-2</c:v>
                </c:pt>
                <c:pt idx="7">
                  <c:v>0</c:v>
                </c:pt>
                <c:pt idx="8">
                  <c:v>0.1575</c:v>
                </c:pt>
                <c:pt idx="9">
                  <c:v>0.22209999999999999</c:v>
                </c:pt>
                <c:pt idx="10">
                  <c:v>1.6678999999999999</c:v>
                </c:pt>
                <c:pt idx="11">
                  <c:v>0.65720000000000001</c:v>
                </c:pt>
                <c:pt idx="12">
                  <c:v>0</c:v>
                </c:pt>
                <c:pt idx="14">
                  <c:v>0</c:v>
                </c:pt>
                <c:pt idx="15">
                  <c:v>0</c:v>
                </c:pt>
                <c:pt idx="16">
                  <c:v>0</c:v>
                </c:pt>
                <c:pt idx="17">
                  <c:v>0</c:v>
                </c:pt>
                <c:pt idx="18">
                  <c:v>0</c:v>
                </c:pt>
                <c:pt idx="19">
                  <c:v>0</c:v>
                </c:pt>
                <c:pt idx="20">
                  <c:v>0</c:v>
                </c:pt>
                <c:pt idx="22">
                  <c:v>0.99560000000000004</c:v>
                </c:pt>
                <c:pt idx="23">
                  <c:v>0.2064</c:v>
                </c:pt>
                <c:pt idx="24">
                  <c:v>0</c:v>
                </c:pt>
                <c:pt idx="25">
                  <c:v>1.6428</c:v>
                </c:pt>
                <c:pt idx="27">
                  <c:v>3.6900000000000002E-2</c:v>
                </c:pt>
                <c:pt idx="28">
                  <c:v>1.6605000000000001</c:v>
                </c:pt>
                <c:pt idx="29">
                  <c:v>2.7900000000000001E-2</c:v>
                </c:pt>
                <c:pt idx="30">
                  <c:v>2.6743999999999999</c:v>
                </c:pt>
                <c:pt idx="31">
                  <c:v>0.219</c:v>
                </c:pt>
                <c:pt idx="32">
                  <c:v>0</c:v>
                </c:pt>
                <c:pt idx="33">
                  <c:v>0.22839999999999999</c:v>
                </c:pt>
                <c:pt idx="34">
                  <c:v>0</c:v>
                </c:pt>
                <c:pt idx="36">
                  <c:v>0</c:v>
                </c:pt>
                <c:pt idx="37">
                  <c:v>0</c:v>
                </c:pt>
                <c:pt idx="38">
                  <c:v>0.32519999999999999</c:v>
                </c:pt>
                <c:pt idx="39">
                  <c:v>0</c:v>
                </c:pt>
                <c:pt idx="40">
                  <c:v>0</c:v>
                </c:pt>
                <c:pt idx="41">
                  <c:v>0</c:v>
                </c:pt>
                <c:pt idx="42">
                  <c:v>5.2699999999999997E-2</c:v>
                </c:pt>
                <c:pt idx="43">
                  <c:v>0</c:v>
                </c:pt>
                <c:pt idx="44">
                  <c:v>0</c:v>
                </c:pt>
                <c:pt idx="45">
                  <c:v>0</c:v>
                </c:pt>
                <c:pt idx="46">
                  <c:v>0</c:v>
                </c:pt>
                <c:pt idx="47">
                  <c:v>0</c:v>
                </c:pt>
                <c:pt idx="48">
                  <c:v>6.54E-2</c:v>
                </c:pt>
                <c:pt idx="49">
                  <c:v>0</c:v>
                </c:pt>
              </c:numCache>
            </c:numRef>
          </c:val>
          <c:extLst>
            <c:ext xmlns:c16="http://schemas.microsoft.com/office/drawing/2014/chart" uri="{C3380CC4-5D6E-409C-BE32-E72D297353CC}">
              <c16:uniqueId val="{00000003-E010-AA47-97F3-0C222AD28F6A}"/>
            </c:ext>
          </c:extLst>
        </c:ser>
        <c:ser>
          <c:idx val="4"/>
          <c:order val="4"/>
          <c:tx>
            <c:strRef>
              <c:f>Modified_Name!$A$8</c:f>
              <c:strCache>
                <c:ptCount val="1"/>
                <c:pt idx="0">
                  <c:v>Bacteroidetes</c:v>
                </c:pt>
              </c:strCache>
            </c:strRef>
          </c:tx>
          <c:spPr>
            <a:solidFill>
              <a:schemeClr val="accent5"/>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Modified_Name!$B$8:$AY$8</c:f>
              <c:numCache>
                <c:formatCode>General</c:formatCode>
                <c:ptCount val="50"/>
                <c:pt idx="0">
                  <c:v>0.5161</c:v>
                </c:pt>
                <c:pt idx="1">
                  <c:v>6.19</c:v>
                </c:pt>
                <c:pt idx="2">
                  <c:v>7.6184000000000003</c:v>
                </c:pt>
                <c:pt idx="3">
                  <c:v>6.1829999999999998</c:v>
                </c:pt>
                <c:pt idx="4">
                  <c:v>3.0566</c:v>
                </c:pt>
                <c:pt idx="5">
                  <c:v>3.0545</c:v>
                </c:pt>
                <c:pt idx="6">
                  <c:v>3.9056999999999999</c:v>
                </c:pt>
                <c:pt idx="7">
                  <c:v>10.0128</c:v>
                </c:pt>
                <c:pt idx="8">
                  <c:v>9.9088999999999992</c:v>
                </c:pt>
                <c:pt idx="9">
                  <c:v>5.5101000000000004</c:v>
                </c:pt>
                <c:pt idx="10">
                  <c:v>8.0450999999999997</c:v>
                </c:pt>
                <c:pt idx="11">
                  <c:v>6.1148999999999996</c:v>
                </c:pt>
                <c:pt idx="12">
                  <c:v>3.2934999999999999</c:v>
                </c:pt>
                <c:pt idx="14">
                  <c:v>0</c:v>
                </c:pt>
                <c:pt idx="15">
                  <c:v>0</c:v>
                </c:pt>
                <c:pt idx="16">
                  <c:v>7.2499999999999995E-2</c:v>
                </c:pt>
                <c:pt idx="17">
                  <c:v>0</c:v>
                </c:pt>
                <c:pt idx="18">
                  <c:v>0</c:v>
                </c:pt>
                <c:pt idx="19">
                  <c:v>0</c:v>
                </c:pt>
                <c:pt idx="20">
                  <c:v>1.5900000000000001E-2</c:v>
                </c:pt>
                <c:pt idx="22">
                  <c:v>1.1185</c:v>
                </c:pt>
                <c:pt idx="23">
                  <c:v>0.36430000000000001</c:v>
                </c:pt>
                <c:pt idx="24">
                  <c:v>4.5414000000000003</c:v>
                </c:pt>
                <c:pt idx="25">
                  <c:v>1.0599000000000001</c:v>
                </c:pt>
                <c:pt idx="27">
                  <c:v>0.5161</c:v>
                </c:pt>
                <c:pt idx="28">
                  <c:v>6.2731000000000003</c:v>
                </c:pt>
                <c:pt idx="29">
                  <c:v>3.9056999999999999</c:v>
                </c:pt>
                <c:pt idx="30">
                  <c:v>6.9073000000000002</c:v>
                </c:pt>
                <c:pt idx="31">
                  <c:v>3.0566</c:v>
                </c:pt>
                <c:pt idx="32">
                  <c:v>6.0679999999999996</c:v>
                </c:pt>
                <c:pt idx="33">
                  <c:v>4.3061999999999996</c:v>
                </c:pt>
                <c:pt idx="34">
                  <c:v>0.41060000000000002</c:v>
                </c:pt>
                <c:pt idx="36">
                  <c:v>0.28510000000000002</c:v>
                </c:pt>
                <c:pt idx="37">
                  <c:v>1.9875</c:v>
                </c:pt>
                <c:pt idx="38">
                  <c:v>0.72430000000000005</c:v>
                </c:pt>
                <c:pt idx="39">
                  <c:v>0.49580000000000002</c:v>
                </c:pt>
                <c:pt idx="40">
                  <c:v>0</c:v>
                </c:pt>
                <c:pt idx="41">
                  <c:v>2.52E-2</c:v>
                </c:pt>
                <c:pt idx="42">
                  <c:v>6.5799999999999997E-2</c:v>
                </c:pt>
                <c:pt idx="43">
                  <c:v>2.8299999999999999E-2</c:v>
                </c:pt>
                <c:pt idx="44">
                  <c:v>2.2614999999999998</c:v>
                </c:pt>
                <c:pt idx="45">
                  <c:v>0.73380000000000001</c:v>
                </c:pt>
                <c:pt idx="46">
                  <c:v>0.2999</c:v>
                </c:pt>
                <c:pt idx="47">
                  <c:v>1.49E-2</c:v>
                </c:pt>
                <c:pt idx="48">
                  <c:v>0.51039999999999996</c:v>
                </c:pt>
                <c:pt idx="49">
                  <c:v>5.7099999999999998E-2</c:v>
                </c:pt>
              </c:numCache>
            </c:numRef>
          </c:val>
          <c:extLst>
            <c:ext xmlns:c16="http://schemas.microsoft.com/office/drawing/2014/chart" uri="{C3380CC4-5D6E-409C-BE32-E72D297353CC}">
              <c16:uniqueId val="{00000004-E010-AA47-97F3-0C222AD28F6A}"/>
            </c:ext>
          </c:extLst>
        </c:ser>
        <c:ser>
          <c:idx val="5"/>
          <c:order val="5"/>
          <c:tx>
            <c:strRef>
              <c:f>Modified_Name!$A$9</c:f>
              <c:strCache>
                <c:ptCount val="1"/>
                <c:pt idx="0">
                  <c:v>Chlamydiae</c:v>
                </c:pt>
              </c:strCache>
            </c:strRef>
          </c:tx>
          <c:spPr>
            <a:solidFill>
              <a:schemeClr val="accent6"/>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Modified_Name!$B$9:$AY$9</c:f>
              <c:numCache>
                <c:formatCode>General</c:formatCode>
                <c:ptCount val="50"/>
                <c:pt idx="0">
                  <c:v>0</c:v>
                </c:pt>
                <c:pt idx="1">
                  <c:v>0</c:v>
                </c:pt>
                <c:pt idx="2">
                  <c:v>0</c:v>
                </c:pt>
                <c:pt idx="3">
                  <c:v>0</c:v>
                </c:pt>
                <c:pt idx="4">
                  <c:v>0</c:v>
                </c:pt>
                <c:pt idx="5">
                  <c:v>0</c:v>
                </c:pt>
                <c:pt idx="6">
                  <c:v>0</c:v>
                </c:pt>
                <c:pt idx="7">
                  <c:v>0.12820000000000001</c:v>
                </c:pt>
                <c:pt idx="8">
                  <c:v>0</c:v>
                </c:pt>
                <c:pt idx="9">
                  <c:v>4.1599999999999998E-2</c:v>
                </c:pt>
                <c:pt idx="10">
                  <c:v>9.8100000000000007E-2</c:v>
                </c:pt>
                <c:pt idx="11">
                  <c:v>0.1671</c:v>
                </c:pt>
                <c:pt idx="12">
                  <c:v>0</c:v>
                </c:pt>
                <c:pt idx="14">
                  <c:v>0</c:v>
                </c:pt>
                <c:pt idx="15">
                  <c:v>0</c:v>
                </c:pt>
                <c:pt idx="16">
                  <c:v>0</c:v>
                </c:pt>
                <c:pt idx="17">
                  <c:v>0</c:v>
                </c:pt>
                <c:pt idx="18">
                  <c:v>0</c:v>
                </c:pt>
                <c:pt idx="19">
                  <c:v>0</c:v>
                </c:pt>
                <c:pt idx="20">
                  <c:v>0</c:v>
                </c:pt>
                <c:pt idx="22">
                  <c:v>0</c:v>
                </c:pt>
                <c:pt idx="23">
                  <c:v>2.4299999999999999E-2</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5-E010-AA47-97F3-0C222AD28F6A}"/>
            </c:ext>
          </c:extLst>
        </c:ser>
        <c:ser>
          <c:idx val="6"/>
          <c:order val="6"/>
          <c:tx>
            <c:strRef>
              <c:f>Modified_Name!$A$10</c:f>
              <c:strCache>
                <c:ptCount val="1"/>
                <c:pt idx="0">
                  <c:v>Chloroflexi</c:v>
                </c:pt>
              </c:strCache>
            </c:strRef>
          </c:tx>
          <c:spPr>
            <a:solidFill>
              <a:schemeClr val="accent5">
                <a:lumMod val="7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Modified_Name!$B$10:$AY$10</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0.9284</c:v>
                </c:pt>
                <c:pt idx="14">
                  <c:v>0</c:v>
                </c:pt>
                <c:pt idx="15">
                  <c:v>0</c:v>
                </c:pt>
                <c:pt idx="16">
                  <c:v>0.1087</c:v>
                </c:pt>
                <c:pt idx="17">
                  <c:v>0</c:v>
                </c:pt>
                <c:pt idx="18">
                  <c:v>0</c:v>
                </c:pt>
                <c:pt idx="19">
                  <c:v>1.6299999999999999E-2</c:v>
                </c:pt>
                <c:pt idx="20">
                  <c:v>0</c:v>
                </c:pt>
                <c:pt idx="22">
                  <c:v>9.8299999999999998E-2</c:v>
                </c:pt>
                <c:pt idx="23">
                  <c:v>1.3842000000000001</c:v>
                </c:pt>
                <c:pt idx="24">
                  <c:v>1.2911999999999999</c:v>
                </c:pt>
                <c:pt idx="25">
                  <c:v>5.9882999999999997</c:v>
                </c:pt>
                <c:pt idx="27">
                  <c:v>0</c:v>
                </c:pt>
                <c:pt idx="28">
                  <c:v>0</c:v>
                </c:pt>
                <c:pt idx="29">
                  <c:v>0</c:v>
                </c:pt>
                <c:pt idx="30">
                  <c:v>0</c:v>
                </c:pt>
                <c:pt idx="31">
                  <c:v>0</c:v>
                </c:pt>
                <c:pt idx="32">
                  <c:v>0</c:v>
                </c:pt>
                <c:pt idx="33">
                  <c:v>0</c:v>
                </c:pt>
                <c:pt idx="34">
                  <c:v>0</c:v>
                </c:pt>
                <c:pt idx="36">
                  <c:v>0</c:v>
                </c:pt>
                <c:pt idx="37">
                  <c:v>0.65300000000000002</c:v>
                </c:pt>
                <c:pt idx="38">
                  <c:v>0.34</c:v>
                </c:pt>
                <c:pt idx="39">
                  <c:v>0</c:v>
                </c:pt>
                <c:pt idx="40">
                  <c:v>1.23E-2</c:v>
                </c:pt>
                <c:pt idx="41">
                  <c:v>2.52E-2</c:v>
                </c:pt>
                <c:pt idx="42">
                  <c:v>0</c:v>
                </c:pt>
                <c:pt idx="43">
                  <c:v>0.16980000000000001</c:v>
                </c:pt>
                <c:pt idx="44">
                  <c:v>3.1E-2</c:v>
                </c:pt>
                <c:pt idx="45">
                  <c:v>0.30719999999999997</c:v>
                </c:pt>
                <c:pt idx="46">
                  <c:v>8.1708999999999996</c:v>
                </c:pt>
                <c:pt idx="47">
                  <c:v>0.13400000000000001</c:v>
                </c:pt>
                <c:pt idx="48">
                  <c:v>1.3100000000000001E-2</c:v>
                </c:pt>
                <c:pt idx="49">
                  <c:v>5.7099999999999998E-2</c:v>
                </c:pt>
              </c:numCache>
            </c:numRef>
          </c:val>
          <c:extLst>
            <c:ext xmlns:c16="http://schemas.microsoft.com/office/drawing/2014/chart" uri="{C3380CC4-5D6E-409C-BE32-E72D297353CC}">
              <c16:uniqueId val="{00000006-E010-AA47-97F3-0C222AD28F6A}"/>
            </c:ext>
          </c:extLst>
        </c:ser>
        <c:ser>
          <c:idx val="7"/>
          <c:order val="7"/>
          <c:tx>
            <c:strRef>
              <c:f>Modified_Name!$A$11</c:f>
              <c:strCache>
                <c:ptCount val="1"/>
                <c:pt idx="0">
                  <c:v>Cyanobacteria</c:v>
                </c:pt>
              </c:strCache>
            </c:strRef>
          </c:tx>
          <c:spPr>
            <a:solidFill>
              <a:schemeClr val="accent2">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Modified_Name!$B$11:$AY$11</c:f>
              <c:numCache>
                <c:formatCode>General</c:formatCode>
                <c:ptCount val="50"/>
                <c:pt idx="0">
                  <c:v>0</c:v>
                </c:pt>
                <c:pt idx="1">
                  <c:v>0.80640000000000001</c:v>
                </c:pt>
                <c:pt idx="2">
                  <c:v>0</c:v>
                </c:pt>
                <c:pt idx="3">
                  <c:v>0.49640000000000001</c:v>
                </c:pt>
                <c:pt idx="4">
                  <c:v>0.58079999999999998</c:v>
                </c:pt>
                <c:pt idx="5">
                  <c:v>0.51959999999999995</c:v>
                </c:pt>
                <c:pt idx="6">
                  <c:v>0</c:v>
                </c:pt>
                <c:pt idx="7">
                  <c:v>0</c:v>
                </c:pt>
                <c:pt idx="8">
                  <c:v>0.29239999999999999</c:v>
                </c:pt>
                <c:pt idx="9">
                  <c:v>0.26369999999999999</c:v>
                </c:pt>
                <c:pt idx="10">
                  <c:v>0</c:v>
                </c:pt>
                <c:pt idx="11">
                  <c:v>0</c:v>
                </c:pt>
                <c:pt idx="12">
                  <c:v>0.1547</c:v>
                </c:pt>
                <c:pt idx="14">
                  <c:v>0</c:v>
                </c:pt>
                <c:pt idx="15">
                  <c:v>2.3199999999999998E-2</c:v>
                </c:pt>
                <c:pt idx="16">
                  <c:v>0</c:v>
                </c:pt>
                <c:pt idx="17">
                  <c:v>0</c:v>
                </c:pt>
                <c:pt idx="18">
                  <c:v>0</c:v>
                </c:pt>
                <c:pt idx="19">
                  <c:v>0</c:v>
                </c:pt>
                <c:pt idx="20">
                  <c:v>0</c:v>
                </c:pt>
                <c:pt idx="22">
                  <c:v>0.13519999999999999</c:v>
                </c:pt>
                <c:pt idx="23">
                  <c:v>0.38850000000000001</c:v>
                </c:pt>
                <c:pt idx="24">
                  <c:v>0.17810000000000001</c:v>
                </c:pt>
                <c:pt idx="25">
                  <c:v>0</c:v>
                </c:pt>
                <c:pt idx="27">
                  <c:v>0</c:v>
                </c:pt>
                <c:pt idx="28">
                  <c:v>0</c:v>
                </c:pt>
                <c:pt idx="29">
                  <c:v>0</c:v>
                </c:pt>
                <c:pt idx="30">
                  <c:v>0</c:v>
                </c:pt>
                <c:pt idx="31">
                  <c:v>0.58079999999999998</c:v>
                </c:pt>
                <c:pt idx="32">
                  <c:v>2.5081000000000002</c:v>
                </c:pt>
                <c:pt idx="33">
                  <c:v>0.36969999999999997</c:v>
                </c:pt>
                <c:pt idx="34">
                  <c:v>0</c:v>
                </c:pt>
                <c:pt idx="36">
                  <c:v>0</c:v>
                </c:pt>
                <c:pt idx="37">
                  <c:v>0</c:v>
                </c:pt>
                <c:pt idx="38">
                  <c:v>0</c:v>
                </c:pt>
                <c:pt idx="39">
                  <c:v>0</c:v>
                </c:pt>
                <c:pt idx="40">
                  <c:v>0</c:v>
                </c:pt>
                <c:pt idx="41">
                  <c:v>0</c:v>
                </c:pt>
                <c:pt idx="42">
                  <c:v>0</c:v>
                </c:pt>
                <c:pt idx="43">
                  <c:v>0</c:v>
                </c:pt>
                <c:pt idx="44">
                  <c:v>0</c:v>
                </c:pt>
                <c:pt idx="45">
                  <c:v>0</c:v>
                </c:pt>
                <c:pt idx="46">
                  <c:v>0.22489999999999999</c:v>
                </c:pt>
                <c:pt idx="47">
                  <c:v>0</c:v>
                </c:pt>
                <c:pt idx="48">
                  <c:v>0</c:v>
                </c:pt>
                <c:pt idx="49">
                  <c:v>0</c:v>
                </c:pt>
              </c:numCache>
            </c:numRef>
          </c:val>
          <c:extLst>
            <c:ext xmlns:c16="http://schemas.microsoft.com/office/drawing/2014/chart" uri="{C3380CC4-5D6E-409C-BE32-E72D297353CC}">
              <c16:uniqueId val="{00000007-E010-AA47-97F3-0C222AD28F6A}"/>
            </c:ext>
          </c:extLst>
        </c:ser>
        <c:ser>
          <c:idx val="8"/>
          <c:order val="8"/>
          <c:tx>
            <c:strRef>
              <c:f>Modified_Name!$A$12</c:f>
              <c:strCache>
                <c:ptCount val="1"/>
                <c:pt idx="0">
                  <c:v>Deinococcus-Thermus</c:v>
                </c:pt>
              </c:strCache>
            </c:strRef>
          </c:tx>
          <c:spPr>
            <a:solidFill>
              <a:schemeClr val="accent3">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Modified_Name!$B$12:$AY$12</c:f>
              <c:numCache>
                <c:formatCode>General</c:formatCode>
                <c:ptCount val="50"/>
                <c:pt idx="0">
                  <c:v>0</c:v>
                </c:pt>
                <c:pt idx="1">
                  <c:v>0.21340000000000001</c:v>
                </c:pt>
                <c:pt idx="2">
                  <c:v>0</c:v>
                </c:pt>
                <c:pt idx="3">
                  <c:v>0</c:v>
                </c:pt>
                <c:pt idx="4">
                  <c:v>0</c:v>
                </c:pt>
                <c:pt idx="5">
                  <c:v>1.2699999999999999E-2</c:v>
                </c:pt>
                <c:pt idx="6">
                  <c:v>0</c:v>
                </c:pt>
                <c:pt idx="7">
                  <c:v>0.78339999999999999</c:v>
                </c:pt>
                <c:pt idx="8">
                  <c:v>1.12E-2</c:v>
                </c:pt>
                <c:pt idx="9">
                  <c:v>0.98540000000000005</c:v>
                </c:pt>
                <c:pt idx="10">
                  <c:v>0</c:v>
                </c:pt>
                <c:pt idx="11">
                  <c:v>0</c:v>
                </c:pt>
                <c:pt idx="12">
                  <c:v>0</c:v>
                </c:pt>
                <c:pt idx="14">
                  <c:v>0</c:v>
                </c:pt>
                <c:pt idx="15">
                  <c:v>0</c:v>
                </c:pt>
                <c:pt idx="16">
                  <c:v>0</c:v>
                </c:pt>
                <c:pt idx="17">
                  <c:v>0</c:v>
                </c:pt>
                <c:pt idx="18">
                  <c:v>1.7500000000000002E-2</c:v>
                </c:pt>
                <c:pt idx="19">
                  <c:v>0</c:v>
                </c:pt>
                <c:pt idx="20">
                  <c:v>0</c:v>
                </c:pt>
                <c:pt idx="22">
                  <c:v>6.1499999999999999E-2</c:v>
                </c:pt>
                <c:pt idx="23">
                  <c:v>0</c:v>
                </c:pt>
                <c:pt idx="24">
                  <c:v>0</c:v>
                </c:pt>
                <c:pt idx="25">
                  <c:v>0</c:v>
                </c:pt>
                <c:pt idx="27">
                  <c:v>0</c:v>
                </c:pt>
                <c:pt idx="28">
                  <c:v>0</c:v>
                </c:pt>
                <c:pt idx="29">
                  <c:v>0</c:v>
                </c:pt>
                <c:pt idx="30">
                  <c:v>0</c:v>
                </c:pt>
                <c:pt idx="31">
                  <c:v>0</c:v>
                </c:pt>
                <c:pt idx="32">
                  <c:v>0</c:v>
                </c:pt>
                <c:pt idx="33">
                  <c:v>0.52200000000000002</c:v>
                </c:pt>
                <c:pt idx="34">
                  <c:v>1.03E-2</c:v>
                </c:pt>
                <c:pt idx="36">
                  <c:v>1.3599999999999999E-2</c:v>
                </c:pt>
                <c:pt idx="37">
                  <c:v>2.8400000000000002E-2</c:v>
                </c:pt>
                <c:pt idx="38">
                  <c:v>0</c:v>
                </c:pt>
                <c:pt idx="39">
                  <c:v>0</c:v>
                </c:pt>
                <c:pt idx="40">
                  <c:v>0</c:v>
                </c:pt>
                <c:pt idx="41">
                  <c:v>0</c:v>
                </c:pt>
                <c:pt idx="42">
                  <c:v>6.5799999999999997E-2</c:v>
                </c:pt>
                <c:pt idx="43">
                  <c:v>0</c:v>
                </c:pt>
                <c:pt idx="44">
                  <c:v>0.74350000000000005</c:v>
                </c:pt>
                <c:pt idx="45">
                  <c:v>5.1200000000000002E-2</c:v>
                </c:pt>
                <c:pt idx="46">
                  <c:v>0</c:v>
                </c:pt>
                <c:pt idx="47">
                  <c:v>0</c:v>
                </c:pt>
                <c:pt idx="48">
                  <c:v>0</c:v>
                </c:pt>
                <c:pt idx="49">
                  <c:v>4.2799999999999998E-2</c:v>
                </c:pt>
              </c:numCache>
            </c:numRef>
          </c:val>
          <c:extLst>
            <c:ext xmlns:c16="http://schemas.microsoft.com/office/drawing/2014/chart" uri="{C3380CC4-5D6E-409C-BE32-E72D297353CC}">
              <c16:uniqueId val="{00000008-E010-AA47-97F3-0C222AD28F6A}"/>
            </c:ext>
          </c:extLst>
        </c:ser>
        <c:ser>
          <c:idx val="9"/>
          <c:order val="9"/>
          <c:tx>
            <c:strRef>
              <c:f>Modified_Name!$A$13</c:f>
              <c:strCache>
                <c:ptCount val="1"/>
                <c:pt idx="0">
                  <c:v>Firmicutes</c:v>
                </c:pt>
              </c:strCache>
            </c:strRef>
          </c:tx>
          <c:spPr>
            <a:solidFill>
              <a:schemeClr val="accent4">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Modified_Name!$B$13:$AY$13</c:f>
              <c:numCache>
                <c:formatCode>General</c:formatCode>
                <c:ptCount val="50"/>
                <c:pt idx="0">
                  <c:v>72.659099999999995</c:v>
                </c:pt>
                <c:pt idx="1">
                  <c:v>2.5731999999999999</c:v>
                </c:pt>
                <c:pt idx="2">
                  <c:v>2.6051000000000002</c:v>
                </c:pt>
                <c:pt idx="3">
                  <c:v>2.2113999999999998</c:v>
                </c:pt>
                <c:pt idx="4">
                  <c:v>4.3516000000000004</c:v>
                </c:pt>
                <c:pt idx="5">
                  <c:v>3.8149999999999999</c:v>
                </c:pt>
                <c:pt idx="6">
                  <c:v>2.9710999999999999</c:v>
                </c:pt>
                <c:pt idx="7">
                  <c:v>5.8539000000000003</c:v>
                </c:pt>
                <c:pt idx="8">
                  <c:v>4.2515000000000001</c:v>
                </c:pt>
                <c:pt idx="9">
                  <c:v>4.9827000000000004</c:v>
                </c:pt>
                <c:pt idx="10">
                  <c:v>2.0971000000000002</c:v>
                </c:pt>
                <c:pt idx="11">
                  <c:v>1.2585999999999999</c:v>
                </c:pt>
                <c:pt idx="12">
                  <c:v>9.3058999999999994</c:v>
                </c:pt>
                <c:pt idx="14">
                  <c:v>72.998099999999994</c:v>
                </c:pt>
                <c:pt idx="15">
                  <c:v>60.690300000000001</c:v>
                </c:pt>
                <c:pt idx="16">
                  <c:v>48.976599999999998</c:v>
                </c:pt>
                <c:pt idx="17">
                  <c:v>46.734999999999999</c:v>
                </c:pt>
                <c:pt idx="18">
                  <c:v>43.801499999999997</c:v>
                </c:pt>
                <c:pt idx="19">
                  <c:v>38.5105</c:v>
                </c:pt>
                <c:pt idx="20">
                  <c:v>11.641999999999999</c:v>
                </c:pt>
                <c:pt idx="22">
                  <c:v>2.1878000000000002</c:v>
                </c:pt>
                <c:pt idx="23">
                  <c:v>0.8135</c:v>
                </c:pt>
                <c:pt idx="24">
                  <c:v>0.4007</c:v>
                </c:pt>
                <c:pt idx="25">
                  <c:v>2.2258</c:v>
                </c:pt>
                <c:pt idx="27">
                  <c:v>50.659100000000002</c:v>
                </c:pt>
                <c:pt idx="28">
                  <c:v>3.69</c:v>
                </c:pt>
                <c:pt idx="29">
                  <c:v>2.9710999999999999</c:v>
                </c:pt>
                <c:pt idx="30">
                  <c:v>4.0921000000000003</c:v>
                </c:pt>
                <c:pt idx="31">
                  <c:v>4.3516000000000004</c:v>
                </c:pt>
                <c:pt idx="32">
                  <c:v>2.6699000000000002</c:v>
                </c:pt>
                <c:pt idx="33">
                  <c:v>0.82640000000000002</c:v>
                </c:pt>
                <c:pt idx="34">
                  <c:v>9.2399999999999996E-2</c:v>
                </c:pt>
                <c:pt idx="36">
                  <c:v>0.1222</c:v>
                </c:pt>
                <c:pt idx="37">
                  <c:v>0.48270000000000002</c:v>
                </c:pt>
                <c:pt idx="38">
                  <c:v>0.48780000000000001</c:v>
                </c:pt>
                <c:pt idx="39">
                  <c:v>49.262</c:v>
                </c:pt>
                <c:pt idx="40">
                  <c:v>60.2333</c:v>
                </c:pt>
                <c:pt idx="41">
                  <c:v>7.5600000000000001E-2</c:v>
                </c:pt>
                <c:pt idx="42">
                  <c:v>0.1053</c:v>
                </c:pt>
                <c:pt idx="43">
                  <c:v>0.1132</c:v>
                </c:pt>
                <c:pt idx="44">
                  <c:v>1.2237</c:v>
                </c:pt>
                <c:pt idx="45">
                  <c:v>2.2867000000000002</c:v>
                </c:pt>
                <c:pt idx="46">
                  <c:v>21.963999999999999</c:v>
                </c:pt>
                <c:pt idx="47">
                  <c:v>7.4399999999999994E-2</c:v>
                </c:pt>
                <c:pt idx="48">
                  <c:v>0.45810000000000001</c:v>
                </c:pt>
                <c:pt idx="49">
                  <c:v>7.1400000000000005E-2</c:v>
                </c:pt>
              </c:numCache>
            </c:numRef>
          </c:val>
          <c:extLst>
            <c:ext xmlns:c16="http://schemas.microsoft.com/office/drawing/2014/chart" uri="{C3380CC4-5D6E-409C-BE32-E72D297353CC}">
              <c16:uniqueId val="{00000009-E010-AA47-97F3-0C222AD28F6A}"/>
            </c:ext>
          </c:extLst>
        </c:ser>
        <c:ser>
          <c:idx val="10"/>
          <c:order val="10"/>
          <c:tx>
            <c:strRef>
              <c:f>Modified_Name!$A$14</c:f>
              <c:strCache>
                <c:ptCount val="1"/>
                <c:pt idx="0">
                  <c:v>Fusobacteria</c:v>
                </c:pt>
              </c:strCache>
            </c:strRef>
          </c:tx>
          <c:spPr>
            <a:solidFill>
              <a:schemeClr val="accent5">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Modified_Name!$B$14:$AY$14</c:f>
              <c:numCache>
                <c:formatCode>General</c:formatCode>
                <c:ptCount val="50"/>
                <c:pt idx="0">
                  <c:v>0</c:v>
                </c:pt>
                <c:pt idx="1">
                  <c:v>0</c:v>
                </c:pt>
                <c:pt idx="2">
                  <c:v>0</c:v>
                </c:pt>
                <c:pt idx="3">
                  <c:v>0</c:v>
                </c:pt>
                <c:pt idx="4">
                  <c:v>0</c:v>
                </c:pt>
                <c:pt idx="5">
                  <c:v>0</c:v>
                </c:pt>
                <c:pt idx="6">
                  <c:v>5.5800000000000002E-2</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0.22259999999999999</c:v>
                </c:pt>
                <c:pt idx="25">
                  <c:v>0.106</c:v>
                </c:pt>
                <c:pt idx="27">
                  <c:v>0</c:v>
                </c:pt>
                <c:pt idx="28">
                  <c:v>0</c:v>
                </c:pt>
                <c:pt idx="29">
                  <c:v>5.5800000000000002E-2</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A-E010-AA47-97F3-0C222AD28F6A}"/>
            </c:ext>
          </c:extLst>
        </c:ser>
        <c:ser>
          <c:idx val="11"/>
          <c:order val="11"/>
          <c:tx>
            <c:strRef>
              <c:f>Modified_Name!$A$15</c:f>
              <c:strCache>
                <c:ptCount val="1"/>
                <c:pt idx="0">
                  <c:v>Gemmatimonadetes</c:v>
                </c:pt>
              </c:strCache>
            </c:strRef>
          </c:tx>
          <c:spPr>
            <a:solidFill>
              <a:srgbClr val="FF7C88"/>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Modified_Name!$B$15:$AY$15</c:f>
              <c:numCache>
                <c:formatCode>General</c:formatCode>
                <c:ptCount val="50"/>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0.1598</c:v>
                </c:pt>
                <c:pt idx="23">
                  <c:v>0</c:v>
                </c:pt>
                <c:pt idx="24">
                  <c:v>0</c:v>
                </c:pt>
                <c:pt idx="25">
                  <c:v>0</c:v>
                </c:pt>
                <c:pt idx="27">
                  <c:v>0</c:v>
                </c:pt>
                <c:pt idx="28">
                  <c:v>0</c:v>
                </c:pt>
                <c:pt idx="29">
                  <c:v>0</c:v>
                </c:pt>
                <c:pt idx="30">
                  <c:v>0</c:v>
                </c:pt>
                <c:pt idx="31">
                  <c:v>0</c:v>
                </c:pt>
                <c:pt idx="32">
                  <c:v>0</c:v>
                </c:pt>
                <c:pt idx="33">
                  <c:v>0</c:v>
                </c:pt>
                <c:pt idx="34">
                  <c:v>0</c:v>
                </c:pt>
                <c:pt idx="36">
                  <c:v>4.07E-2</c:v>
                </c:pt>
                <c:pt idx="37">
                  <c:v>0.46850000000000003</c:v>
                </c:pt>
                <c:pt idx="38">
                  <c:v>0</c:v>
                </c:pt>
                <c:pt idx="39">
                  <c:v>0</c:v>
                </c:pt>
                <c:pt idx="40">
                  <c:v>0</c:v>
                </c:pt>
                <c:pt idx="41">
                  <c:v>0</c:v>
                </c:pt>
                <c:pt idx="42">
                  <c:v>0</c:v>
                </c:pt>
                <c:pt idx="43">
                  <c:v>0</c:v>
                </c:pt>
                <c:pt idx="44">
                  <c:v>0</c:v>
                </c:pt>
                <c:pt idx="45">
                  <c:v>5.1200000000000002E-2</c:v>
                </c:pt>
                <c:pt idx="46">
                  <c:v>7.4999999999999997E-2</c:v>
                </c:pt>
                <c:pt idx="47">
                  <c:v>0</c:v>
                </c:pt>
                <c:pt idx="48">
                  <c:v>0.28789999999999999</c:v>
                </c:pt>
                <c:pt idx="49">
                  <c:v>0</c:v>
                </c:pt>
              </c:numCache>
            </c:numRef>
          </c:val>
          <c:extLst>
            <c:ext xmlns:c16="http://schemas.microsoft.com/office/drawing/2014/chart" uri="{C3380CC4-5D6E-409C-BE32-E72D297353CC}">
              <c16:uniqueId val="{0000000B-E010-AA47-97F3-0C222AD28F6A}"/>
            </c:ext>
          </c:extLst>
        </c:ser>
        <c:ser>
          <c:idx val="12"/>
          <c:order val="12"/>
          <c:tx>
            <c:strRef>
              <c:f>Modified_Name!$A$16</c:f>
              <c:strCache>
                <c:ptCount val="1"/>
                <c:pt idx="0">
                  <c:v>Nitrospirae</c:v>
                </c:pt>
              </c:strCache>
            </c:strRef>
          </c:tx>
          <c:spPr>
            <a:solidFill>
              <a:schemeClr val="accent1">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Modified_Name!$B$16:$AY$16</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4.9200000000000001E-2</c:v>
                </c:pt>
                <c:pt idx="23">
                  <c:v>0</c:v>
                </c:pt>
                <c:pt idx="24">
                  <c:v>0</c:v>
                </c:pt>
                <c:pt idx="25">
                  <c:v>0</c:v>
                </c:pt>
                <c:pt idx="27">
                  <c:v>0</c:v>
                </c:pt>
                <c:pt idx="28">
                  <c:v>0</c:v>
                </c:pt>
                <c:pt idx="29">
                  <c:v>0</c:v>
                </c:pt>
                <c:pt idx="30">
                  <c:v>0</c:v>
                </c:pt>
                <c:pt idx="31">
                  <c:v>0</c:v>
                </c:pt>
                <c:pt idx="32">
                  <c:v>1.0518000000000001</c:v>
                </c:pt>
                <c:pt idx="33">
                  <c:v>0</c:v>
                </c:pt>
                <c:pt idx="34">
                  <c:v>0</c:v>
                </c:pt>
                <c:pt idx="36">
                  <c:v>0</c:v>
                </c:pt>
                <c:pt idx="37">
                  <c:v>2.8400000000000002E-2</c:v>
                </c:pt>
                <c:pt idx="38">
                  <c:v>7.3899999999999993E-2</c:v>
                </c:pt>
                <c:pt idx="39">
                  <c:v>0</c:v>
                </c:pt>
                <c:pt idx="40">
                  <c:v>0</c:v>
                </c:pt>
                <c:pt idx="41">
                  <c:v>0</c:v>
                </c:pt>
                <c:pt idx="42">
                  <c:v>0</c:v>
                </c:pt>
                <c:pt idx="43">
                  <c:v>0</c:v>
                </c:pt>
                <c:pt idx="44">
                  <c:v>0</c:v>
                </c:pt>
                <c:pt idx="45">
                  <c:v>0</c:v>
                </c:pt>
                <c:pt idx="46">
                  <c:v>0</c:v>
                </c:pt>
                <c:pt idx="47">
                  <c:v>0</c:v>
                </c:pt>
                <c:pt idx="48">
                  <c:v>0</c:v>
                </c:pt>
                <c:pt idx="49">
                  <c:v>4.2799999999999998E-2</c:v>
                </c:pt>
              </c:numCache>
            </c:numRef>
          </c:val>
          <c:extLst>
            <c:ext xmlns:c16="http://schemas.microsoft.com/office/drawing/2014/chart" uri="{C3380CC4-5D6E-409C-BE32-E72D297353CC}">
              <c16:uniqueId val="{0000000C-E010-AA47-97F3-0C222AD28F6A}"/>
            </c:ext>
          </c:extLst>
        </c:ser>
        <c:ser>
          <c:idx val="13"/>
          <c:order val="13"/>
          <c:tx>
            <c:strRef>
              <c:f>Modified_Name!$A$17</c:f>
              <c:strCache>
                <c:ptCount val="1"/>
                <c:pt idx="0">
                  <c:v>Parcubacteria_OD1</c:v>
                </c:pt>
              </c:strCache>
            </c:strRef>
          </c:tx>
          <c:spPr>
            <a:solidFill>
              <a:srgbClr val="FFB17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Modified_Name!$B$17:$AY$17</c:f>
              <c:numCache>
                <c:formatCode>General</c:formatCode>
                <c:ptCount val="50"/>
                <c:pt idx="0">
                  <c:v>0</c:v>
                </c:pt>
                <c:pt idx="1">
                  <c:v>9.4899999999999998E-2</c:v>
                </c:pt>
                <c:pt idx="2">
                  <c:v>0.1852</c:v>
                </c:pt>
                <c:pt idx="3">
                  <c:v>0</c:v>
                </c:pt>
                <c:pt idx="4">
                  <c:v>1.9805999999999999</c:v>
                </c:pt>
                <c:pt idx="5">
                  <c:v>0.1014</c:v>
                </c:pt>
                <c:pt idx="6">
                  <c:v>0</c:v>
                </c:pt>
                <c:pt idx="7">
                  <c:v>1.0255000000000001</c:v>
                </c:pt>
                <c:pt idx="8">
                  <c:v>3.3700000000000001E-2</c:v>
                </c:pt>
                <c:pt idx="9">
                  <c:v>0.43030000000000002</c:v>
                </c:pt>
                <c:pt idx="10">
                  <c:v>1.2632000000000001</c:v>
                </c:pt>
                <c:pt idx="11">
                  <c:v>1.0915999999999999</c:v>
                </c:pt>
                <c:pt idx="12">
                  <c:v>0.19889999999999999</c:v>
                </c:pt>
                <c:pt idx="14">
                  <c:v>0</c:v>
                </c:pt>
                <c:pt idx="15">
                  <c:v>0</c:v>
                </c:pt>
                <c:pt idx="16">
                  <c:v>3.6200000000000003E-2</c:v>
                </c:pt>
                <c:pt idx="17">
                  <c:v>0</c:v>
                </c:pt>
                <c:pt idx="18">
                  <c:v>0</c:v>
                </c:pt>
                <c:pt idx="19">
                  <c:v>0</c:v>
                </c:pt>
                <c:pt idx="20">
                  <c:v>0</c:v>
                </c:pt>
                <c:pt idx="22">
                  <c:v>2.46E-2</c:v>
                </c:pt>
                <c:pt idx="23">
                  <c:v>2.4299999999999999E-2</c:v>
                </c:pt>
                <c:pt idx="24">
                  <c:v>0.1336</c:v>
                </c:pt>
                <c:pt idx="25">
                  <c:v>0.42399999999999999</c:v>
                </c:pt>
                <c:pt idx="27">
                  <c:v>0</c:v>
                </c:pt>
                <c:pt idx="28">
                  <c:v>0</c:v>
                </c:pt>
                <c:pt idx="29">
                  <c:v>0</c:v>
                </c:pt>
                <c:pt idx="30">
                  <c:v>0.24129999999999999</c:v>
                </c:pt>
                <c:pt idx="31">
                  <c:v>1.9805999999999999</c:v>
                </c:pt>
                <c:pt idx="32">
                  <c:v>0.72819999999999996</c:v>
                </c:pt>
                <c:pt idx="33">
                  <c:v>0.2175</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D-E010-AA47-97F3-0C222AD28F6A}"/>
            </c:ext>
          </c:extLst>
        </c:ser>
        <c:ser>
          <c:idx val="14"/>
          <c:order val="14"/>
          <c:tx>
            <c:strRef>
              <c:f>Modified_Name!$A$18</c:f>
              <c:strCache>
                <c:ptCount val="1"/>
                <c:pt idx="0">
                  <c:v>Peregrinibacteria</c:v>
                </c:pt>
              </c:strCache>
            </c:strRef>
          </c:tx>
          <c:spPr>
            <a:solidFill>
              <a:srgbClr val="F7F48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Modified_Name!$B$18:$AY$18</c:f>
              <c:numCache>
                <c:formatCode>General</c:formatCode>
                <c:ptCount val="50"/>
                <c:pt idx="0">
                  <c:v>0</c:v>
                </c:pt>
                <c:pt idx="1">
                  <c:v>0.14230000000000001</c:v>
                </c:pt>
                <c:pt idx="2">
                  <c:v>0</c:v>
                </c:pt>
                <c:pt idx="3">
                  <c:v>0</c:v>
                </c:pt>
                <c:pt idx="4">
                  <c:v>0</c:v>
                </c:pt>
                <c:pt idx="5">
                  <c:v>0</c:v>
                </c:pt>
                <c:pt idx="6">
                  <c:v>0</c:v>
                </c:pt>
                <c:pt idx="7">
                  <c:v>7.1199999999999999E-2</c:v>
                </c:pt>
                <c:pt idx="8">
                  <c:v>0.1462</c:v>
                </c:pt>
                <c:pt idx="9">
                  <c:v>0.1527</c:v>
                </c:pt>
                <c:pt idx="10">
                  <c:v>0.30659999999999998</c:v>
                </c:pt>
                <c:pt idx="11">
                  <c:v>0</c:v>
                </c:pt>
                <c:pt idx="12">
                  <c:v>0.3095</c:v>
                </c:pt>
                <c:pt idx="14">
                  <c:v>0</c:v>
                </c:pt>
                <c:pt idx="15">
                  <c:v>0</c:v>
                </c:pt>
                <c:pt idx="16">
                  <c:v>0</c:v>
                </c:pt>
                <c:pt idx="17">
                  <c:v>0</c:v>
                </c:pt>
                <c:pt idx="18">
                  <c:v>0</c:v>
                </c:pt>
                <c:pt idx="19">
                  <c:v>0</c:v>
                </c:pt>
                <c:pt idx="20">
                  <c:v>0</c:v>
                </c:pt>
                <c:pt idx="22">
                  <c:v>2.46E-2</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E-E010-AA47-97F3-0C222AD28F6A}"/>
            </c:ext>
          </c:extLst>
        </c:ser>
        <c:ser>
          <c:idx val="15"/>
          <c:order val="15"/>
          <c:tx>
            <c:strRef>
              <c:f>Modified_Name!$A$19</c:f>
              <c:strCache>
                <c:ptCount val="1"/>
                <c:pt idx="0">
                  <c:v>Planctomycetes</c:v>
                </c:pt>
              </c:strCache>
            </c:strRef>
          </c:tx>
          <c:spPr>
            <a:solidFill>
              <a:srgbClr val="90D4C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Modified_Name!$B$19:$AY$19</c:f>
              <c:numCache>
                <c:formatCode>General</c:formatCode>
                <c:ptCount val="50"/>
                <c:pt idx="0">
                  <c:v>2.46E-2</c:v>
                </c:pt>
                <c:pt idx="1">
                  <c:v>3.5811999999999999</c:v>
                </c:pt>
                <c:pt idx="2">
                  <c:v>0</c:v>
                </c:pt>
                <c:pt idx="3">
                  <c:v>0.68830000000000002</c:v>
                </c:pt>
                <c:pt idx="4">
                  <c:v>0</c:v>
                </c:pt>
                <c:pt idx="5">
                  <c:v>1.4829000000000001</c:v>
                </c:pt>
                <c:pt idx="6">
                  <c:v>0</c:v>
                </c:pt>
                <c:pt idx="7">
                  <c:v>1.8801000000000001</c:v>
                </c:pt>
                <c:pt idx="8">
                  <c:v>1.0685</c:v>
                </c:pt>
                <c:pt idx="9">
                  <c:v>0.2359</c:v>
                </c:pt>
                <c:pt idx="10">
                  <c:v>0</c:v>
                </c:pt>
                <c:pt idx="11">
                  <c:v>1.4591000000000001</c:v>
                </c:pt>
                <c:pt idx="12">
                  <c:v>0</c:v>
                </c:pt>
                <c:pt idx="14">
                  <c:v>2.7699999999999999E-2</c:v>
                </c:pt>
                <c:pt idx="15">
                  <c:v>0.18529999999999999</c:v>
                </c:pt>
                <c:pt idx="16">
                  <c:v>0</c:v>
                </c:pt>
                <c:pt idx="17">
                  <c:v>0</c:v>
                </c:pt>
                <c:pt idx="18">
                  <c:v>0</c:v>
                </c:pt>
                <c:pt idx="19">
                  <c:v>1.6299999999999999E-2</c:v>
                </c:pt>
                <c:pt idx="20">
                  <c:v>0</c:v>
                </c:pt>
                <c:pt idx="22">
                  <c:v>8.5999999999999993E-2</c:v>
                </c:pt>
                <c:pt idx="23">
                  <c:v>0</c:v>
                </c:pt>
                <c:pt idx="24">
                  <c:v>0.35620000000000002</c:v>
                </c:pt>
                <c:pt idx="25">
                  <c:v>5.2999999999999999E-2</c:v>
                </c:pt>
                <c:pt idx="27">
                  <c:v>2.46E-2</c:v>
                </c:pt>
                <c:pt idx="28">
                  <c:v>0</c:v>
                </c:pt>
                <c:pt idx="29">
                  <c:v>0</c:v>
                </c:pt>
                <c:pt idx="30">
                  <c:v>0.36199999999999999</c:v>
                </c:pt>
                <c:pt idx="31">
                  <c:v>0</c:v>
                </c:pt>
                <c:pt idx="32">
                  <c:v>0</c:v>
                </c:pt>
                <c:pt idx="33">
                  <c:v>3.2599999999999997E-2</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F-E010-AA47-97F3-0C222AD28F6A}"/>
            </c:ext>
          </c:extLst>
        </c:ser>
        <c:ser>
          <c:idx val="16"/>
          <c:order val="16"/>
          <c:tx>
            <c:strRef>
              <c:f>Modified_Name!$A$20</c:f>
              <c:strCache>
                <c:ptCount val="1"/>
                <c:pt idx="0">
                  <c:v>Proteobacteria</c:v>
                </c:pt>
              </c:strCache>
            </c:strRef>
          </c:tx>
          <c:spPr>
            <a:solidFill>
              <a:srgbClr val="00206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Modified_Name!$B$20:$AY$20</c:f>
              <c:numCache>
                <c:formatCode>General</c:formatCode>
                <c:ptCount val="50"/>
                <c:pt idx="0">
                  <c:v>24.121400000000001</c:v>
                </c:pt>
                <c:pt idx="1">
                  <c:v>61.840400000000002</c:v>
                </c:pt>
                <c:pt idx="2">
                  <c:v>79.3215</c:v>
                </c:pt>
                <c:pt idx="3">
                  <c:v>77.840500000000006</c:v>
                </c:pt>
                <c:pt idx="4">
                  <c:v>79.661000000000001</c:v>
                </c:pt>
                <c:pt idx="5">
                  <c:v>81.875799999999998</c:v>
                </c:pt>
                <c:pt idx="6">
                  <c:v>82.828800000000001</c:v>
                </c:pt>
                <c:pt idx="7">
                  <c:v>58.3962</c:v>
                </c:pt>
                <c:pt idx="8">
                  <c:v>71.915400000000005</c:v>
                </c:pt>
                <c:pt idx="9">
                  <c:v>71.797399999999996</c:v>
                </c:pt>
                <c:pt idx="10">
                  <c:v>74.245800000000003</c:v>
                </c:pt>
                <c:pt idx="11">
                  <c:v>78.391599999999997</c:v>
                </c:pt>
                <c:pt idx="12">
                  <c:v>75.221000000000004</c:v>
                </c:pt>
                <c:pt idx="14">
                  <c:v>26.3369</c:v>
                </c:pt>
                <c:pt idx="15">
                  <c:v>38.915900000000001</c:v>
                </c:pt>
                <c:pt idx="16">
                  <c:v>50.4619</c:v>
                </c:pt>
                <c:pt idx="17">
                  <c:v>53.265000000000001</c:v>
                </c:pt>
                <c:pt idx="18">
                  <c:v>56.128399999999999</c:v>
                </c:pt>
                <c:pt idx="19">
                  <c:v>61.424100000000003</c:v>
                </c:pt>
                <c:pt idx="20">
                  <c:v>88.294300000000007</c:v>
                </c:pt>
                <c:pt idx="22">
                  <c:v>87.536900000000003</c:v>
                </c:pt>
                <c:pt idx="23">
                  <c:v>90.104399999999998</c:v>
                </c:pt>
                <c:pt idx="24">
                  <c:v>88.290300000000002</c:v>
                </c:pt>
                <c:pt idx="25">
                  <c:v>85.903599999999997</c:v>
                </c:pt>
                <c:pt idx="27">
                  <c:v>45.121400000000001</c:v>
                </c:pt>
                <c:pt idx="28">
                  <c:v>77.306299999999993</c:v>
                </c:pt>
                <c:pt idx="29">
                  <c:v>82.828800000000001</c:v>
                </c:pt>
                <c:pt idx="30">
                  <c:v>70.953100000000006</c:v>
                </c:pt>
                <c:pt idx="31">
                  <c:v>79.661000000000001</c:v>
                </c:pt>
                <c:pt idx="32">
                  <c:v>81.229799999999997</c:v>
                </c:pt>
                <c:pt idx="33">
                  <c:v>88.255799999999994</c:v>
                </c:pt>
                <c:pt idx="34">
                  <c:v>98.912000000000006</c:v>
                </c:pt>
                <c:pt idx="36">
                  <c:v>98.031800000000004</c:v>
                </c:pt>
                <c:pt idx="37">
                  <c:v>89.451999999999998</c:v>
                </c:pt>
                <c:pt idx="38">
                  <c:v>90.997799999999998</c:v>
                </c:pt>
                <c:pt idx="39">
                  <c:v>50.023099999999999</c:v>
                </c:pt>
                <c:pt idx="40">
                  <c:v>16.5623</c:v>
                </c:pt>
                <c:pt idx="41">
                  <c:v>52.230899999999998</c:v>
                </c:pt>
                <c:pt idx="42">
                  <c:v>11.7841</c:v>
                </c:pt>
                <c:pt idx="43">
                  <c:v>3.8353000000000002</c:v>
                </c:pt>
                <c:pt idx="44">
                  <c:v>86.679100000000005</c:v>
                </c:pt>
                <c:pt idx="45">
                  <c:v>89.3857</c:v>
                </c:pt>
                <c:pt idx="46">
                  <c:v>34.707599999999999</c:v>
                </c:pt>
                <c:pt idx="47">
                  <c:v>23.045999999999999</c:v>
                </c:pt>
                <c:pt idx="48">
                  <c:v>17.628599999999999</c:v>
                </c:pt>
                <c:pt idx="49">
                  <c:v>10.306900000000001</c:v>
                </c:pt>
              </c:numCache>
            </c:numRef>
          </c:val>
          <c:extLst>
            <c:ext xmlns:c16="http://schemas.microsoft.com/office/drawing/2014/chart" uri="{C3380CC4-5D6E-409C-BE32-E72D297353CC}">
              <c16:uniqueId val="{00000010-E010-AA47-97F3-0C222AD28F6A}"/>
            </c:ext>
          </c:extLst>
        </c:ser>
        <c:ser>
          <c:idx val="17"/>
          <c:order val="17"/>
          <c:tx>
            <c:strRef>
              <c:f>Modified_Name!$A$21</c:f>
              <c:strCache>
                <c:ptCount val="1"/>
                <c:pt idx="0">
                  <c:v>Saccharibacteria_TM7</c:v>
                </c:pt>
              </c:strCache>
            </c:strRef>
          </c:tx>
          <c:spPr>
            <a:solidFill>
              <a:schemeClr val="accent6">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Modified_Name!$B$21:$AY$21</c:f>
              <c:numCache>
                <c:formatCode>General</c:formatCode>
                <c:ptCount val="50"/>
                <c:pt idx="0">
                  <c:v>0</c:v>
                </c:pt>
                <c:pt idx="1">
                  <c:v>0.83009999999999995</c:v>
                </c:pt>
                <c:pt idx="2">
                  <c:v>0</c:v>
                </c:pt>
                <c:pt idx="3">
                  <c:v>0</c:v>
                </c:pt>
                <c:pt idx="4">
                  <c:v>2.86E-2</c:v>
                </c:pt>
                <c:pt idx="5">
                  <c:v>0</c:v>
                </c:pt>
                <c:pt idx="6">
                  <c:v>0</c:v>
                </c:pt>
                <c:pt idx="7">
                  <c:v>5.7000000000000002E-2</c:v>
                </c:pt>
                <c:pt idx="8">
                  <c:v>0.46110000000000001</c:v>
                </c:pt>
                <c:pt idx="9">
                  <c:v>1.3899999999999999E-2</c:v>
                </c:pt>
                <c:pt idx="10">
                  <c:v>0</c:v>
                </c:pt>
                <c:pt idx="11">
                  <c:v>0.15590000000000001</c:v>
                </c:pt>
                <c:pt idx="12">
                  <c:v>0.1326</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0.23119999999999999</c:v>
                </c:pt>
                <c:pt idx="31">
                  <c:v>2.86E-2</c:v>
                </c:pt>
                <c:pt idx="32">
                  <c:v>0</c:v>
                </c:pt>
                <c:pt idx="33">
                  <c:v>0.20660000000000001</c:v>
                </c:pt>
                <c:pt idx="34">
                  <c:v>0</c:v>
                </c:pt>
                <c:pt idx="36">
                  <c:v>0</c:v>
                </c:pt>
                <c:pt idx="37">
                  <c:v>0</c:v>
                </c:pt>
                <c:pt idx="38">
                  <c:v>0</c:v>
                </c:pt>
                <c:pt idx="39">
                  <c:v>0</c:v>
                </c:pt>
                <c:pt idx="40">
                  <c:v>0</c:v>
                </c:pt>
                <c:pt idx="41">
                  <c:v>0</c:v>
                </c:pt>
                <c:pt idx="42">
                  <c:v>0</c:v>
                </c:pt>
                <c:pt idx="43">
                  <c:v>0</c:v>
                </c:pt>
                <c:pt idx="44">
                  <c:v>0</c:v>
                </c:pt>
                <c:pt idx="45">
                  <c:v>0</c:v>
                </c:pt>
                <c:pt idx="46">
                  <c:v>0</c:v>
                </c:pt>
                <c:pt idx="47">
                  <c:v>0</c:v>
                </c:pt>
                <c:pt idx="48">
                  <c:v>3.9300000000000002E-2</c:v>
                </c:pt>
                <c:pt idx="49">
                  <c:v>0</c:v>
                </c:pt>
              </c:numCache>
            </c:numRef>
          </c:val>
          <c:extLst>
            <c:ext xmlns:c16="http://schemas.microsoft.com/office/drawing/2014/chart" uri="{C3380CC4-5D6E-409C-BE32-E72D297353CC}">
              <c16:uniqueId val="{00000011-E010-AA47-97F3-0C222AD28F6A}"/>
            </c:ext>
          </c:extLst>
        </c:ser>
        <c:ser>
          <c:idx val="18"/>
          <c:order val="18"/>
          <c:tx>
            <c:strRef>
              <c:f>Modified_Name!$A$22</c:f>
              <c:strCache>
                <c:ptCount val="1"/>
                <c:pt idx="0">
                  <c:v>Spirochaetes</c:v>
                </c:pt>
              </c:strCache>
            </c:strRef>
          </c:tx>
          <c:spPr>
            <a:solidFill>
              <a:schemeClr val="accent1">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Modified_Name!$B$22:$AY$22</c:f>
              <c:numCache>
                <c:formatCode>General</c:formatCode>
                <c:ptCount val="50"/>
                <c:pt idx="0">
                  <c:v>0</c:v>
                </c:pt>
                <c:pt idx="1">
                  <c:v>1.1900000000000001E-2</c:v>
                </c:pt>
                <c:pt idx="2">
                  <c:v>1.1599999999999999E-2</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0.56630000000000003</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2-E010-AA47-97F3-0C222AD28F6A}"/>
            </c:ext>
          </c:extLst>
        </c:ser>
        <c:ser>
          <c:idx val="19"/>
          <c:order val="19"/>
          <c:tx>
            <c:strRef>
              <c:f>Modified_Name!$A$23</c:f>
              <c:strCache>
                <c:ptCount val="1"/>
                <c:pt idx="0">
                  <c:v>Tenericutes</c:v>
                </c:pt>
              </c:strCache>
            </c:strRef>
          </c:tx>
          <c:spPr>
            <a:solidFill>
              <a:schemeClr val="accent2">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Modified_Name!$B$23:$AY$23</c:f>
              <c:numCache>
                <c:formatCode>General</c:formatCode>
                <c:ptCount val="50"/>
                <c:pt idx="0">
                  <c:v>0</c:v>
                </c:pt>
                <c:pt idx="1">
                  <c:v>0.26090000000000002</c:v>
                </c:pt>
                <c:pt idx="2">
                  <c:v>0</c:v>
                </c:pt>
                <c:pt idx="3">
                  <c:v>0</c:v>
                </c:pt>
                <c:pt idx="4">
                  <c:v>0</c:v>
                </c:pt>
                <c:pt idx="5">
                  <c:v>0</c:v>
                </c:pt>
                <c:pt idx="6">
                  <c:v>0</c:v>
                </c:pt>
                <c:pt idx="7">
                  <c:v>0</c:v>
                </c:pt>
                <c:pt idx="8">
                  <c:v>0</c:v>
                </c:pt>
                <c:pt idx="9">
                  <c:v>0</c:v>
                </c:pt>
                <c:pt idx="10">
                  <c:v>0</c:v>
                </c:pt>
                <c:pt idx="11">
                  <c:v>0</c:v>
                </c:pt>
                <c:pt idx="12">
                  <c:v>0</c:v>
                </c:pt>
                <c:pt idx="14">
                  <c:v>4.1599999999999998E-2</c:v>
                </c:pt>
                <c:pt idx="15">
                  <c:v>2.3199999999999998E-2</c:v>
                </c:pt>
                <c:pt idx="16">
                  <c:v>5.4300000000000001E-2</c:v>
                </c:pt>
                <c:pt idx="17">
                  <c:v>0</c:v>
                </c:pt>
                <c:pt idx="18">
                  <c:v>1.7500000000000002E-2</c:v>
                </c:pt>
                <c:pt idx="19">
                  <c:v>1.6299999999999999E-2</c:v>
                </c:pt>
                <c:pt idx="20">
                  <c:v>3.1899999999999998E-2</c:v>
                </c:pt>
                <c:pt idx="22">
                  <c:v>0</c:v>
                </c:pt>
                <c:pt idx="23">
                  <c:v>1.21E-2</c:v>
                </c:pt>
                <c:pt idx="24">
                  <c:v>0</c:v>
                </c:pt>
                <c:pt idx="25">
                  <c:v>0</c:v>
                </c:pt>
                <c:pt idx="27">
                  <c:v>0</c:v>
                </c:pt>
                <c:pt idx="28">
                  <c:v>0.92249999999999999</c:v>
                </c:pt>
                <c:pt idx="29">
                  <c:v>0</c:v>
                </c:pt>
                <c:pt idx="30">
                  <c:v>1.01E-2</c:v>
                </c:pt>
                <c:pt idx="31">
                  <c:v>0</c:v>
                </c:pt>
                <c:pt idx="32">
                  <c:v>0</c:v>
                </c:pt>
                <c:pt idx="33">
                  <c:v>0</c:v>
                </c:pt>
                <c:pt idx="34">
                  <c:v>0</c:v>
                </c:pt>
                <c:pt idx="36">
                  <c:v>4.07E-2</c:v>
                </c:pt>
                <c:pt idx="37">
                  <c:v>7.0999999999999994E-2</c:v>
                </c:pt>
                <c:pt idx="38">
                  <c:v>8.8700000000000001E-2</c:v>
                </c:pt>
                <c:pt idx="39">
                  <c:v>4.6100000000000002E-2</c:v>
                </c:pt>
                <c:pt idx="40">
                  <c:v>23.1676</c:v>
                </c:pt>
                <c:pt idx="41">
                  <c:v>47.441400000000002</c:v>
                </c:pt>
                <c:pt idx="42">
                  <c:v>85.516800000000003</c:v>
                </c:pt>
                <c:pt idx="43">
                  <c:v>95.273099999999999</c:v>
                </c:pt>
                <c:pt idx="44">
                  <c:v>0.49569999999999997</c:v>
                </c:pt>
                <c:pt idx="45">
                  <c:v>0.1195</c:v>
                </c:pt>
                <c:pt idx="46">
                  <c:v>32.758600000000001</c:v>
                </c:pt>
                <c:pt idx="47">
                  <c:v>76.477599999999995</c:v>
                </c:pt>
                <c:pt idx="48">
                  <c:v>78.680800000000005</c:v>
                </c:pt>
                <c:pt idx="49">
                  <c:v>88.850800000000007</c:v>
                </c:pt>
              </c:numCache>
            </c:numRef>
          </c:val>
          <c:extLst>
            <c:ext xmlns:c16="http://schemas.microsoft.com/office/drawing/2014/chart" uri="{C3380CC4-5D6E-409C-BE32-E72D297353CC}">
              <c16:uniqueId val="{00000013-E010-AA47-97F3-0C222AD28F6A}"/>
            </c:ext>
          </c:extLst>
        </c:ser>
        <c:ser>
          <c:idx val="20"/>
          <c:order val="20"/>
          <c:tx>
            <c:strRef>
              <c:f>Modified_Name!$A$24</c:f>
              <c:strCache>
                <c:ptCount val="1"/>
                <c:pt idx="0">
                  <c:v>Babela</c:v>
                </c:pt>
              </c:strCache>
            </c:strRef>
          </c:tx>
          <c:spPr>
            <a:solidFill>
              <a:schemeClr val="accent3">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Modified_Name!$B$24:$AY$24</c:f>
              <c:numCache>
                <c:formatCode>General</c:formatCode>
                <c:ptCount val="50"/>
                <c:pt idx="0">
                  <c:v>0</c:v>
                </c:pt>
                <c:pt idx="1">
                  <c:v>0</c:v>
                </c:pt>
                <c:pt idx="2">
                  <c:v>0</c:v>
                </c:pt>
                <c:pt idx="3">
                  <c:v>0</c:v>
                </c:pt>
                <c:pt idx="4">
                  <c:v>0</c:v>
                </c:pt>
                <c:pt idx="5">
                  <c:v>0.15210000000000001</c:v>
                </c:pt>
                <c:pt idx="6">
                  <c:v>0</c:v>
                </c:pt>
                <c:pt idx="7">
                  <c:v>0.1139</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4-E010-AA47-97F3-0C222AD28F6A}"/>
            </c:ext>
          </c:extLst>
        </c:ser>
        <c:ser>
          <c:idx val="21"/>
          <c:order val="21"/>
          <c:tx>
            <c:strRef>
              <c:f>Modified_Name!$A$25</c:f>
              <c:strCache>
                <c:ptCount val="1"/>
                <c:pt idx="0">
                  <c:v>Verrucomicrobia</c:v>
                </c:pt>
              </c:strCache>
            </c:strRef>
          </c:tx>
          <c:spPr>
            <a:solidFill>
              <a:schemeClr val="accent4">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Modified_Name!$B$25:$AY$25</c:f>
              <c:numCache>
                <c:formatCode>General</c:formatCode>
                <c:ptCount val="50"/>
                <c:pt idx="0">
                  <c:v>0</c:v>
                </c:pt>
                <c:pt idx="1">
                  <c:v>0</c:v>
                </c:pt>
                <c:pt idx="2">
                  <c:v>0</c:v>
                </c:pt>
                <c:pt idx="3">
                  <c:v>0.71079999999999999</c:v>
                </c:pt>
                <c:pt idx="4">
                  <c:v>0</c:v>
                </c:pt>
                <c:pt idx="5">
                  <c:v>0.11409999999999999</c:v>
                </c:pt>
                <c:pt idx="6">
                  <c:v>0</c:v>
                </c:pt>
                <c:pt idx="7">
                  <c:v>0</c:v>
                </c:pt>
                <c:pt idx="8">
                  <c:v>0</c:v>
                </c:pt>
                <c:pt idx="9">
                  <c:v>1.3878999999999999</c:v>
                </c:pt>
                <c:pt idx="10">
                  <c:v>0</c:v>
                </c:pt>
                <c:pt idx="11">
                  <c:v>0.42330000000000001</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0.60329999999999995</c:v>
                </c:pt>
                <c:pt idx="31">
                  <c:v>0</c:v>
                </c:pt>
                <c:pt idx="32">
                  <c:v>0</c:v>
                </c:pt>
                <c:pt idx="33">
                  <c:v>0</c:v>
                </c:pt>
                <c:pt idx="34">
                  <c:v>2.0500000000000001E-2</c:v>
                </c:pt>
                <c:pt idx="36">
                  <c:v>0</c:v>
                </c:pt>
                <c:pt idx="37">
                  <c:v>0</c:v>
                </c:pt>
                <c:pt idx="38">
                  <c:v>0</c:v>
                </c:pt>
                <c:pt idx="39">
                  <c:v>0</c:v>
                </c:pt>
                <c:pt idx="40">
                  <c:v>0</c:v>
                </c:pt>
                <c:pt idx="41">
                  <c:v>0</c:v>
                </c:pt>
                <c:pt idx="42">
                  <c:v>0</c:v>
                </c:pt>
                <c:pt idx="43">
                  <c:v>0</c:v>
                </c:pt>
                <c:pt idx="44">
                  <c:v>0.55759999999999998</c:v>
                </c:pt>
                <c:pt idx="45">
                  <c:v>0</c:v>
                </c:pt>
                <c:pt idx="46">
                  <c:v>0</c:v>
                </c:pt>
                <c:pt idx="47">
                  <c:v>0</c:v>
                </c:pt>
                <c:pt idx="48">
                  <c:v>0</c:v>
                </c:pt>
                <c:pt idx="49">
                  <c:v>0</c:v>
                </c:pt>
              </c:numCache>
            </c:numRef>
          </c:val>
          <c:extLst>
            <c:ext xmlns:c16="http://schemas.microsoft.com/office/drawing/2014/chart" uri="{C3380CC4-5D6E-409C-BE32-E72D297353CC}">
              <c16:uniqueId val="{00000015-E010-AA47-97F3-0C222AD28F6A}"/>
            </c:ext>
          </c:extLst>
        </c:ser>
        <c:ser>
          <c:idx val="22"/>
          <c:order val="22"/>
          <c:tx>
            <c:strRef>
              <c:f>Modified_Name!$A$26</c:f>
              <c:strCache>
                <c:ptCount val="1"/>
                <c:pt idx="0">
                  <c:v>WS5</c:v>
                </c:pt>
              </c:strCache>
            </c:strRef>
          </c:tx>
          <c:spPr>
            <a:solidFill>
              <a:schemeClr val="accent5">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Modified_Name!$B$26:$AY$26</c:f>
              <c:numCache>
                <c:formatCode>General</c:formatCode>
                <c:ptCount val="50"/>
                <c:pt idx="0">
                  <c:v>0</c:v>
                </c:pt>
                <c:pt idx="1">
                  <c:v>0</c:v>
                </c:pt>
                <c:pt idx="2">
                  <c:v>0</c:v>
                </c:pt>
                <c:pt idx="3">
                  <c:v>0</c:v>
                </c:pt>
                <c:pt idx="4">
                  <c:v>0</c:v>
                </c:pt>
                <c:pt idx="5">
                  <c:v>0.79849999999999999</c:v>
                </c:pt>
                <c:pt idx="6">
                  <c:v>0</c:v>
                </c:pt>
                <c:pt idx="7">
                  <c:v>0</c:v>
                </c:pt>
                <c:pt idx="8">
                  <c:v>0</c:v>
                </c:pt>
                <c:pt idx="9">
                  <c:v>0</c:v>
                </c:pt>
                <c:pt idx="10">
                  <c:v>0</c:v>
                </c:pt>
                <c:pt idx="11">
                  <c:v>0</c:v>
                </c:pt>
                <c:pt idx="12">
                  <c:v>0.24310000000000001</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6-E010-AA47-97F3-0C222AD28F6A}"/>
            </c:ext>
          </c:extLst>
        </c:ser>
        <c:ser>
          <c:idx val="23"/>
          <c:order val="23"/>
          <c:tx>
            <c:strRef>
              <c:f>Modified_Name!$A$31</c:f>
              <c:strCache>
                <c:ptCount val="1"/>
                <c:pt idx="0">
                  <c:v>Others</c:v>
                </c:pt>
              </c:strCache>
            </c:strRef>
          </c:tx>
          <c:spPr>
            <a:solidFill>
              <a:schemeClr val="bg1">
                <a:lumMod val="8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Modified_Name!$B$31:$AY$31</c:f>
              <c:numCache>
                <c:formatCode>General</c:formatCode>
                <c:ptCount val="50"/>
                <c:pt idx="0">
                  <c:v>-1.0000000000331966E-4</c:v>
                </c:pt>
                <c:pt idx="1">
                  <c:v>-1.0000000000331966E-4</c:v>
                </c:pt>
                <c:pt idx="2">
                  <c:v>0</c:v>
                </c:pt>
                <c:pt idx="3">
                  <c:v>0.23689999999999145</c:v>
                </c:pt>
                <c:pt idx="4">
                  <c:v>-9.9999999989108801E-5</c:v>
                </c:pt>
                <c:pt idx="5">
                  <c:v>6.3299999999998136E-2</c:v>
                </c:pt>
                <c:pt idx="6">
                  <c:v>1.0000000000331966E-4</c:v>
                </c:pt>
                <c:pt idx="7">
                  <c:v>0</c:v>
                </c:pt>
                <c:pt idx="8">
                  <c:v>0</c:v>
                </c:pt>
                <c:pt idx="9">
                  <c:v>0</c:v>
                </c:pt>
                <c:pt idx="10">
                  <c:v>0</c:v>
                </c:pt>
                <c:pt idx="14">
                  <c:v>0</c:v>
                </c:pt>
                <c:pt idx="15">
                  <c:v>0</c:v>
                </c:pt>
                <c:pt idx="16">
                  <c:v>0</c:v>
                </c:pt>
                <c:pt idx="17">
                  <c:v>0</c:v>
                </c:pt>
                <c:pt idx="18">
                  <c:v>0</c:v>
                </c:pt>
                <c:pt idx="19">
                  <c:v>1.9999999999242846E-4</c:v>
                </c:pt>
                <c:pt idx="20">
                  <c:v>0</c:v>
                </c:pt>
                <c:pt idx="22">
                  <c:v>-1.0000000000331966E-4</c:v>
                </c:pt>
                <c:pt idx="23">
                  <c:v>0</c:v>
                </c:pt>
                <c:pt idx="24">
                  <c:v>0</c:v>
                </c:pt>
                <c:pt idx="25">
                  <c:v>-1.0000000000331966E-4</c:v>
                </c:pt>
                <c:pt idx="27">
                  <c:v>0.99989999999999668</c:v>
                </c:pt>
                <c:pt idx="28">
                  <c:v>0</c:v>
                </c:pt>
                <c:pt idx="29">
                  <c:v>1.0000000000331966E-4</c:v>
                </c:pt>
                <c:pt idx="30">
                  <c:v>-9.9999999989108801E-5</c:v>
                </c:pt>
                <c:pt idx="31">
                  <c:v>-9.9999999989108801E-5</c:v>
                </c:pt>
                <c:pt idx="32">
                  <c:v>0</c:v>
                </c:pt>
                <c:pt idx="33">
                  <c:v>0</c:v>
                </c:pt>
                <c:pt idx="34">
                  <c:v>0</c:v>
                </c:pt>
                <c:pt idx="36">
                  <c:v>0.10849999999999227</c:v>
                </c:pt>
                <c:pt idx="37">
                  <c:v>0.19870000000000232</c:v>
                </c:pt>
                <c:pt idx="38">
                  <c:v>1.4799999999993929E-2</c:v>
                </c:pt>
                <c:pt idx="39">
                  <c:v>0</c:v>
                </c:pt>
                <c:pt idx="40">
                  <c:v>-1.0000000000331966E-4</c:v>
                </c:pt>
                <c:pt idx="41">
                  <c:v>0</c:v>
                </c:pt>
                <c:pt idx="42">
                  <c:v>0</c:v>
                </c:pt>
                <c:pt idx="43">
                  <c:v>4.2500000000003979E-2</c:v>
                </c:pt>
                <c:pt idx="44">
                  <c:v>1.5299999999996317E-2</c:v>
                </c:pt>
                <c:pt idx="45">
                  <c:v>5.1100000000005252E-2</c:v>
                </c:pt>
                <c:pt idx="46">
                  <c:v>0</c:v>
                </c:pt>
                <c:pt idx="47">
                  <c:v>0</c:v>
                </c:pt>
                <c:pt idx="48">
                  <c:v>2.6099999999999568E-2</c:v>
                </c:pt>
                <c:pt idx="49">
                  <c:v>0</c:v>
                </c:pt>
              </c:numCache>
            </c:numRef>
          </c:val>
          <c:extLst>
            <c:ext xmlns:c16="http://schemas.microsoft.com/office/drawing/2014/chart" uri="{C3380CC4-5D6E-409C-BE32-E72D297353CC}">
              <c16:uniqueId val="{00000017-E010-AA47-97F3-0C222AD28F6A}"/>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min val="0"/>
        </c:scaling>
        <c:delete val="0"/>
        <c:axPos val="l"/>
        <c:title>
          <c:tx>
            <c:rich>
              <a:bodyPr rot="-5400000" spcFirstLastPara="1" vertOverflow="ellipsis" vert="horz" wrap="square" anchor="ctr" anchorCtr="1"/>
              <a:lstStyle/>
              <a:p>
                <a:pPr>
                  <a:defRPr lang="ja-JP" sz="1100" b="0" i="0" u="none" strike="noStrike" kern="1200" baseline="0">
                    <a:solidFill>
                      <a:schemeClr val="tx1"/>
                    </a:solidFill>
                    <a:latin typeface="Meiryo" panose="020B0604030504040204" pitchFamily="34" charset="-128"/>
                    <a:ea typeface="Meiryo" panose="020B0604030504040204" pitchFamily="34" charset="-128"/>
                    <a:cs typeface="+mn-cs"/>
                  </a:defRPr>
                </a:pPr>
                <a:r>
                  <a:rPr lang="en-US" altLang="ja-JP" baseline="0" dirty="0"/>
                  <a:t>Proportion (%)</a:t>
                </a:r>
                <a:endParaRPr lang="ja-JP" altLang="en-US"/>
              </a:p>
            </c:rich>
          </c:tx>
          <c:layout>
            <c:manualLayout>
              <c:xMode val="edge"/>
              <c:yMode val="edge"/>
              <c:x val="1.8499635833940278E-2"/>
              <c:y val="7.0994649574881805E-3"/>
            </c:manualLayout>
          </c:layout>
          <c:overlay val="0"/>
          <c:spPr>
            <a:noFill/>
            <a:ln>
              <a:noFill/>
            </a:ln>
            <a:effectLst/>
          </c:spPr>
          <c:txPr>
            <a:bodyPr rot="-5400000" spcFirstLastPara="1" vertOverflow="ellipsis" vert="horz" wrap="square" anchor="ctr" anchorCtr="1"/>
            <a:lstStyle/>
            <a:p>
              <a:pPr>
                <a:defRPr lang="ja-JP" sz="11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crossAx val="313330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eiryo" panose="020B0604030504040204" pitchFamily="34" charset="-128"/>
          <a:ea typeface="Meiryo" panose="020B0604030504040204" pitchFamily="34"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04782890042123"/>
          <c:y val="3.2152994912142095E-2"/>
          <c:w val="0.11499482919285108"/>
          <c:h val="6.836753914022313E-2"/>
        </c:manualLayout>
      </c:layout>
      <c:barChart>
        <c:barDir val="col"/>
        <c:grouping val="percentStacked"/>
        <c:varyColors val="0"/>
        <c:ser>
          <c:idx val="0"/>
          <c:order val="0"/>
          <c:tx>
            <c:strRef>
              <c:f>'Raw_name (2)'!$A$4</c:f>
              <c:strCache>
                <c:ptCount val="1"/>
                <c:pt idx="0">
                  <c:v>Caballeronia</c:v>
                </c:pt>
              </c:strCache>
            </c:strRef>
          </c:tx>
          <c:spPr>
            <a:solidFill>
              <a:srgbClr val="5AB9D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(2)'!$B$4:$AP$4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23.1799</c:v>
                </c:pt>
                <c:pt idx="18">
                  <c:v>12.8621</c:v>
                </c:pt>
                <c:pt idx="19">
                  <c:v>3.7669999999999999</c:v>
                </c:pt>
                <c:pt idx="20">
                  <c:v>0</c:v>
                </c:pt>
                <c:pt idx="21">
                  <c:v>0</c:v>
                </c:pt>
                <c:pt idx="22">
                  <c:v>0</c:v>
                </c:pt>
                <c:pt idx="23">
                  <c:v>0</c:v>
                </c:pt>
                <c:pt idx="24">
                  <c:v>0</c:v>
                </c:pt>
                <c:pt idx="25">
                  <c:v>6.7083000000000004</c:v>
                </c:pt>
                <c:pt idx="26">
                  <c:v>0</c:v>
                </c:pt>
                <c:pt idx="28">
                  <c:v>2.6295999999999999</c:v>
                </c:pt>
                <c:pt idx="29">
                  <c:v>3.8462000000000001</c:v>
                </c:pt>
                <c:pt idx="30">
                  <c:v>27.647500000000001</c:v>
                </c:pt>
                <c:pt idx="31">
                  <c:v>13.2546</c:v>
                </c:pt>
                <c:pt idx="32">
                  <c:v>22.8718</c:v>
                </c:pt>
                <c:pt idx="33">
                  <c:v>16.8874</c:v>
                </c:pt>
                <c:pt idx="34">
                  <c:v>19.9819</c:v>
                </c:pt>
                <c:pt idx="35">
                  <c:v>18.445599999999999</c:v>
                </c:pt>
                <c:pt idx="36">
                  <c:v>20.823799999999999</c:v>
                </c:pt>
                <c:pt idx="37">
                  <c:v>15.6188</c:v>
                </c:pt>
                <c:pt idx="38">
                  <c:v>7.3502999999999998</c:v>
                </c:pt>
                <c:pt idx="39">
                  <c:v>5.5975000000000001</c:v>
                </c:pt>
                <c:pt idx="40">
                  <c:v>10.233599999999999</c:v>
                </c:pt>
              </c:numCache>
            </c:numRef>
          </c:val>
          <c:extLst>
            <c:ext xmlns:c16="http://schemas.microsoft.com/office/drawing/2014/chart" uri="{C3380CC4-5D6E-409C-BE32-E72D297353CC}">
              <c16:uniqueId val="{00000000-BA5A-DC45-AD55-8B6BA7C48A4B}"/>
            </c:ext>
          </c:extLst>
        </c:ser>
        <c:ser>
          <c:idx val="1"/>
          <c:order val="1"/>
          <c:tx>
            <c:strRef>
              <c:f>'Raw_name (2)'!$A$5</c:f>
              <c:strCache>
                <c:ptCount val="1"/>
                <c:pt idx="0">
                  <c:v>Aquabacterium</c:v>
                </c:pt>
              </c:strCache>
            </c:strRef>
          </c:tx>
          <c:spPr>
            <a:solidFill>
              <a:srgbClr val="ABC46C"/>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(2)'!$B$5:$AP$5</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2.1726000000000001</c:v>
                </c:pt>
                <c:pt idx="20">
                  <c:v>0</c:v>
                </c:pt>
                <c:pt idx="21">
                  <c:v>0</c:v>
                </c:pt>
                <c:pt idx="22">
                  <c:v>0</c:v>
                </c:pt>
                <c:pt idx="23">
                  <c:v>0</c:v>
                </c:pt>
                <c:pt idx="24">
                  <c:v>0</c:v>
                </c:pt>
                <c:pt idx="25">
                  <c:v>0</c:v>
                </c:pt>
                <c:pt idx="26">
                  <c:v>0</c:v>
                </c:pt>
                <c:pt idx="28">
                  <c:v>3.0228999999999999</c:v>
                </c:pt>
                <c:pt idx="29">
                  <c:v>0</c:v>
                </c:pt>
                <c:pt idx="30">
                  <c:v>12.685600000000001</c:v>
                </c:pt>
                <c:pt idx="31">
                  <c:v>12.241</c:v>
                </c:pt>
                <c:pt idx="32">
                  <c:v>10.169499999999999</c:v>
                </c:pt>
                <c:pt idx="33">
                  <c:v>11.062099999999999</c:v>
                </c:pt>
                <c:pt idx="34">
                  <c:v>8.4960000000000004</c:v>
                </c:pt>
                <c:pt idx="35">
                  <c:v>12.7095</c:v>
                </c:pt>
                <c:pt idx="36">
                  <c:v>20.291499999999999</c:v>
                </c:pt>
                <c:pt idx="37">
                  <c:v>13.2338</c:v>
                </c:pt>
                <c:pt idx="38">
                  <c:v>14.0486</c:v>
                </c:pt>
                <c:pt idx="39">
                  <c:v>9.7136999999999993</c:v>
                </c:pt>
                <c:pt idx="40">
                  <c:v>6.3677999999999999</c:v>
                </c:pt>
              </c:numCache>
            </c:numRef>
          </c:val>
          <c:extLst>
            <c:ext xmlns:c16="http://schemas.microsoft.com/office/drawing/2014/chart" uri="{C3380CC4-5D6E-409C-BE32-E72D297353CC}">
              <c16:uniqueId val="{00000001-BA5A-DC45-AD55-8B6BA7C48A4B}"/>
            </c:ext>
          </c:extLst>
        </c:ser>
        <c:ser>
          <c:idx val="2"/>
          <c:order val="2"/>
          <c:tx>
            <c:strRef>
              <c:f>'Raw_name (2)'!$A$6</c:f>
              <c:strCache>
                <c:ptCount val="1"/>
                <c:pt idx="0">
                  <c:v>Yersinia</c:v>
                </c:pt>
              </c:strCache>
            </c:strRef>
          </c:tx>
          <c:spPr>
            <a:solidFill>
              <a:srgbClr val="FFFF0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(2)'!$B$6:$AP$6</c:f>
              <c:numCache>
                <c:formatCode>General</c:formatCode>
                <c:ptCount val="41"/>
                <c:pt idx="0">
                  <c:v>17.476900000000001</c:v>
                </c:pt>
                <c:pt idx="1">
                  <c:v>0</c:v>
                </c:pt>
                <c:pt idx="2">
                  <c:v>0</c:v>
                </c:pt>
                <c:pt idx="3">
                  <c:v>0</c:v>
                </c:pt>
                <c:pt idx="4">
                  <c:v>0</c:v>
                </c:pt>
                <c:pt idx="5">
                  <c:v>2.3889</c:v>
                </c:pt>
                <c:pt idx="6" formatCode="0.00">
                  <c:v>2.54</c:v>
                </c:pt>
                <c:pt idx="7">
                  <c:v>0</c:v>
                </c:pt>
                <c:pt idx="8">
                  <c:v>0</c:v>
                </c:pt>
                <c:pt idx="9">
                  <c:v>0</c:v>
                </c:pt>
                <c:pt idx="10">
                  <c:v>0</c:v>
                </c:pt>
                <c:pt idx="11">
                  <c:v>11.1951</c:v>
                </c:pt>
                <c:pt idx="12">
                  <c:v>0</c:v>
                </c:pt>
                <c:pt idx="13">
                  <c:v>0</c:v>
                </c:pt>
                <c:pt idx="14">
                  <c:v>0</c:v>
                </c:pt>
                <c:pt idx="16">
                  <c:v>0</c:v>
                </c:pt>
                <c:pt idx="17">
                  <c:v>0</c:v>
                </c:pt>
                <c:pt idx="18">
                  <c:v>0</c:v>
                </c:pt>
                <c:pt idx="19">
                  <c:v>0</c:v>
                </c:pt>
                <c:pt idx="20">
                  <c:v>7.7049000000000003</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2-BA5A-DC45-AD55-8B6BA7C48A4B}"/>
            </c:ext>
          </c:extLst>
        </c:ser>
        <c:ser>
          <c:idx val="3"/>
          <c:order val="3"/>
          <c:tx>
            <c:strRef>
              <c:f>Raw_name!#REF!</c:f>
              <c:strCache>
                <c:ptCount val="1"/>
                <c:pt idx="0">
                  <c:v>#REF!</c:v>
                </c:pt>
              </c:strCache>
            </c:strRef>
          </c:tx>
          <c:spPr>
            <a:solidFill>
              <a:schemeClr val="accent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Raw_name!#REF!</c:f>
              <c:numCache>
                <c:formatCode>General</c:formatCode>
                <c:ptCount val="1"/>
                <c:pt idx="0">
                  <c:v>1</c:v>
                </c:pt>
              </c:numCache>
            </c:numRef>
          </c:val>
          <c:extLst>
            <c:ext xmlns:c16="http://schemas.microsoft.com/office/drawing/2014/chart" uri="{C3380CC4-5D6E-409C-BE32-E72D297353CC}">
              <c16:uniqueId val="{00000003-BA5A-DC45-AD55-8B6BA7C48A4B}"/>
            </c:ext>
          </c:extLst>
        </c:ser>
        <c:ser>
          <c:idx val="4"/>
          <c:order val="4"/>
          <c:tx>
            <c:strRef>
              <c:f>'Raw_name (2)'!$A$7</c:f>
              <c:strCache>
                <c:ptCount val="1"/>
                <c:pt idx="0">
                  <c:v>Microbacterium</c:v>
                </c:pt>
              </c:strCache>
            </c:strRef>
          </c:tx>
          <c:spPr>
            <a:solidFill>
              <a:schemeClr val="accent5"/>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(2)'!$B$7:$AP$7</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2.3976999999999999</c:v>
                </c:pt>
                <c:pt idx="25">
                  <c:v>5.4188000000000001</c:v>
                </c:pt>
                <c:pt idx="26">
                  <c:v>3.3624000000000001</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4-BA5A-DC45-AD55-8B6BA7C48A4B}"/>
            </c:ext>
          </c:extLst>
        </c:ser>
        <c:ser>
          <c:idx val="5"/>
          <c:order val="5"/>
          <c:tx>
            <c:strRef>
              <c:f>'Raw_name (2)'!$A$8</c:f>
              <c:strCache>
                <c:ptCount val="1"/>
                <c:pt idx="0">
                  <c:v>Hymenobacter</c:v>
                </c:pt>
              </c:strCache>
            </c:strRef>
          </c:tx>
          <c:spPr>
            <a:solidFill>
              <a:schemeClr val="accent6"/>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(2)'!$B$8:$AP$8</c:f>
              <c:numCache>
                <c:formatCode>General</c:formatCode>
                <c:ptCount val="41"/>
                <c:pt idx="0">
                  <c:v>0</c:v>
                </c:pt>
                <c:pt idx="1">
                  <c:v>0</c:v>
                </c:pt>
                <c:pt idx="2">
                  <c:v>0</c:v>
                </c:pt>
                <c:pt idx="3">
                  <c:v>3.2957000000000001</c:v>
                </c:pt>
                <c:pt idx="4">
                  <c:v>0</c:v>
                </c:pt>
                <c:pt idx="5">
                  <c:v>0</c:v>
                </c:pt>
                <c:pt idx="6">
                  <c:v>0</c:v>
                </c:pt>
                <c:pt idx="7">
                  <c:v>0</c:v>
                </c:pt>
                <c:pt idx="8">
                  <c:v>2.7042999999999999</c:v>
                </c:pt>
                <c:pt idx="9">
                  <c:v>0</c:v>
                </c:pt>
                <c:pt idx="10">
                  <c:v>0</c:v>
                </c:pt>
                <c:pt idx="11">
                  <c:v>0</c:v>
                </c:pt>
                <c:pt idx="12">
                  <c:v>0</c:v>
                </c:pt>
                <c:pt idx="13">
                  <c:v>0</c:v>
                </c:pt>
                <c:pt idx="14">
                  <c:v>0</c:v>
                </c:pt>
                <c:pt idx="16">
                  <c:v>0</c:v>
                </c:pt>
                <c:pt idx="17">
                  <c:v>0</c:v>
                </c:pt>
                <c:pt idx="18">
                  <c:v>9.4741</c:v>
                </c:pt>
                <c:pt idx="19">
                  <c:v>0</c:v>
                </c:pt>
                <c:pt idx="20">
                  <c:v>0</c:v>
                </c:pt>
                <c:pt idx="21">
                  <c:v>2.5341999999999998</c:v>
                </c:pt>
                <c:pt idx="22">
                  <c:v>0</c:v>
                </c:pt>
                <c:pt idx="23">
                  <c:v>0</c:v>
                </c:pt>
                <c:pt idx="24">
                  <c:v>0</c:v>
                </c:pt>
                <c:pt idx="25">
                  <c:v>4.4679000000000002</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5-BA5A-DC45-AD55-8B6BA7C48A4B}"/>
            </c:ext>
          </c:extLst>
        </c:ser>
        <c:ser>
          <c:idx val="6"/>
          <c:order val="6"/>
          <c:tx>
            <c:strRef>
              <c:f>'Raw_name (2)'!$A$9</c:f>
              <c:strCache>
                <c:ptCount val="1"/>
                <c:pt idx="0">
                  <c:v>Terrimicrobium</c:v>
                </c:pt>
              </c:strCache>
            </c:strRef>
          </c:tx>
          <c:spPr>
            <a:solidFill>
              <a:schemeClr val="accent1">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(2)'!$B$9:$AP$9</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6-BA5A-DC45-AD55-8B6BA7C48A4B}"/>
            </c:ext>
          </c:extLst>
        </c:ser>
        <c:ser>
          <c:idx val="7"/>
          <c:order val="7"/>
          <c:tx>
            <c:strRef>
              <c:f>'Raw_name (2)'!$A$10</c:f>
              <c:strCache>
                <c:ptCount val="1"/>
                <c:pt idx="0">
                  <c:v>Erwinia</c:v>
                </c:pt>
              </c:strCache>
            </c:strRef>
          </c:tx>
          <c:spPr>
            <a:solidFill>
              <a:schemeClr val="accent2">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(2)'!$B$10:$AP$10</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7-BA5A-DC45-AD55-8B6BA7C48A4B}"/>
            </c:ext>
          </c:extLst>
        </c:ser>
        <c:ser>
          <c:idx val="8"/>
          <c:order val="8"/>
          <c:tx>
            <c:strRef>
              <c:f>'Raw_name (2)'!$A$11</c:f>
              <c:strCache>
                <c:ptCount val="1"/>
                <c:pt idx="0">
                  <c:v>Rhodococcus</c:v>
                </c:pt>
              </c:strCache>
            </c:strRef>
          </c:tx>
          <c:spPr>
            <a:solidFill>
              <a:schemeClr val="accent3">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(2)'!$B$11:$AP$11</c:f>
              <c:numCache>
                <c:formatCode>General</c:formatCode>
                <c:ptCount val="41"/>
                <c:pt idx="0">
                  <c:v>0</c:v>
                </c:pt>
                <c:pt idx="1">
                  <c:v>0</c:v>
                </c:pt>
                <c:pt idx="2">
                  <c:v>13.362</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8-BA5A-DC45-AD55-8B6BA7C48A4B}"/>
            </c:ext>
          </c:extLst>
        </c:ser>
        <c:ser>
          <c:idx val="9"/>
          <c:order val="9"/>
          <c:tx>
            <c:strRef>
              <c:f>'Raw_name (2)'!$A$12</c:f>
              <c:strCache>
                <c:ptCount val="1"/>
                <c:pt idx="0">
                  <c:v>Rhizobium</c:v>
                </c:pt>
              </c:strCache>
            </c:strRef>
          </c:tx>
          <c:spPr>
            <a:solidFill>
              <a:schemeClr val="accent4">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(2)'!$B$12:$AP$12</c:f>
              <c:numCache>
                <c:formatCode>General</c:formatCode>
                <c:ptCount val="41"/>
                <c:pt idx="0">
                  <c:v>0</c:v>
                </c:pt>
                <c:pt idx="1">
                  <c:v>0</c:v>
                </c:pt>
                <c:pt idx="2">
                  <c:v>3.2597999999999998</c:v>
                </c:pt>
                <c:pt idx="3">
                  <c:v>0</c:v>
                </c:pt>
                <c:pt idx="4">
                  <c:v>0</c:v>
                </c:pt>
                <c:pt idx="5">
                  <c:v>0</c:v>
                </c:pt>
                <c:pt idx="6">
                  <c:v>0</c:v>
                </c:pt>
                <c:pt idx="7">
                  <c:v>0</c:v>
                </c:pt>
                <c:pt idx="8">
                  <c:v>0</c:v>
                </c:pt>
                <c:pt idx="9">
                  <c:v>0</c:v>
                </c:pt>
                <c:pt idx="10">
                  <c:v>0</c:v>
                </c:pt>
                <c:pt idx="11">
                  <c:v>3.4954999999999998</c:v>
                </c:pt>
                <c:pt idx="12">
                  <c:v>13.362</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9-BA5A-DC45-AD55-8B6BA7C48A4B}"/>
            </c:ext>
          </c:extLst>
        </c:ser>
        <c:ser>
          <c:idx val="10"/>
          <c:order val="10"/>
          <c:tx>
            <c:strRef>
              <c:f>'Raw_name (2)'!$A$13</c:f>
              <c:strCache>
                <c:ptCount val="1"/>
                <c:pt idx="0">
                  <c:v>Acidovorax</c:v>
                </c:pt>
              </c:strCache>
            </c:strRef>
          </c:tx>
          <c:spPr>
            <a:solidFill>
              <a:schemeClr val="accent5">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(2)'!$B$13:$AP$13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7.7150999999999996</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A-BA5A-DC45-AD55-8B6BA7C48A4B}"/>
            </c:ext>
          </c:extLst>
        </c:ser>
        <c:ser>
          <c:idx val="11"/>
          <c:order val="11"/>
          <c:tx>
            <c:strRef>
              <c:f>'Raw_name (2)'!$A$14</c:f>
              <c:strCache>
                <c:ptCount val="1"/>
                <c:pt idx="0">
                  <c:v>Izhakiella</c:v>
                </c:pt>
              </c:strCache>
            </c:strRef>
          </c:tx>
          <c:spPr>
            <a:solidFill>
              <a:schemeClr val="accent6">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(2)'!$B$14:$AP$14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B-BA5A-DC45-AD55-8B6BA7C48A4B}"/>
            </c:ext>
          </c:extLst>
        </c:ser>
        <c:ser>
          <c:idx val="12"/>
          <c:order val="12"/>
          <c:tx>
            <c:strRef>
              <c:f>'Raw_name (2)'!$A$15</c:f>
              <c:strCache>
                <c:ptCount val="1"/>
                <c:pt idx="0">
                  <c:v>Methylobacterium</c:v>
                </c:pt>
              </c:strCache>
            </c:strRef>
          </c:tx>
          <c:spPr>
            <a:solidFill>
              <a:schemeClr val="accent1">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(2)'!$B$15:$AP$15</c:f>
              <c:numCache>
                <c:formatCode>General</c:formatCode>
                <c:ptCount val="41"/>
                <c:pt idx="0">
                  <c:v>0</c:v>
                </c:pt>
                <c:pt idx="1">
                  <c:v>3.1067</c:v>
                </c:pt>
                <c:pt idx="2">
                  <c:v>6.5667</c:v>
                </c:pt>
                <c:pt idx="3">
                  <c:v>12.907999999999999</c:v>
                </c:pt>
                <c:pt idx="4">
                  <c:v>9.2989999999999995</c:v>
                </c:pt>
                <c:pt idx="5">
                  <c:v>9.4473000000000003</c:v>
                </c:pt>
                <c:pt idx="6">
                  <c:v>5.7506000000000004</c:v>
                </c:pt>
                <c:pt idx="7">
                  <c:v>9.1038999999999994</c:v>
                </c:pt>
                <c:pt idx="8">
                  <c:v>6.6882000000000001</c:v>
                </c:pt>
                <c:pt idx="9">
                  <c:v>5.8521000000000001</c:v>
                </c:pt>
                <c:pt idx="10">
                  <c:v>10.5045</c:v>
                </c:pt>
                <c:pt idx="11">
                  <c:v>8.3018000000000001</c:v>
                </c:pt>
                <c:pt idx="12">
                  <c:v>6.5667</c:v>
                </c:pt>
                <c:pt idx="13">
                  <c:v>8.0831</c:v>
                </c:pt>
                <c:pt idx="14">
                  <c:v>7.1318999999999999</c:v>
                </c:pt>
                <c:pt idx="16">
                  <c:v>5.4579000000000004</c:v>
                </c:pt>
                <c:pt idx="17">
                  <c:v>4.1576000000000004</c:v>
                </c:pt>
                <c:pt idx="18">
                  <c:v>14.742699999999999</c:v>
                </c:pt>
                <c:pt idx="19">
                  <c:v>26.657900000000001</c:v>
                </c:pt>
                <c:pt idx="20">
                  <c:v>11.9559</c:v>
                </c:pt>
                <c:pt idx="21">
                  <c:v>6.7342000000000004</c:v>
                </c:pt>
                <c:pt idx="22">
                  <c:v>0</c:v>
                </c:pt>
                <c:pt idx="23">
                  <c:v>7.7477999999999998</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C-BA5A-DC45-AD55-8B6BA7C48A4B}"/>
            </c:ext>
          </c:extLst>
        </c:ser>
        <c:ser>
          <c:idx val="13"/>
          <c:order val="13"/>
          <c:tx>
            <c:strRef>
              <c:f>'Raw_name (2)'!$A$16</c:f>
              <c:strCache>
                <c:ptCount val="1"/>
                <c:pt idx="0">
                  <c:v>Rickettsia</c:v>
                </c:pt>
              </c:strCache>
            </c:strRef>
          </c:tx>
          <c:spPr>
            <a:solidFill>
              <a:schemeClr val="accent2">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(2)'!$B$16:$AP$16</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D-BA5A-DC45-AD55-8B6BA7C48A4B}"/>
            </c:ext>
          </c:extLst>
        </c:ser>
        <c:ser>
          <c:idx val="14"/>
          <c:order val="14"/>
          <c:tx>
            <c:strRef>
              <c:f>'Raw_name (2)'!$A$17</c:f>
              <c:strCache>
                <c:ptCount val="1"/>
                <c:pt idx="0">
                  <c:v>Spiroplasma</c:v>
                </c:pt>
              </c:strCache>
            </c:strRef>
          </c:tx>
          <c:spPr>
            <a:solidFill>
              <a:schemeClr val="accent5">
                <a:lumMod val="75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(2)'!$B$17:$AP$17</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E-BA5A-DC45-AD55-8B6BA7C48A4B}"/>
            </c:ext>
          </c:extLst>
        </c:ser>
        <c:ser>
          <c:idx val="15"/>
          <c:order val="15"/>
          <c:tx>
            <c:strRef>
              <c:f>'Raw_name (2)'!$A$18</c:f>
              <c:strCache>
                <c:ptCount val="1"/>
                <c:pt idx="0">
                  <c:v>Psedomonas</c:v>
                </c:pt>
              </c:strCache>
            </c:strRef>
          </c:tx>
          <c:spPr>
            <a:solidFill>
              <a:schemeClr val="accent4">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(2)'!$B$18:$AP$18</c:f>
              <c:numCache>
                <c:formatCode>General</c:formatCode>
                <c:ptCount val="41"/>
                <c:pt idx="0">
                  <c:v>2.5691999999999999</c:v>
                </c:pt>
                <c:pt idx="1">
                  <c:v>0</c:v>
                </c:pt>
                <c:pt idx="2">
                  <c:v>8.9595000000000002</c:v>
                </c:pt>
                <c:pt idx="3">
                  <c:v>7.6428000000000003</c:v>
                </c:pt>
                <c:pt idx="4">
                  <c:v>14.324999999999999</c:v>
                </c:pt>
                <c:pt idx="5">
                  <c:v>13.767300000000001</c:v>
                </c:pt>
                <c:pt idx="6">
                  <c:v>17.579899999999999</c:v>
                </c:pt>
                <c:pt idx="7">
                  <c:v>11.510199999999999</c:v>
                </c:pt>
                <c:pt idx="8">
                  <c:v>13.0268</c:v>
                </c:pt>
                <c:pt idx="9">
                  <c:v>3.4584000000000001</c:v>
                </c:pt>
                <c:pt idx="10">
                  <c:v>11.709300000000001</c:v>
                </c:pt>
                <c:pt idx="11">
                  <c:v>10.1677</c:v>
                </c:pt>
                <c:pt idx="12">
                  <c:v>8.9595000000000002</c:v>
                </c:pt>
                <c:pt idx="13">
                  <c:v>13.620900000000001</c:v>
                </c:pt>
                <c:pt idx="14">
                  <c:v>10.7064</c:v>
                </c:pt>
                <c:pt idx="16">
                  <c:v>0</c:v>
                </c:pt>
                <c:pt idx="17">
                  <c:v>5.4390000000000001</c:v>
                </c:pt>
                <c:pt idx="18">
                  <c:v>0</c:v>
                </c:pt>
                <c:pt idx="19">
                  <c:v>2.4529000000000001</c:v>
                </c:pt>
                <c:pt idx="20">
                  <c:v>2.4830999999999999</c:v>
                </c:pt>
                <c:pt idx="21">
                  <c:v>3.6316000000000002</c:v>
                </c:pt>
                <c:pt idx="22">
                  <c:v>12.6875</c:v>
                </c:pt>
                <c:pt idx="23">
                  <c:v>11.5261</c:v>
                </c:pt>
                <c:pt idx="24">
                  <c:v>6.8596000000000004</c:v>
                </c:pt>
                <c:pt idx="25">
                  <c:v>0</c:v>
                </c:pt>
                <c:pt idx="26">
                  <c:v>4.7058999999999997</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F-BA5A-DC45-AD55-8B6BA7C48A4B}"/>
            </c:ext>
          </c:extLst>
        </c:ser>
        <c:ser>
          <c:idx val="16"/>
          <c:order val="16"/>
          <c:tx>
            <c:strRef>
              <c:f>'Raw_name (2)'!$A$19</c:f>
              <c:strCache>
                <c:ptCount val="1"/>
                <c:pt idx="0">
                  <c:v>Sphingomonas</c:v>
                </c:pt>
              </c:strCache>
            </c:strRef>
          </c:tx>
          <c:spPr>
            <a:solidFill>
              <a:schemeClr val="accent5">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(2)'!$B$19:$AP$19</c:f>
              <c:numCache>
                <c:formatCode>General</c:formatCode>
                <c:ptCount val="41"/>
                <c:pt idx="0">
                  <c:v>0</c:v>
                </c:pt>
                <c:pt idx="1">
                  <c:v>0</c:v>
                </c:pt>
                <c:pt idx="2">
                  <c:v>2.4802</c:v>
                </c:pt>
                <c:pt idx="3">
                  <c:v>8.7492000000000001</c:v>
                </c:pt>
                <c:pt idx="4">
                  <c:v>5.7279</c:v>
                </c:pt>
                <c:pt idx="5">
                  <c:v>4.6029999999999998</c:v>
                </c:pt>
                <c:pt idx="6">
                  <c:v>6.3071000000000002</c:v>
                </c:pt>
                <c:pt idx="7">
                  <c:v>7.5972999999999997</c:v>
                </c:pt>
                <c:pt idx="8">
                  <c:v>2.4998</c:v>
                </c:pt>
                <c:pt idx="9">
                  <c:v>4.1757999999999997</c:v>
                </c:pt>
                <c:pt idx="10">
                  <c:v>4.9321999999999999</c:v>
                </c:pt>
                <c:pt idx="11">
                  <c:v>5.2314999999999996</c:v>
                </c:pt>
                <c:pt idx="12">
                  <c:v>2.4802</c:v>
                </c:pt>
                <c:pt idx="13">
                  <c:v>6.5068999999999999</c:v>
                </c:pt>
                <c:pt idx="14">
                  <c:v>6.9276999999999997</c:v>
                </c:pt>
                <c:pt idx="16">
                  <c:v>0</c:v>
                </c:pt>
                <c:pt idx="17">
                  <c:v>4.3094000000000001</c:v>
                </c:pt>
                <c:pt idx="18">
                  <c:v>5.6325000000000003</c:v>
                </c:pt>
                <c:pt idx="19">
                  <c:v>3.8458000000000001</c:v>
                </c:pt>
                <c:pt idx="20">
                  <c:v>6.0800999999999998</c:v>
                </c:pt>
                <c:pt idx="21">
                  <c:v>0</c:v>
                </c:pt>
                <c:pt idx="22">
                  <c:v>5.8808999999999996</c:v>
                </c:pt>
                <c:pt idx="23">
                  <c:v>7.5045999999999999</c:v>
                </c:pt>
                <c:pt idx="24">
                  <c:v>3.1812999999999998</c:v>
                </c:pt>
                <c:pt idx="25">
                  <c:v>2.2143999999999999</c:v>
                </c:pt>
                <c:pt idx="26">
                  <c:v>3.3321000000000001</c:v>
                </c:pt>
                <c:pt idx="28">
                  <c:v>0</c:v>
                </c:pt>
                <c:pt idx="29">
                  <c:v>0</c:v>
                </c:pt>
                <c:pt idx="30">
                  <c:v>0</c:v>
                </c:pt>
                <c:pt idx="31">
                  <c:v>0</c:v>
                </c:pt>
                <c:pt idx="32">
                  <c:v>0</c:v>
                </c:pt>
                <c:pt idx="33">
                  <c:v>0</c:v>
                </c:pt>
                <c:pt idx="34">
                  <c:v>6.6569000000000003</c:v>
                </c:pt>
                <c:pt idx="35">
                  <c:v>2.6543999999999999</c:v>
                </c:pt>
                <c:pt idx="36">
                  <c:v>0</c:v>
                </c:pt>
                <c:pt idx="37">
                  <c:v>4.9554</c:v>
                </c:pt>
                <c:pt idx="38">
                  <c:v>0</c:v>
                </c:pt>
                <c:pt idx="39">
                  <c:v>0</c:v>
                </c:pt>
                <c:pt idx="40">
                  <c:v>10.5656</c:v>
                </c:pt>
              </c:numCache>
            </c:numRef>
          </c:val>
          <c:extLst>
            <c:ext xmlns:c16="http://schemas.microsoft.com/office/drawing/2014/chart" uri="{C3380CC4-5D6E-409C-BE32-E72D297353CC}">
              <c16:uniqueId val="{00000010-BA5A-DC45-AD55-8B6BA7C48A4B}"/>
            </c:ext>
          </c:extLst>
        </c:ser>
        <c:ser>
          <c:idx val="17"/>
          <c:order val="17"/>
          <c:tx>
            <c:strRef>
              <c:f>'Raw_name (2)'!$A$20</c:f>
              <c:strCache>
                <c:ptCount val="1"/>
                <c:pt idx="0">
                  <c:v>Enterobacterales</c:v>
                </c:pt>
              </c:strCache>
            </c:strRef>
          </c:tx>
          <c:spPr>
            <a:solidFill>
              <a:schemeClr val="accent6">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(2)'!$B$20:$AP$20</c:f>
              <c:numCache>
                <c:formatCode>General</c:formatCode>
                <c:ptCount val="41"/>
                <c:pt idx="0">
                  <c:v>0</c:v>
                </c:pt>
                <c:pt idx="1">
                  <c:v>0</c:v>
                </c:pt>
                <c:pt idx="2">
                  <c:v>15.674099999999999</c:v>
                </c:pt>
                <c:pt idx="3">
                  <c:v>12.429399999999999</c:v>
                </c:pt>
                <c:pt idx="4">
                  <c:v>11.1812</c:v>
                </c:pt>
                <c:pt idx="5">
                  <c:v>8.7730999999999995</c:v>
                </c:pt>
                <c:pt idx="6">
                  <c:v>0</c:v>
                </c:pt>
                <c:pt idx="7">
                  <c:v>2.6919</c:v>
                </c:pt>
                <c:pt idx="8">
                  <c:v>10.8568</c:v>
                </c:pt>
                <c:pt idx="9">
                  <c:v>4.2362000000000002</c:v>
                </c:pt>
                <c:pt idx="10">
                  <c:v>18.6935</c:v>
                </c:pt>
                <c:pt idx="11">
                  <c:v>3.5781999999999998</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1-BA5A-DC45-AD55-8B6BA7C48A4B}"/>
            </c:ext>
          </c:extLst>
        </c:ser>
        <c:ser>
          <c:idx val="18"/>
          <c:order val="18"/>
          <c:tx>
            <c:strRef>
              <c:f>'Raw_name (2)'!$A$21</c:f>
              <c:strCache>
                <c:ptCount val="1"/>
                <c:pt idx="0">
                  <c:v>Acinetobacter</c:v>
                </c:pt>
              </c:strCache>
            </c:strRef>
          </c:tx>
          <c:spPr>
            <a:solidFill>
              <a:srgbClr val="FF7C88"/>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(2)'!$B$21:$AP$21</c:f>
              <c:numCache>
                <c:formatCode>General</c:formatCode>
                <c:ptCount val="41"/>
                <c:pt idx="0">
                  <c:v>0</c:v>
                </c:pt>
                <c:pt idx="1">
                  <c:v>0</c:v>
                </c:pt>
                <c:pt idx="2">
                  <c:v>0</c:v>
                </c:pt>
                <c:pt idx="3">
                  <c:v>3.2094</c:v>
                </c:pt>
                <c:pt idx="4">
                  <c:v>5.6364000000000001</c:v>
                </c:pt>
                <c:pt idx="5">
                  <c:v>7.2165999999999997</c:v>
                </c:pt>
                <c:pt idx="6">
                  <c:v>21.5611</c:v>
                </c:pt>
                <c:pt idx="7">
                  <c:v>9.0539000000000005</c:v>
                </c:pt>
                <c:pt idx="8">
                  <c:v>7.8821000000000003</c:v>
                </c:pt>
                <c:pt idx="9">
                  <c:v>3.3603000000000001</c:v>
                </c:pt>
                <c:pt idx="10">
                  <c:v>6.3441000000000001</c:v>
                </c:pt>
                <c:pt idx="11">
                  <c:v>0</c:v>
                </c:pt>
                <c:pt idx="12">
                  <c:v>0</c:v>
                </c:pt>
                <c:pt idx="13">
                  <c:v>5.0053000000000001</c:v>
                </c:pt>
                <c:pt idx="14">
                  <c:v>4.3745000000000003</c:v>
                </c:pt>
                <c:pt idx="16">
                  <c:v>0</c:v>
                </c:pt>
                <c:pt idx="17">
                  <c:v>0</c:v>
                </c:pt>
                <c:pt idx="18">
                  <c:v>0</c:v>
                </c:pt>
                <c:pt idx="19">
                  <c:v>0</c:v>
                </c:pt>
                <c:pt idx="20">
                  <c:v>0</c:v>
                </c:pt>
                <c:pt idx="21">
                  <c:v>0</c:v>
                </c:pt>
                <c:pt idx="22">
                  <c:v>0</c:v>
                </c:pt>
                <c:pt idx="23">
                  <c:v>0</c:v>
                </c:pt>
                <c:pt idx="24">
                  <c:v>0</c:v>
                </c:pt>
                <c:pt idx="25">
                  <c:v>0</c:v>
                </c:pt>
                <c:pt idx="26">
                  <c:v>2.6185999999999998</c:v>
                </c:pt>
                <c:pt idx="28">
                  <c:v>4.8292000000000002</c:v>
                </c:pt>
                <c:pt idx="29">
                  <c:v>5.8354999999999997</c:v>
                </c:pt>
                <c:pt idx="30">
                  <c:v>4.8577000000000004</c:v>
                </c:pt>
                <c:pt idx="31">
                  <c:v>24.069900000000001</c:v>
                </c:pt>
                <c:pt idx="32">
                  <c:v>20.138999999999999</c:v>
                </c:pt>
                <c:pt idx="33">
                  <c:v>10.681900000000001</c:v>
                </c:pt>
                <c:pt idx="34">
                  <c:v>5.0209000000000001</c:v>
                </c:pt>
                <c:pt idx="35">
                  <c:v>4.0265000000000004</c:v>
                </c:pt>
                <c:pt idx="36">
                  <c:v>5.3484999999999996</c:v>
                </c:pt>
                <c:pt idx="37">
                  <c:v>12.550700000000001</c:v>
                </c:pt>
                <c:pt idx="38">
                  <c:v>7.0538999999999996</c:v>
                </c:pt>
                <c:pt idx="39">
                  <c:v>13.5024</c:v>
                </c:pt>
                <c:pt idx="40">
                  <c:v>4.6840000000000002</c:v>
                </c:pt>
              </c:numCache>
            </c:numRef>
          </c:val>
          <c:extLst>
            <c:ext xmlns:c16="http://schemas.microsoft.com/office/drawing/2014/chart" uri="{C3380CC4-5D6E-409C-BE32-E72D297353CC}">
              <c16:uniqueId val="{00000012-BA5A-DC45-AD55-8B6BA7C48A4B}"/>
            </c:ext>
          </c:extLst>
        </c:ser>
        <c:ser>
          <c:idx val="19"/>
          <c:order val="19"/>
          <c:tx>
            <c:strRef>
              <c:f>'Raw_name (2)'!$A$22</c:f>
              <c:strCache>
                <c:ptCount val="1"/>
                <c:pt idx="0">
                  <c:v>Cutibacterium</c:v>
                </c:pt>
              </c:strCache>
            </c:strRef>
          </c:tx>
          <c:spPr>
            <a:solidFill>
              <a:srgbClr val="FFB17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(2)'!$B$22:$AP$22</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3.1092</c:v>
                </c:pt>
                <c:pt idx="19">
                  <c:v>0</c:v>
                </c:pt>
                <c:pt idx="20">
                  <c:v>0</c:v>
                </c:pt>
                <c:pt idx="21">
                  <c:v>7.9490999999999996</c:v>
                </c:pt>
                <c:pt idx="22">
                  <c:v>0</c:v>
                </c:pt>
                <c:pt idx="23">
                  <c:v>0</c:v>
                </c:pt>
                <c:pt idx="24">
                  <c:v>0</c:v>
                </c:pt>
                <c:pt idx="25">
                  <c:v>2.1362999999999999</c:v>
                </c:pt>
                <c:pt idx="26">
                  <c:v>2.5731000000000002</c:v>
                </c:pt>
                <c:pt idx="28">
                  <c:v>0</c:v>
                </c:pt>
                <c:pt idx="29">
                  <c:v>2.7408999999999999</c:v>
                </c:pt>
                <c:pt idx="30">
                  <c:v>6.8563000000000001</c:v>
                </c:pt>
                <c:pt idx="31">
                  <c:v>6.5605000000000002</c:v>
                </c:pt>
                <c:pt idx="32">
                  <c:v>4.3611000000000004</c:v>
                </c:pt>
                <c:pt idx="33">
                  <c:v>9.4186999999999994</c:v>
                </c:pt>
                <c:pt idx="34">
                  <c:v>2.7980999999999998</c:v>
                </c:pt>
                <c:pt idx="35">
                  <c:v>5.23</c:v>
                </c:pt>
                <c:pt idx="36">
                  <c:v>2.8896999999999999</c:v>
                </c:pt>
                <c:pt idx="37">
                  <c:v>6.75</c:v>
                </c:pt>
                <c:pt idx="38">
                  <c:v>4.5049999999999999</c:v>
                </c:pt>
                <c:pt idx="39">
                  <c:v>9.9131</c:v>
                </c:pt>
                <c:pt idx="40">
                  <c:v>2.0396000000000001</c:v>
                </c:pt>
              </c:numCache>
            </c:numRef>
          </c:val>
          <c:extLst>
            <c:ext xmlns:c16="http://schemas.microsoft.com/office/drawing/2014/chart" uri="{C3380CC4-5D6E-409C-BE32-E72D297353CC}">
              <c16:uniqueId val="{00000013-BA5A-DC45-AD55-8B6BA7C48A4B}"/>
            </c:ext>
          </c:extLst>
        </c:ser>
        <c:ser>
          <c:idx val="20"/>
          <c:order val="20"/>
          <c:tx>
            <c:strRef>
              <c:f>'Raw_name (2)'!$A$23</c:f>
              <c:strCache>
                <c:ptCount val="1"/>
                <c:pt idx="0">
                  <c:v>Flavobacterium</c:v>
                </c:pt>
              </c:strCache>
            </c:strRef>
          </c:tx>
          <c:spPr>
            <a:solidFill>
              <a:srgbClr val="F7F48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(2)'!$B$23:$AP$23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2.9601999999999999</c:v>
                </c:pt>
                <c:pt idx="17">
                  <c:v>2.9045999999999998</c:v>
                </c:pt>
                <c:pt idx="18">
                  <c:v>7.7305000000000001</c:v>
                </c:pt>
                <c:pt idx="19">
                  <c:v>7.1571999999999996</c:v>
                </c:pt>
                <c:pt idx="20">
                  <c:v>0</c:v>
                </c:pt>
                <c:pt idx="21">
                  <c:v>9.2684999999999995</c:v>
                </c:pt>
                <c:pt idx="22">
                  <c:v>0</c:v>
                </c:pt>
                <c:pt idx="23">
                  <c:v>2.8142</c:v>
                </c:pt>
                <c:pt idx="24">
                  <c:v>11.2105</c:v>
                </c:pt>
                <c:pt idx="25">
                  <c:v>0</c:v>
                </c:pt>
                <c:pt idx="26">
                  <c:v>6.0949</c:v>
                </c:pt>
                <c:pt idx="28">
                  <c:v>0</c:v>
                </c:pt>
                <c:pt idx="29">
                  <c:v>0</c:v>
                </c:pt>
                <c:pt idx="30">
                  <c:v>3.2616000000000001</c:v>
                </c:pt>
                <c:pt idx="31">
                  <c:v>2.4281999999999999</c:v>
                </c:pt>
                <c:pt idx="32">
                  <c:v>0</c:v>
                </c:pt>
                <c:pt idx="33">
                  <c:v>5.9112</c:v>
                </c:pt>
                <c:pt idx="34">
                  <c:v>0</c:v>
                </c:pt>
                <c:pt idx="35">
                  <c:v>5.0724999999999998</c:v>
                </c:pt>
                <c:pt idx="36">
                  <c:v>0</c:v>
                </c:pt>
                <c:pt idx="37">
                  <c:v>0</c:v>
                </c:pt>
                <c:pt idx="38">
                  <c:v>14.641400000000001</c:v>
                </c:pt>
                <c:pt idx="39">
                  <c:v>2.8058999999999998</c:v>
                </c:pt>
                <c:pt idx="40">
                  <c:v>0</c:v>
                </c:pt>
              </c:numCache>
            </c:numRef>
          </c:val>
          <c:extLst>
            <c:ext xmlns:c16="http://schemas.microsoft.com/office/drawing/2014/chart" uri="{C3380CC4-5D6E-409C-BE32-E72D297353CC}">
              <c16:uniqueId val="{00000014-BA5A-DC45-AD55-8B6BA7C48A4B}"/>
            </c:ext>
          </c:extLst>
        </c:ser>
        <c:ser>
          <c:idx val="21"/>
          <c:order val="21"/>
          <c:tx>
            <c:strRef>
              <c:f>'Raw_name (2)'!$A$24</c:f>
              <c:strCache>
                <c:ptCount val="1"/>
                <c:pt idx="0">
                  <c:v>Serratia</c:v>
                </c:pt>
              </c:strCache>
            </c:strRef>
          </c:tx>
          <c:spPr>
            <a:solidFill>
              <a:srgbClr val="90D4C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(2)'!$B$24:$AP$24</c:f>
              <c:numCache>
                <c:formatCode>General</c:formatCode>
                <c:ptCount val="41"/>
                <c:pt idx="0">
                  <c:v>74.538499999999999</c:v>
                </c:pt>
                <c:pt idx="1">
                  <c:v>84.908799999999999</c:v>
                </c:pt>
                <c:pt idx="2">
                  <c:v>23.000399999999999</c:v>
                </c:pt>
                <c:pt idx="3">
                  <c:v>20.009399999999999</c:v>
                </c:pt>
                <c:pt idx="4">
                  <c:v>15.118499999999999</c:v>
                </c:pt>
                <c:pt idx="5">
                  <c:v>22.365600000000001</c:v>
                </c:pt>
                <c:pt idx="6">
                  <c:v>12.5</c:v>
                </c:pt>
                <c:pt idx="7">
                  <c:v>21.599399999999999</c:v>
                </c:pt>
                <c:pt idx="8">
                  <c:v>19.2072</c:v>
                </c:pt>
                <c:pt idx="9">
                  <c:v>39.235799999999998</c:v>
                </c:pt>
                <c:pt idx="10">
                  <c:v>13.780099999999999</c:v>
                </c:pt>
                <c:pt idx="11">
                  <c:v>12.683</c:v>
                </c:pt>
                <c:pt idx="12">
                  <c:v>23.000399999999999</c:v>
                </c:pt>
                <c:pt idx="13">
                  <c:v>18.168299999999999</c:v>
                </c:pt>
                <c:pt idx="14">
                  <c:v>13.9574</c:v>
                </c:pt>
                <c:pt idx="16">
                  <c:v>70.513400000000004</c:v>
                </c:pt>
                <c:pt idx="17">
                  <c:v>29.321300000000001</c:v>
                </c:pt>
                <c:pt idx="18">
                  <c:v>4.8623000000000003</c:v>
                </c:pt>
                <c:pt idx="19">
                  <c:v>4.4065000000000003</c:v>
                </c:pt>
                <c:pt idx="20">
                  <c:v>14.1835</c:v>
                </c:pt>
                <c:pt idx="21">
                  <c:v>15.6303</c:v>
                </c:pt>
                <c:pt idx="22">
                  <c:v>7.0937999999999999</c:v>
                </c:pt>
                <c:pt idx="23">
                  <c:v>12.3513</c:v>
                </c:pt>
                <c:pt idx="24">
                  <c:v>13.421099999999999</c:v>
                </c:pt>
                <c:pt idx="25">
                  <c:v>10.785500000000001</c:v>
                </c:pt>
                <c:pt idx="26">
                  <c:v>0</c:v>
                </c:pt>
                <c:pt idx="28">
                  <c:v>9.1423000000000005</c:v>
                </c:pt>
                <c:pt idx="29">
                  <c:v>60.610100000000003</c:v>
                </c:pt>
                <c:pt idx="30">
                  <c:v>5.7321</c:v>
                </c:pt>
                <c:pt idx="31">
                  <c:v>7.3402000000000003</c:v>
                </c:pt>
                <c:pt idx="32">
                  <c:v>6.5796999999999999</c:v>
                </c:pt>
                <c:pt idx="33">
                  <c:v>3.8877000000000002</c:v>
                </c:pt>
                <c:pt idx="34">
                  <c:v>13.3589</c:v>
                </c:pt>
                <c:pt idx="35">
                  <c:v>5.4325000000000001</c:v>
                </c:pt>
                <c:pt idx="36">
                  <c:v>5.6780999999999997</c:v>
                </c:pt>
                <c:pt idx="37">
                  <c:v>0</c:v>
                </c:pt>
                <c:pt idx="38">
                  <c:v>2.1339999999999999</c:v>
                </c:pt>
                <c:pt idx="39">
                  <c:v>0</c:v>
                </c:pt>
                <c:pt idx="40">
                  <c:v>2.4190999999999998</c:v>
                </c:pt>
              </c:numCache>
            </c:numRef>
          </c:val>
          <c:extLst>
            <c:ext xmlns:c16="http://schemas.microsoft.com/office/drawing/2014/chart" uri="{C3380CC4-5D6E-409C-BE32-E72D297353CC}">
              <c16:uniqueId val="{00000015-BA5A-DC45-AD55-8B6BA7C48A4B}"/>
            </c:ext>
          </c:extLst>
        </c:ser>
        <c:ser>
          <c:idx val="22"/>
          <c:order val="22"/>
          <c:tx>
            <c:strRef>
              <c:f>'Raw_name (2)'!$A$25</c:f>
              <c:strCache>
                <c:ptCount val="1"/>
                <c:pt idx="0">
                  <c:v>Lactococcus</c:v>
                </c:pt>
              </c:strCache>
            </c:strRef>
          </c:tx>
          <c:spPr>
            <a:solidFill>
              <a:srgbClr val="00206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(2)'!$B$25:$AP$25</c:f>
              <c:numCache>
                <c:formatCode>General</c:formatCode>
                <c:ptCount val="41"/>
                <c:pt idx="0">
                  <c:v>0</c:v>
                </c:pt>
                <c:pt idx="1">
                  <c:v>0</c:v>
                </c:pt>
                <c:pt idx="2">
                  <c:v>0</c:v>
                </c:pt>
                <c:pt idx="3">
                  <c:v>0</c:v>
                </c:pt>
                <c:pt idx="4">
                  <c:v>0</c:v>
                </c:pt>
                <c:pt idx="5">
                  <c:v>0</c:v>
                </c:pt>
                <c:pt idx="6">
                  <c:v>0</c:v>
                </c:pt>
                <c:pt idx="7">
                  <c:v>0</c:v>
                </c:pt>
                <c:pt idx="8">
                  <c:v>2.0975000000000001</c:v>
                </c:pt>
                <c:pt idx="9">
                  <c:v>6.2373000000000003</c:v>
                </c:pt>
                <c:pt idx="10">
                  <c:v>0</c:v>
                </c:pt>
                <c:pt idx="11">
                  <c:v>0</c:v>
                </c:pt>
                <c:pt idx="12">
                  <c:v>0</c:v>
                </c:pt>
                <c:pt idx="13">
                  <c:v>0</c:v>
                </c:pt>
                <c:pt idx="14">
                  <c:v>0</c:v>
                </c:pt>
                <c:pt idx="16">
                  <c:v>0</c:v>
                </c:pt>
                <c:pt idx="17">
                  <c:v>0</c:v>
                </c:pt>
                <c:pt idx="18">
                  <c:v>0</c:v>
                </c:pt>
                <c:pt idx="19">
                  <c:v>0</c:v>
                </c:pt>
                <c:pt idx="20">
                  <c:v>0</c:v>
                </c:pt>
                <c:pt idx="21">
                  <c:v>3.1417000000000002</c:v>
                </c:pt>
                <c:pt idx="22">
                  <c:v>17.307700000000001</c:v>
                </c:pt>
                <c:pt idx="23">
                  <c:v>0</c:v>
                </c:pt>
                <c:pt idx="24">
                  <c:v>0</c:v>
                </c:pt>
                <c:pt idx="25">
                  <c:v>0</c:v>
                </c:pt>
                <c:pt idx="26">
                  <c:v>0</c:v>
                </c:pt>
                <c:pt idx="28">
                  <c:v>72.130700000000004</c:v>
                </c:pt>
                <c:pt idx="29">
                  <c:v>5.9682000000000004</c:v>
                </c:pt>
                <c:pt idx="30">
                  <c:v>3.8307000000000002</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6-BA5A-DC45-AD55-8B6BA7C48A4B}"/>
            </c:ext>
          </c:extLst>
        </c:ser>
        <c:ser>
          <c:idx val="23"/>
          <c:order val="23"/>
          <c:tx>
            <c:strRef>
              <c:f>'Raw_name (2)'!$A$26</c:f>
              <c:strCache>
                <c:ptCount val="1"/>
                <c:pt idx="0">
                  <c:v>Others</c:v>
                </c:pt>
              </c:strCache>
            </c:strRef>
          </c:tx>
          <c:spPr>
            <a:solidFill>
              <a:schemeClr val="bg1">
                <a:lumMod val="85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(2)'!$B$26:$AP$26</c:f>
              <c:numCache>
                <c:formatCode>General</c:formatCode>
                <c:ptCount val="41"/>
                <c:pt idx="0">
                  <c:v>5.4154000000000053</c:v>
                </c:pt>
                <c:pt idx="1">
                  <c:v>11.984499999999997</c:v>
                </c:pt>
                <c:pt idx="2">
                  <c:v>26.697299999999998</c:v>
                </c:pt>
                <c:pt idx="3">
                  <c:v>31.756100000000004</c:v>
                </c:pt>
                <c:pt idx="4">
                  <c:v>38.711999999999996</c:v>
                </c:pt>
                <c:pt idx="5">
                  <c:v>31.438199999999995</c:v>
                </c:pt>
                <c:pt idx="6">
                  <c:v>33.761300000000006</c:v>
                </c:pt>
                <c:pt idx="7">
                  <c:v>38.443399999999997</c:v>
                </c:pt>
                <c:pt idx="8">
                  <c:v>35.037300000000002</c:v>
                </c:pt>
                <c:pt idx="9">
                  <c:v>33.444100000000006</c:v>
                </c:pt>
                <c:pt idx="10">
                  <c:v>34.036299999999997</c:v>
                </c:pt>
                <c:pt idx="11">
                  <c:v>45.347200000000001</c:v>
                </c:pt>
                <c:pt idx="12">
                  <c:v>45.631200000000007</c:v>
                </c:pt>
                <c:pt idx="13">
                  <c:v>48.615499999999997</c:v>
                </c:pt>
                <c:pt idx="14">
                  <c:v>56.902100000000004</c:v>
                </c:pt>
                <c:pt idx="16">
                  <c:v>21.0685</c:v>
                </c:pt>
                <c:pt idx="17">
                  <c:v>30.688199999999995</c:v>
                </c:pt>
                <c:pt idx="18">
                  <c:v>41.586600000000004</c:v>
                </c:pt>
                <c:pt idx="19">
                  <c:v>49.540100000000002</c:v>
                </c:pt>
                <c:pt idx="20">
                  <c:v>49.877399999999994</c:v>
                </c:pt>
                <c:pt idx="21">
                  <c:v>51.110399999999998</c:v>
                </c:pt>
                <c:pt idx="22">
                  <c:v>57.030100000000004</c:v>
                </c:pt>
                <c:pt idx="23">
                  <c:v>58.056000000000004</c:v>
                </c:pt>
                <c:pt idx="24">
                  <c:v>62.9298</c:v>
                </c:pt>
                <c:pt idx="25">
                  <c:v>68.268799999999999</c:v>
                </c:pt>
                <c:pt idx="26">
                  <c:v>77.313000000000002</c:v>
                </c:pt>
                <c:pt idx="28">
                  <c:v>8.2452999999999861</c:v>
                </c:pt>
                <c:pt idx="29">
                  <c:v>20.999099999999999</c:v>
                </c:pt>
                <c:pt idx="30">
                  <c:v>35.128500000000003</c:v>
                </c:pt>
                <c:pt idx="31">
                  <c:v>34.10560000000001</c:v>
                </c:pt>
                <c:pt idx="32">
                  <c:v>35.878900000000002</c:v>
                </c:pt>
                <c:pt idx="33">
                  <c:v>42.150999999999996</c:v>
                </c:pt>
                <c:pt idx="34">
                  <c:v>43.687300000000008</c:v>
                </c:pt>
                <c:pt idx="35">
                  <c:v>46.429000000000002</c:v>
                </c:pt>
                <c:pt idx="36">
                  <c:v>44.968400000000003</c:v>
                </c:pt>
                <c:pt idx="37">
                  <c:v>46.891300000000001</c:v>
                </c:pt>
                <c:pt idx="38">
                  <c:v>50.266800000000003</c:v>
                </c:pt>
                <c:pt idx="39">
                  <c:v>58.467399999999998</c:v>
                </c:pt>
                <c:pt idx="40">
                  <c:v>63.690300000000001</c:v>
                </c:pt>
              </c:numCache>
            </c:numRef>
          </c:val>
          <c:extLst>
            <c:ext xmlns:c16="http://schemas.microsoft.com/office/drawing/2014/chart" uri="{C3380CC4-5D6E-409C-BE32-E72D297353CC}">
              <c16:uniqueId val="{00000017-BA5A-DC45-AD55-8B6BA7C48A4B}"/>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scaling>
        <c:delete val="1"/>
        <c:axPos val="l"/>
        <c:numFmt formatCode="0%" sourceLinked="0"/>
        <c:majorTickMark val="out"/>
        <c:minorTickMark val="none"/>
        <c:tickLblPos val="nextTo"/>
        <c:crossAx val="313330287"/>
        <c:crosses val="autoZero"/>
        <c:crossBetween val="between"/>
        <c:majorUnit val="0.2"/>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legendEntry>
      <c:legendEntry>
        <c:idx val="20"/>
        <c:delete val="1"/>
      </c:legendEntry>
      <c:layout>
        <c:manualLayout>
          <c:xMode val="edge"/>
          <c:yMode val="edge"/>
          <c:x val="0"/>
          <c:y val="0.11789985962887609"/>
          <c:w val="0.99261318976072033"/>
          <c:h val="0.88008785919451415"/>
        </c:manualLayout>
      </c:layout>
      <c:overlay val="0"/>
      <c:spPr>
        <a:noFill/>
        <a:ln>
          <a:noFill/>
        </a:ln>
        <a:effectLst/>
      </c:spPr>
      <c:txPr>
        <a:bodyPr rot="0" spcFirstLastPara="1" vertOverflow="ellipsis" vert="horz" wrap="square" anchor="ctr" anchorCtr="1"/>
        <a:lstStyle/>
        <a:p>
          <a:pPr>
            <a:defRPr lang="ja-JP" sz="1400" b="0" i="1"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09501492890182E-2"/>
          <c:y val="0.45778041826483012"/>
          <c:w val="2.2399377676429875E-2"/>
          <c:h val="0.10440624246614855"/>
        </c:manualLayout>
      </c:layout>
      <c:barChart>
        <c:barDir val="col"/>
        <c:grouping val="percentStacked"/>
        <c:varyColors val="0"/>
        <c:ser>
          <c:idx val="0"/>
          <c:order val="0"/>
          <c:tx>
            <c:strRef>
              <c:f>Modified_Name!$A$4</c:f>
              <c:strCache>
                <c:ptCount val="1"/>
                <c:pt idx="0">
                  <c:v>Acidobacteria</c:v>
                </c:pt>
              </c:strCache>
            </c:strRef>
          </c:tx>
          <c:spPr>
            <a:solidFill>
              <a:srgbClr val="5AB9D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Modified_Name!$B$4:$AY$4</c:f>
              <c:numCache>
                <c:formatCode>General</c:formatCode>
                <c:ptCount val="50"/>
                <c:pt idx="0">
                  <c:v>0.13519999999999999</c:v>
                </c:pt>
                <c:pt idx="1">
                  <c:v>0</c:v>
                </c:pt>
                <c:pt idx="2">
                  <c:v>1.1599999999999999E-2</c:v>
                </c:pt>
                <c:pt idx="3">
                  <c:v>0</c:v>
                </c:pt>
                <c:pt idx="4">
                  <c:v>0</c:v>
                </c:pt>
                <c:pt idx="5">
                  <c:v>0</c:v>
                </c:pt>
                <c:pt idx="6">
                  <c:v>4.1799999999999997E-2</c:v>
                </c:pt>
                <c:pt idx="7">
                  <c:v>0</c:v>
                </c:pt>
                <c:pt idx="8">
                  <c:v>1.6195999999999999</c:v>
                </c:pt>
                <c:pt idx="9">
                  <c:v>0.1666</c:v>
                </c:pt>
                <c:pt idx="10">
                  <c:v>0</c:v>
                </c:pt>
                <c:pt idx="11">
                  <c:v>0.30070000000000002</c:v>
                </c:pt>
                <c:pt idx="12">
                  <c:v>0.39789999999999998</c:v>
                </c:pt>
                <c:pt idx="14">
                  <c:v>0</c:v>
                </c:pt>
                <c:pt idx="15">
                  <c:v>0</c:v>
                </c:pt>
                <c:pt idx="16">
                  <c:v>0</c:v>
                </c:pt>
                <c:pt idx="17">
                  <c:v>0</c:v>
                </c:pt>
                <c:pt idx="18">
                  <c:v>0</c:v>
                </c:pt>
                <c:pt idx="19">
                  <c:v>0</c:v>
                </c:pt>
                <c:pt idx="20">
                  <c:v>0</c:v>
                </c:pt>
                <c:pt idx="22">
                  <c:v>0.13519999999999999</c:v>
                </c:pt>
                <c:pt idx="23">
                  <c:v>7.2900000000000006E-2</c:v>
                </c:pt>
                <c:pt idx="24">
                  <c:v>0</c:v>
                </c:pt>
                <c:pt idx="25">
                  <c:v>0</c:v>
                </c:pt>
                <c:pt idx="27">
                  <c:v>0.13519999999999999</c:v>
                </c:pt>
                <c:pt idx="28">
                  <c:v>0</c:v>
                </c:pt>
                <c:pt idx="29">
                  <c:v>4.1799999999999997E-2</c:v>
                </c:pt>
                <c:pt idx="30">
                  <c:v>0</c:v>
                </c:pt>
                <c:pt idx="31">
                  <c:v>0</c:v>
                </c:pt>
                <c:pt idx="32">
                  <c:v>0</c:v>
                </c:pt>
                <c:pt idx="33">
                  <c:v>0.79379999999999995</c:v>
                </c:pt>
                <c:pt idx="34">
                  <c:v>2.0500000000000001E-2</c:v>
                </c:pt>
                <c:pt idx="36">
                  <c:v>1.3599999999999999E-2</c:v>
                </c:pt>
                <c:pt idx="37">
                  <c:v>0.79500000000000004</c:v>
                </c:pt>
                <c:pt idx="38">
                  <c:v>7.3899999999999993E-2</c:v>
                </c:pt>
                <c:pt idx="39">
                  <c:v>0</c:v>
                </c:pt>
                <c:pt idx="40">
                  <c:v>0</c:v>
                </c:pt>
                <c:pt idx="41">
                  <c:v>0</c:v>
                </c:pt>
                <c:pt idx="42">
                  <c:v>0</c:v>
                </c:pt>
                <c:pt idx="43">
                  <c:v>0</c:v>
                </c:pt>
                <c:pt idx="44">
                  <c:v>0.18590000000000001</c:v>
                </c:pt>
                <c:pt idx="45">
                  <c:v>8.5300000000000001E-2</c:v>
                </c:pt>
                <c:pt idx="46">
                  <c:v>0</c:v>
                </c:pt>
                <c:pt idx="47">
                  <c:v>0</c:v>
                </c:pt>
                <c:pt idx="48">
                  <c:v>0</c:v>
                </c:pt>
                <c:pt idx="49">
                  <c:v>0</c:v>
                </c:pt>
              </c:numCache>
            </c:numRef>
          </c:val>
          <c:extLst>
            <c:ext xmlns:c16="http://schemas.microsoft.com/office/drawing/2014/chart" uri="{C3380CC4-5D6E-409C-BE32-E72D297353CC}">
              <c16:uniqueId val="{00000000-858D-9146-90B7-790837DD35DD}"/>
            </c:ext>
          </c:extLst>
        </c:ser>
        <c:ser>
          <c:idx val="1"/>
          <c:order val="1"/>
          <c:tx>
            <c:strRef>
              <c:f>Modified_Name!$A$5</c:f>
              <c:strCache>
                <c:ptCount val="1"/>
                <c:pt idx="0">
                  <c:v>Actinobacteria</c:v>
                </c:pt>
              </c:strCache>
            </c:strRef>
          </c:tx>
          <c:spPr>
            <a:solidFill>
              <a:srgbClr val="ABC46C"/>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Modified_Name!$B$5:$AY$5</c:f>
              <c:numCache>
                <c:formatCode>General</c:formatCode>
                <c:ptCount val="50"/>
                <c:pt idx="0">
                  <c:v>2.5068000000000001</c:v>
                </c:pt>
                <c:pt idx="1">
                  <c:v>21.368400000000001</c:v>
                </c:pt>
                <c:pt idx="2">
                  <c:v>10.246600000000001</c:v>
                </c:pt>
                <c:pt idx="3">
                  <c:v>11.553699999999999</c:v>
                </c:pt>
                <c:pt idx="4">
                  <c:v>10.1219</c:v>
                </c:pt>
                <c:pt idx="5">
                  <c:v>7.9847999999999999</c:v>
                </c:pt>
                <c:pt idx="6">
                  <c:v>10.168799999999999</c:v>
                </c:pt>
                <c:pt idx="7">
                  <c:v>21.3217</c:v>
                </c:pt>
                <c:pt idx="8">
                  <c:v>8.7842000000000002</c:v>
                </c:pt>
                <c:pt idx="9">
                  <c:v>10.2706</c:v>
                </c:pt>
                <c:pt idx="10">
                  <c:v>9.3574000000000002</c:v>
                </c:pt>
                <c:pt idx="11">
                  <c:v>9.9019999999999992</c:v>
                </c:pt>
                <c:pt idx="12">
                  <c:v>7.8912000000000004</c:v>
                </c:pt>
                <c:pt idx="14">
                  <c:v>0.59570000000000001</c:v>
                </c:pt>
                <c:pt idx="15">
                  <c:v>0.16209999999999999</c:v>
                </c:pt>
                <c:pt idx="16">
                  <c:v>0.2898</c:v>
                </c:pt>
                <c:pt idx="17">
                  <c:v>0</c:v>
                </c:pt>
                <c:pt idx="18">
                  <c:v>3.5099999999999999E-2</c:v>
                </c:pt>
                <c:pt idx="19">
                  <c:v>1.6299999999999999E-2</c:v>
                </c:pt>
                <c:pt idx="20">
                  <c:v>1.5900000000000001E-2</c:v>
                </c:pt>
                <c:pt idx="22">
                  <c:v>7.3746</c:v>
                </c:pt>
                <c:pt idx="23">
                  <c:v>6.6051000000000002</c:v>
                </c:pt>
                <c:pt idx="24">
                  <c:v>4.5858999999999996</c:v>
                </c:pt>
                <c:pt idx="25">
                  <c:v>2.5966999999999998</c:v>
                </c:pt>
                <c:pt idx="27">
                  <c:v>2.5068000000000001</c:v>
                </c:pt>
                <c:pt idx="28">
                  <c:v>10.147600000000001</c:v>
                </c:pt>
                <c:pt idx="29">
                  <c:v>10.168799999999999</c:v>
                </c:pt>
                <c:pt idx="30">
                  <c:v>12.336600000000001</c:v>
                </c:pt>
                <c:pt idx="31">
                  <c:v>10.1219</c:v>
                </c:pt>
                <c:pt idx="32">
                  <c:v>5.1779999999999999</c:v>
                </c:pt>
                <c:pt idx="33">
                  <c:v>4.2409999999999997</c:v>
                </c:pt>
                <c:pt idx="34">
                  <c:v>0.50290000000000001</c:v>
                </c:pt>
                <c:pt idx="36">
                  <c:v>1.3438000000000001</c:v>
                </c:pt>
                <c:pt idx="37">
                  <c:v>5.8348000000000004</c:v>
                </c:pt>
                <c:pt idx="38">
                  <c:v>6.6371000000000002</c:v>
                </c:pt>
                <c:pt idx="39">
                  <c:v>0.17299999999999999</c:v>
                </c:pt>
                <c:pt idx="40">
                  <c:v>2.46E-2</c:v>
                </c:pt>
                <c:pt idx="41">
                  <c:v>0.20169999999999999</c:v>
                </c:pt>
                <c:pt idx="42">
                  <c:v>2.3567999999999998</c:v>
                </c:pt>
                <c:pt idx="43">
                  <c:v>0.53779999999999994</c:v>
                </c:pt>
                <c:pt idx="44">
                  <c:v>7.8067000000000002</c:v>
                </c:pt>
                <c:pt idx="45">
                  <c:v>6.9283000000000001</c:v>
                </c:pt>
                <c:pt idx="46">
                  <c:v>1.7990999999999999</c:v>
                </c:pt>
                <c:pt idx="47">
                  <c:v>0.25309999999999999</c:v>
                </c:pt>
                <c:pt idx="48">
                  <c:v>2.2902999999999998</c:v>
                </c:pt>
                <c:pt idx="49">
                  <c:v>0.57099999999999995</c:v>
                </c:pt>
              </c:numCache>
            </c:numRef>
          </c:val>
          <c:extLst>
            <c:ext xmlns:c16="http://schemas.microsoft.com/office/drawing/2014/chart" uri="{C3380CC4-5D6E-409C-BE32-E72D297353CC}">
              <c16:uniqueId val="{00000001-858D-9146-90B7-790837DD35DD}"/>
            </c:ext>
          </c:extLst>
        </c:ser>
        <c:ser>
          <c:idx val="2"/>
          <c:order val="2"/>
          <c:tx>
            <c:strRef>
              <c:f>Modified_Name!$A$6</c:f>
              <c:strCache>
                <c:ptCount val="1"/>
                <c:pt idx="0">
                  <c:v>Armatimonadetes</c:v>
                </c:pt>
              </c:strCache>
            </c:strRef>
          </c:tx>
          <c:spPr>
            <a:solidFill>
              <a:srgbClr val="FFFF0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Modified_Name!$B$6:$AY$6</c:f>
              <c:numCache>
                <c:formatCode>General</c:formatCode>
                <c:ptCount val="50"/>
                <c:pt idx="0">
                  <c:v>0</c:v>
                </c:pt>
                <c:pt idx="1">
                  <c:v>1.4467000000000001</c:v>
                </c:pt>
                <c:pt idx="2">
                  <c:v>0</c:v>
                </c:pt>
                <c:pt idx="3">
                  <c:v>0</c:v>
                </c:pt>
                <c:pt idx="4">
                  <c:v>0</c:v>
                </c:pt>
                <c:pt idx="5">
                  <c:v>0</c:v>
                </c:pt>
                <c:pt idx="6">
                  <c:v>0</c:v>
                </c:pt>
                <c:pt idx="7">
                  <c:v>8.5500000000000007E-2</c:v>
                </c:pt>
                <c:pt idx="8">
                  <c:v>0</c:v>
                </c:pt>
                <c:pt idx="9">
                  <c:v>0</c:v>
                </c:pt>
                <c:pt idx="10">
                  <c:v>0</c:v>
                </c:pt>
                <c:pt idx="11">
                  <c:v>0</c:v>
                </c:pt>
                <c:pt idx="12">
                  <c:v>0.48630000000000001</c:v>
                </c:pt>
                <c:pt idx="14">
                  <c:v>0</c:v>
                </c:pt>
                <c:pt idx="15">
                  <c:v>0</c:v>
                </c:pt>
                <c:pt idx="16">
                  <c:v>0</c:v>
                </c:pt>
                <c:pt idx="17">
                  <c:v>0</c:v>
                </c:pt>
                <c:pt idx="18">
                  <c:v>0</c:v>
                </c:pt>
                <c:pt idx="19">
                  <c:v>0</c:v>
                </c:pt>
                <c:pt idx="20">
                  <c:v>0</c:v>
                </c:pt>
                <c:pt idx="22">
                  <c:v>1.23E-2</c:v>
                </c:pt>
                <c:pt idx="23">
                  <c:v>0</c:v>
                </c:pt>
                <c:pt idx="24">
                  <c:v>0</c:v>
                </c:pt>
                <c:pt idx="25">
                  <c:v>0</c:v>
                </c:pt>
                <c:pt idx="27">
                  <c:v>0</c:v>
                </c:pt>
                <c:pt idx="28">
                  <c:v>0</c:v>
                </c:pt>
                <c:pt idx="29">
                  <c:v>0</c:v>
                </c:pt>
                <c:pt idx="30">
                  <c:v>1.5283</c:v>
                </c:pt>
                <c:pt idx="31">
                  <c:v>0</c:v>
                </c:pt>
                <c:pt idx="32">
                  <c:v>0</c:v>
                </c:pt>
                <c:pt idx="33">
                  <c:v>0</c:v>
                </c:pt>
                <c:pt idx="34">
                  <c:v>3.0800000000000001E-2</c:v>
                </c:pt>
                <c:pt idx="36">
                  <c:v>0</c:v>
                </c:pt>
                <c:pt idx="37">
                  <c:v>0</c:v>
                </c:pt>
                <c:pt idx="38">
                  <c:v>0.23649999999999999</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2-858D-9146-90B7-790837DD35DD}"/>
            </c:ext>
          </c:extLst>
        </c:ser>
        <c:ser>
          <c:idx val="3"/>
          <c:order val="3"/>
          <c:tx>
            <c:strRef>
              <c:f>Modified_Name!$A$7</c:f>
              <c:strCache>
                <c:ptCount val="1"/>
                <c:pt idx="0">
                  <c:v>Bacteria_uc</c:v>
                </c:pt>
              </c:strCache>
            </c:strRef>
          </c:tx>
          <c:spPr>
            <a:solidFill>
              <a:schemeClr val="accent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Modified_Name!$B$7:$AY$7</c:f>
              <c:numCache>
                <c:formatCode>General</c:formatCode>
                <c:ptCount val="50"/>
                <c:pt idx="0">
                  <c:v>3.6900000000000002E-2</c:v>
                </c:pt>
                <c:pt idx="1">
                  <c:v>0.64029999999999998</c:v>
                </c:pt>
                <c:pt idx="2">
                  <c:v>0</c:v>
                </c:pt>
                <c:pt idx="3">
                  <c:v>7.9000000000000001E-2</c:v>
                </c:pt>
                <c:pt idx="4">
                  <c:v>0.219</c:v>
                </c:pt>
                <c:pt idx="5">
                  <c:v>2.53E-2</c:v>
                </c:pt>
                <c:pt idx="6">
                  <c:v>2.7900000000000001E-2</c:v>
                </c:pt>
                <c:pt idx="7">
                  <c:v>0</c:v>
                </c:pt>
                <c:pt idx="8">
                  <c:v>0.1575</c:v>
                </c:pt>
                <c:pt idx="9">
                  <c:v>0.22209999999999999</c:v>
                </c:pt>
                <c:pt idx="10">
                  <c:v>1.6678999999999999</c:v>
                </c:pt>
                <c:pt idx="11">
                  <c:v>0.65720000000000001</c:v>
                </c:pt>
                <c:pt idx="12">
                  <c:v>0</c:v>
                </c:pt>
                <c:pt idx="14">
                  <c:v>0</c:v>
                </c:pt>
                <c:pt idx="15">
                  <c:v>0</c:v>
                </c:pt>
                <c:pt idx="16">
                  <c:v>0</c:v>
                </c:pt>
                <c:pt idx="17">
                  <c:v>0</c:v>
                </c:pt>
                <c:pt idx="18">
                  <c:v>0</c:v>
                </c:pt>
                <c:pt idx="19">
                  <c:v>0</c:v>
                </c:pt>
                <c:pt idx="20">
                  <c:v>0</c:v>
                </c:pt>
                <c:pt idx="22">
                  <c:v>0.99560000000000004</c:v>
                </c:pt>
                <c:pt idx="23">
                  <c:v>0.2064</c:v>
                </c:pt>
                <c:pt idx="24">
                  <c:v>0</c:v>
                </c:pt>
                <c:pt idx="25">
                  <c:v>1.6428</c:v>
                </c:pt>
                <c:pt idx="27">
                  <c:v>3.6900000000000002E-2</c:v>
                </c:pt>
                <c:pt idx="28">
                  <c:v>1.6605000000000001</c:v>
                </c:pt>
                <c:pt idx="29">
                  <c:v>2.7900000000000001E-2</c:v>
                </c:pt>
                <c:pt idx="30">
                  <c:v>2.6743999999999999</c:v>
                </c:pt>
                <c:pt idx="31">
                  <c:v>0.219</c:v>
                </c:pt>
                <c:pt idx="32">
                  <c:v>0</c:v>
                </c:pt>
                <c:pt idx="33">
                  <c:v>0.22839999999999999</c:v>
                </c:pt>
                <c:pt idx="34">
                  <c:v>0</c:v>
                </c:pt>
                <c:pt idx="36">
                  <c:v>0</c:v>
                </c:pt>
                <c:pt idx="37">
                  <c:v>0</c:v>
                </c:pt>
                <c:pt idx="38">
                  <c:v>0.32519999999999999</c:v>
                </c:pt>
                <c:pt idx="39">
                  <c:v>0</c:v>
                </c:pt>
                <c:pt idx="40">
                  <c:v>0</c:v>
                </c:pt>
                <c:pt idx="41">
                  <c:v>0</c:v>
                </c:pt>
                <c:pt idx="42">
                  <c:v>5.2699999999999997E-2</c:v>
                </c:pt>
                <c:pt idx="43">
                  <c:v>0</c:v>
                </c:pt>
                <c:pt idx="44">
                  <c:v>0</c:v>
                </c:pt>
                <c:pt idx="45">
                  <c:v>0</c:v>
                </c:pt>
                <c:pt idx="46">
                  <c:v>0</c:v>
                </c:pt>
                <c:pt idx="47">
                  <c:v>0</c:v>
                </c:pt>
                <c:pt idx="48">
                  <c:v>6.54E-2</c:v>
                </c:pt>
                <c:pt idx="49">
                  <c:v>0</c:v>
                </c:pt>
              </c:numCache>
            </c:numRef>
          </c:val>
          <c:extLst>
            <c:ext xmlns:c16="http://schemas.microsoft.com/office/drawing/2014/chart" uri="{C3380CC4-5D6E-409C-BE32-E72D297353CC}">
              <c16:uniqueId val="{00000003-858D-9146-90B7-790837DD35DD}"/>
            </c:ext>
          </c:extLst>
        </c:ser>
        <c:ser>
          <c:idx val="4"/>
          <c:order val="4"/>
          <c:tx>
            <c:strRef>
              <c:f>Modified_Name!$A$8</c:f>
              <c:strCache>
                <c:ptCount val="1"/>
                <c:pt idx="0">
                  <c:v>Bacteroidetes</c:v>
                </c:pt>
              </c:strCache>
            </c:strRef>
          </c:tx>
          <c:spPr>
            <a:solidFill>
              <a:schemeClr val="accent5"/>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Modified_Name!$B$8:$AY$8</c:f>
              <c:numCache>
                <c:formatCode>General</c:formatCode>
                <c:ptCount val="50"/>
                <c:pt idx="0">
                  <c:v>0.5161</c:v>
                </c:pt>
                <c:pt idx="1">
                  <c:v>6.19</c:v>
                </c:pt>
                <c:pt idx="2">
                  <c:v>7.6184000000000003</c:v>
                </c:pt>
                <c:pt idx="3">
                  <c:v>6.1829999999999998</c:v>
                </c:pt>
                <c:pt idx="4">
                  <c:v>3.0566</c:v>
                </c:pt>
                <c:pt idx="5">
                  <c:v>3.0545</c:v>
                </c:pt>
                <c:pt idx="6">
                  <c:v>3.9056999999999999</c:v>
                </c:pt>
                <c:pt idx="7">
                  <c:v>10.0128</c:v>
                </c:pt>
                <c:pt idx="8">
                  <c:v>9.9088999999999992</c:v>
                </c:pt>
                <c:pt idx="9">
                  <c:v>5.5101000000000004</c:v>
                </c:pt>
                <c:pt idx="10">
                  <c:v>8.0450999999999997</c:v>
                </c:pt>
                <c:pt idx="11">
                  <c:v>6.1148999999999996</c:v>
                </c:pt>
                <c:pt idx="12">
                  <c:v>3.2934999999999999</c:v>
                </c:pt>
                <c:pt idx="14">
                  <c:v>0</c:v>
                </c:pt>
                <c:pt idx="15">
                  <c:v>0</c:v>
                </c:pt>
                <c:pt idx="16">
                  <c:v>7.2499999999999995E-2</c:v>
                </c:pt>
                <c:pt idx="17">
                  <c:v>0</c:v>
                </c:pt>
                <c:pt idx="18">
                  <c:v>0</c:v>
                </c:pt>
                <c:pt idx="19">
                  <c:v>0</c:v>
                </c:pt>
                <c:pt idx="20">
                  <c:v>1.5900000000000001E-2</c:v>
                </c:pt>
                <c:pt idx="22">
                  <c:v>1.1185</c:v>
                </c:pt>
                <c:pt idx="23">
                  <c:v>0.36430000000000001</c:v>
                </c:pt>
                <c:pt idx="24">
                  <c:v>4.5414000000000003</c:v>
                </c:pt>
                <c:pt idx="25">
                  <c:v>1.0599000000000001</c:v>
                </c:pt>
                <c:pt idx="27">
                  <c:v>0.5161</c:v>
                </c:pt>
                <c:pt idx="28">
                  <c:v>6.2731000000000003</c:v>
                </c:pt>
                <c:pt idx="29">
                  <c:v>3.9056999999999999</c:v>
                </c:pt>
                <c:pt idx="30">
                  <c:v>6.9073000000000002</c:v>
                </c:pt>
                <c:pt idx="31">
                  <c:v>3.0566</c:v>
                </c:pt>
                <c:pt idx="32">
                  <c:v>6.0679999999999996</c:v>
                </c:pt>
                <c:pt idx="33">
                  <c:v>4.3061999999999996</c:v>
                </c:pt>
                <c:pt idx="34">
                  <c:v>0.41060000000000002</c:v>
                </c:pt>
                <c:pt idx="36">
                  <c:v>0.28510000000000002</c:v>
                </c:pt>
                <c:pt idx="37">
                  <c:v>1.9875</c:v>
                </c:pt>
                <c:pt idx="38">
                  <c:v>0.72430000000000005</c:v>
                </c:pt>
                <c:pt idx="39">
                  <c:v>0.49580000000000002</c:v>
                </c:pt>
                <c:pt idx="40">
                  <c:v>0</c:v>
                </c:pt>
                <c:pt idx="41">
                  <c:v>2.52E-2</c:v>
                </c:pt>
                <c:pt idx="42">
                  <c:v>6.5799999999999997E-2</c:v>
                </c:pt>
                <c:pt idx="43">
                  <c:v>2.8299999999999999E-2</c:v>
                </c:pt>
                <c:pt idx="44">
                  <c:v>2.2614999999999998</c:v>
                </c:pt>
                <c:pt idx="45">
                  <c:v>0.73380000000000001</c:v>
                </c:pt>
                <c:pt idx="46">
                  <c:v>0.2999</c:v>
                </c:pt>
                <c:pt idx="47">
                  <c:v>1.49E-2</c:v>
                </c:pt>
                <c:pt idx="48">
                  <c:v>0.51039999999999996</c:v>
                </c:pt>
                <c:pt idx="49">
                  <c:v>5.7099999999999998E-2</c:v>
                </c:pt>
              </c:numCache>
            </c:numRef>
          </c:val>
          <c:extLst>
            <c:ext xmlns:c16="http://schemas.microsoft.com/office/drawing/2014/chart" uri="{C3380CC4-5D6E-409C-BE32-E72D297353CC}">
              <c16:uniqueId val="{00000004-858D-9146-90B7-790837DD35DD}"/>
            </c:ext>
          </c:extLst>
        </c:ser>
        <c:ser>
          <c:idx val="5"/>
          <c:order val="5"/>
          <c:tx>
            <c:strRef>
              <c:f>Modified_Name!$A$9</c:f>
              <c:strCache>
                <c:ptCount val="1"/>
                <c:pt idx="0">
                  <c:v>Chlamydiae</c:v>
                </c:pt>
              </c:strCache>
            </c:strRef>
          </c:tx>
          <c:spPr>
            <a:solidFill>
              <a:schemeClr val="accent6"/>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Modified_Name!$B$9:$AY$9</c:f>
              <c:numCache>
                <c:formatCode>General</c:formatCode>
                <c:ptCount val="50"/>
                <c:pt idx="0">
                  <c:v>0</c:v>
                </c:pt>
                <c:pt idx="1">
                  <c:v>0</c:v>
                </c:pt>
                <c:pt idx="2">
                  <c:v>0</c:v>
                </c:pt>
                <c:pt idx="3">
                  <c:v>0</c:v>
                </c:pt>
                <c:pt idx="4">
                  <c:v>0</c:v>
                </c:pt>
                <c:pt idx="5">
                  <c:v>0</c:v>
                </c:pt>
                <c:pt idx="6">
                  <c:v>0</c:v>
                </c:pt>
                <c:pt idx="7">
                  <c:v>0.12820000000000001</c:v>
                </c:pt>
                <c:pt idx="8">
                  <c:v>0</c:v>
                </c:pt>
                <c:pt idx="9">
                  <c:v>4.1599999999999998E-2</c:v>
                </c:pt>
                <c:pt idx="10">
                  <c:v>9.8100000000000007E-2</c:v>
                </c:pt>
                <c:pt idx="11">
                  <c:v>0.1671</c:v>
                </c:pt>
                <c:pt idx="12">
                  <c:v>0</c:v>
                </c:pt>
                <c:pt idx="14">
                  <c:v>0</c:v>
                </c:pt>
                <c:pt idx="15">
                  <c:v>0</c:v>
                </c:pt>
                <c:pt idx="16">
                  <c:v>0</c:v>
                </c:pt>
                <c:pt idx="17">
                  <c:v>0</c:v>
                </c:pt>
                <c:pt idx="18">
                  <c:v>0</c:v>
                </c:pt>
                <c:pt idx="19">
                  <c:v>0</c:v>
                </c:pt>
                <c:pt idx="20">
                  <c:v>0</c:v>
                </c:pt>
                <c:pt idx="22">
                  <c:v>0</c:v>
                </c:pt>
                <c:pt idx="23">
                  <c:v>2.4299999999999999E-2</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5-858D-9146-90B7-790837DD35DD}"/>
            </c:ext>
          </c:extLst>
        </c:ser>
        <c:ser>
          <c:idx val="6"/>
          <c:order val="6"/>
          <c:tx>
            <c:strRef>
              <c:f>Modified_Name!$A$10</c:f>
              <c:strCache>
                <c:ptCount val="1"/>
                <c:pt idx="0">
                  <c:v>Chloroflexi</c:v>
                </c:pt>
              </c:strCache>
            </c:strRef>
          </c:tx>
          <c:spPr>
            <a:solidFill>
              <a:schemeClr val="accent5">
                <a:lumMod val="7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Modified_Name!$B$10:$AY$10</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0.9284</c:v>
                </c:pt>
                <c:pt idx="14">
                  <c:v>0</c:v>
                </c:pt>
                <c:pt idx="15">
                  <c:v>0</c:v>
                </c:pt>
                <c:pt idx="16">
                  <c:v>0.1087</c:v>
                </c:pt>
                <c:pt idx="17">
                  <c:v>0</c:v>
                </c:pt>
                <c:pt idx="18">
                  <c:v>0</c:v>
                </c:pt>
                <c:pt idx="19">
                  <c:v>1.6299999999999999E-2</c:v>
                </c:pt>
                <c:pt idx="20">
                  <c:v>0</c:v>
                </c:pt>
                <c:pt idx="22">
                  <c:v>9.8299999999999998E-2</c:v>
                </c:pt>
                <c:pt idx="23">
                  <c:v>1.3842000000000001</c:v>
                </c:pt>
                <c:pt idx="24">
                  <c:v>1.2911999999999999</c:v>
                </c:pt>
                <c:pt idx="25">
                  <c:v>5.9882999999999997</c:v>
                </c:pt>
                <c:pt idx="27">
                  <c:v>0</c:v>
                </c:pt>
                <c:pt idx="28">
                  <c:v>0</c:v>
                </c:pt>
                <c:pt idx="29">
                  <c:v>0</c:v>
                </c:pt>
                <c:pt idx="30">
                  <c:v>0</c:v>
                </c:pt>
                <c:pt idx="31">
                  <c:v>0</c:v>
                </c:pt>
                <c:pt idx="32">
                  <c:v>0</c:v>
                </c:pt>
                <c:pt idx="33">
                  <c:v>0</c:v>
                </c:pt>
                <c:pt idx="34">
                  <c:v>0</c:v>
                </c:pt>
                <c:pt idx="36">
                  <c:v>0</c:v>
                </c:pt>
                <c:pt idx="37">
                  <c:v>0.65300000000000002</c:v>
                </c:pt>
                <c:pt idx="38">
                  <c:v>0.34</c:v>
                </c:pt>
                <c:pt idx="39">
                  <c:v>0</c:v>
                </c:pt>
                <c:pt idx="40">
                  <c:v>1.23E-2</c:v>
                </c:pt>
                <c:pt idx="41">
                  <c:v>2.52E-2</c:v>
                </c:pt>
                <c:pt idx="42">
                  <c:v>0</c:v>
                </c:pt>
                <c:pt idx="43">
                  <c:v>0.16980000000000001</c:v>
                </c:pt>
                <c:pt idx="44">
                  <c:v>3.1E-2</c:v>
                </c:pt>
                <c:pt idx="45">
                  <c:v>0.30719999999999997</c:v>
                </c:pt>
                <c:pt idx="46">
                  <c:v>8.1708999999999996</c:v>
                </c:pt>
                <c:pt idx="47">
                  <c:v>0.13400000000000001</c:v>
                </c:pt>
                <c:pt idx="48">
                  <c:v>1.3100000000000001E-2</c:v>
                </c:pt>
                <c:pt idx="49">
                  <c:v>5.7099999999999998E-2</c:v>
                </c:pt>
              </c:numCache>
            </c:numRef>
          </c:val>
          <c:extLst>
            <c:ext xmlns:c16="http://schemas.microsoft.com/office/drawing/2014/chart" uri="{C3380CC4-5D6E-409C-BE32-E72D297353CC}">
              <c16:uniqueId val="{00000006-858D-9146-90B7-790837DD35DD}"/>
            </c:ext>
          </c:extLst>
        </c:ser>
        <c:ser>
          <c:idx val="7"/>
          <c:order val="7"/>
          <c:tx>
            <c:strRef>
              <c:f>Modified_Name!$A$11</c:f>
              <c:strCache>
                <c:ptCount val="1"/>
                <c:pt idx="0">
                  <c:v>Cyanobacteria</c:v>
                </c:pt>
              </c:strCache>
            </c:strRef>
          </c:tx>
          <c:spPr>
            <a:solidFill>
              <a:schemeClr val="accent2">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Modified_Name!$B$11:$AY$11</c:f>
              <c:numCache>
                <c:formatCode>General</c:formatCode>
                <c:ptCount val="50"/>
                <c:pt idx="0">
                  <c:v>0</c:v>
                </c:pt>
                <c:pt idx="1">
                  <c:v>0.80640000000000001</c:v>
                </c:pt>
                <c:pt idx="2">
                  <c:v>0</c:v>
                </c:pt>
                <c:pt idx="3">
                  <c:v>0.49640000000000001</c:v>
                </c:pt>
                <c:pt idx="4">
                  <c:v>0.58079999999999998</c:v>
                </c:pt>
                <c:pt idx="5">
                  <c:v>0.51959999999999995</c:v>
                </c:pt>
                <c:pt idx="6">
                  <c:v>0</c:v>
                </c:pt>
                <c:pt idx="7">
                  <c:v>0</c:v>
                </c:pt>
                <c:pt idx="8">
                  <c:v>0.29239999999999999</c:v>
                </c:pt>
                <c:pt idx="9">
                  <c:v>0.26369999999999999</c:v>
                </c:pt>
                <c:pt idx="10">
                  <c:v>0</c:v>
                </c:pt>
                <c:pt idx="11">
                  <c:v>0</c:v>
                </c:pt>
                <c:pt idx="12">
                  <c:v>0.1547</c:v>
                </c:pt>
                <c:pt idx="14">
                  <c:v>0</c:v>
                </c:pt>
                <c:pt idx="15">
                  <c:v>2.3199999999999998E-2</c:v>
                </c:pt>
                <c:pt idx="16">
                  <c:v>0</c:v>
                </c:pt>
                <c:pt idx="17">
                  <c:v>0</c:v>
                </c:pt>
                <c:pt idx="18">
                  <c:v>0</c:v>
                </c:pt>
                <c:pt idx="19">
                  <c:v>0</c:v>
                </c:pt>
                <c:pt idx="20">
                  <c:v>0</c:v>
                </c:pt>
                <c:pt idx="22">
                  <c:v>0.13519999999999999</c:v>
                </c:pt>
                <c:pt idx="23">
                  <c:v>0.38850000000000001</c:v>
                </c:pt>
                <c:pt idx="24">
                  <c:v>0.17810000000000001</c:v>
                </c:pt>
                <c:pt idx="25">
                  <c:v>0</c:v>
                </c:pt>
                <c:pt idx="27">
                  <c:v>0</c:v>
                </c:pt>
                <c:pt idx="28">
                  <c:v>0</c:v>
                </c:pt>
                <c:pt idx="29">
                  <c:v>0</c:v>
                </c:pt>
                <c:pt idx="30">
                  <c:v>0</c:v>
                </c:pt>
                <c:pt idx="31">
                  <c:v>0.58079999999999998</c:v>
                </c:pt>
                <c:pt idx="32">
                  <c:v>2.5081000000000002</c:v>
                </c:pt>
                <c:pt idx="33">
                  <c:v>0.36969999999999997</c:v>
                </c:pt>
                <c:pt idx="34">
                  <c:v>0</c:v>
                </c:pt>
                <c:pt idx="36">
                  <c:v>0</c:v>
                </c:pt>
                <c:pt idx="37">
                  <c:v>0</c:v>
                </c:pt>
                <c:pt idx="38">
                  <c:v>0</c:v>
                </c:pt>
                <c:pt idx="39">
                  <c:v>0</c:v>
                </c:pt>
                <c:pt idx="40">
                  <c:v>0</c:v>
                </c:pt>
                <c:pt idx="41">
                  <c:v>0</c:v>
                </c:pt>
                <c:pt idx="42">
                  <c:v>0</c:v>
                </c:pt>
                <c:pt idx="43">
                  <c:v>0</c:v>
                </c:pt>
                <c:pt idx="44">
                  <c:v>0</c:v>
                </c:pt>
                <c:pt idx="45">
                  <c:v>0</c:v>
                </c:pt>
                <c:pt idx="46">
                  <c:v>0.22489999999999999</c:v>
                </c:pt>
                <c:pt idx="47">
                  <c:v>0</c:v>
                </c:pt>
                <c:pt idx="48">
                  <c:v>0</c:v>
                </c:pt>
                <c:pt idx="49">
                  <c:v>0</c:v>
                </c:pt>
              </c:numCache>
            </c:numRef>
          </c:val>
          <c:extLst>
            <c:ext xmlns:c16="http://schemas.microsoft.com/office/drawing/2014/chart" uri="{C3380CC4-5D6E-409C-BE32-E72D297353CC}">
              <c16:uniqueId val="{00000007-858D-9146-90B7-790837DD35DD}"/>
            </c:ext>
          </c:extLst>
        </c:ser>
        <c:ser>
          <c:idx val="8"/>
          <c:order val="8"/>
          <c:tx>
            <c:strRef>
              <c:f>Modified_Name!$A$12</c:f>
              <c:strCache>
                <c:ptCount val="1"/>
                <c:pt idx="0">
                  <c:v>Deinococcus-Thermus</c:v>
                </c:pt>
              </c:strCache>
            </c:strRef>
          </c:tx>
          <c:spPr>
            <a:solidFill>
              <a:schemeClr val="accent3">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Modified_Name!$B$12:$AY$12</c:f>
              <c:numCache>
                <c:formatCode>General</c:formatCode>
                <c:ptCount val="50"/>
                <c:pt idx="0">
                  <c:v>0</c:v>
                </c:pt>
                <c:pt idx="1">
                  <c:v>0.21340000000000001</c:v>
                </c:pt>
                <c:pt idx="2">
                  <c:v>0</c:v>
                </c:pt>
                <c:pt idx="3">
                  <c:v>0</c:v>
                </c:pt>
                <c:pt idx="4">
                  <c:v>0</c:v>
                </c:pt>
                <c:pt idx="5">
                  <c:v>1.2699999999999999E-2</c:v>
                </c:pt>
                <c:pt idx="6">
                  <c:v>0</c:v>
                </c:pt>
                <c:pt idx="7">
                  <c:v>0.78339999999999999</c:v>
                </c:pt>
                <c:pt idx="8">
                  <c:v>1.12E-2</c:v>
                </c:pt>
                <c:pt idx="9">
                  <c:v>0.98540000000000005</c:v>
                </c:pt>
                <c:pt idx="10">
                  <c:v>0</c:v>
                </c:pt>
                <c:pt idx="11">
                  <c:v>0</c:v>
                </c:pt>
                <c:pt idx="12">
                  <c:v>0</c:v>
                </c:pt>
                <c:pt idx="14">
                  <c:v>0</c:v>
                </c:pt>
                <c:pt idx="15">
                  <c:v>0</c:v>
                </c:pt>
                <c:pt idx="16">
                  <c:v>0</c:v>
                </c:pt>
                <c:pt idx="17">
                  <c:v>0</c:v>
                </c:pt>
                <c:pt idx="18">
                  <c:v>1.7500000000000002E-2</c:v>
                </c:pt>
                <c:pt idx="19">
                  <c:v>0</c:v>
                </c:pt>
                <c:pt idx="20">
                  <c:v>0</c:v>
                </c:pt>
                <c:pt idx="22">
                  <c:v>6.1499999999999999E-2</c:v>
                </c:pt>
                <c:pt idx="23">
                  <c:v>0</c:v>
                </c:pt>
                <c:pt idx="24">
                  <c:v>0</c:v>
                </c:pt>
                <c:pt idx="25">
                  <c:v>0</c:v>
                </c:pt>
                <c:pt idx="27">
                  <c:v>0</c:v>
                </c:pt>
                <c:pt idx="28">
                  <c:v>0</c:v>
                </c:pt>
                <c:pt idx="29">
                  <c:v>0</c:v>
                </c:pt>
                <c:pt idx="30">
                  <c:v>0</c:v>
                </c:pt>
                <c:pt idx="31">
                  <c:v>0</c:v>
                </c:pt>
                <c:pt idx="32">
                  <c:v>0</c:v>
                </c:pt>
                <c:pt idx="33">
                  <c:v>0.52200000000000002</c:v>
                </c:pt>
                <c:pt idx="34">
                  <c:v>1.03E-2</c:v>
                </c:pt>
                <c:pt idx="36">
                  <c:v>1.3599999999999999E-2</c:v>
                </c:pt>
                <c:pt idx="37">
                  <c:v>2.8400000000000002E-2</c:v>
                </c:pt>
                <c:pt idx="38">
                  <c:v>0</c:v>
                </c:pt>
                <c:pt idx="39">
                  <c:v>0</c:v>
                </c:pt>
                <c:pt idx="40">
                  <c:v>0</c:v>
                </c:pt>
                <c:pt idx="41">
                  <c:v>0</c:v>
                </c:pt>
                <c:pt idx="42">
                  <c:v>6.5799999999999997E-2</c:v>
                </c:pt>
                <c:pt idx="43">
                  <c:v>0</c:v>
                </c:pt>
                <c:pt idx="44">
                  <c:v>0.74350000000000005</c:v>
                </c:pt>
                <c:pt idx="45">
                  <c:v>5.1200000000000002E-2</c:v>
                </c:pt>
                <c:pt idx="46">
                  <c:v>0</c:v>
                </c:pt>
                <c:pt idx="47">
                  <c:v>0</c:v>
                </c:pt>
                <c:pt idx="48">
                  <c:v>0</c:v>
                </c:pt>
                <c:pt idx="49">
                  <c:v>4.2799999999999998E-2</c:v>
                </c:pt>
              </c:numCache>
            </c:numRef>
          </c:val>
          <c:extLst>
            <c:ext xmlns:c16="http://schemas.microsoft.com/office/drawing/2014/chart" uri="{C3380CC4-5D6E-409C-BE32-E72D297353CC}">
              <c16:uniqueId val="{00000008-858D-9146-90B7-790837DD35DD}"/>
            </c:ext>
          </c:extLst>
        </c:ser>
        <c:ser>
          <c:idx val="9"/>
          <c:order val="9"/>
          <c:tx>
            <c:strRef>
              <c:f>Modified_Name!$A$13</c:f>
              <c:strCache>
                <c:ptCount val="1"/>
                <c:pt idx="0">
                  <c:v>Firmicutes</c:v>
                </c:pt>
              </c:strCache>
            </c:strRef>
          </c:tx>
          <c:spPr>
            <a:solidFill>
              <a:schemeClr val="accent4">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Modified_Name!$B$13:$AY$13</c:f>
              <c:numCache>
                <c:formatCode>General</c:formatCode>
                <c:ptCount val="50"/>
                <c:pt idx="0">
                  <c:v>72.659099999999995</c:v>
                </c:pt>
                <c:pt idx="1">
                  <c:v>2.5731999999999999</c:v>
                </c:pt>
                <c:pt idx="2">
                  <c:v>2.6051000000000002</c:v>
                </c:pt>
                <c:pt idx="3">
                  <c:v>2.2113999999999998</c:v>
                </c:pt>
                <c:pt idx="4">
                  <c:v>4.3516000000000004</c:v>
                </c:pt>
                <c:pt idx="5">
                  <c:v>3.8149999999999999</c:v>
                </c:pt>
                <c:pt idx="6">
                  <c:v>2.9710999999999999</c:v>
                </c:pt>
                <c:pt idx="7">
                  <c:v>5.8539000000000003</c:v>
                </c:pt>
                <c:pt idx="8">
                  <c:v>4.2515000000000001</c:v>
                </c:pt>
                <c:pt idx="9">
                  <c:v>4.9827000000000004</c:v>
                </c:pt>
                <c:pt idx="10">
                  <c:v>2.0971000000000002</c:v>
                </c:pt>
                <c:pt idx="11">
                  <c:v>1.2585999999999999</c:v>
                </c:pt>
                <c:pt idx="12">
                  <c:v>9.3058999999999994</c:v>
                </c:pt>
                <c:pt idx="14">
                  <c:v>72.998099999999994</c:v>
                </c:pt>
                <c:pt idx="15">
                  <c:v>60.690300000000001</c:v>
                </c:pt>
                <c:pt idx="16">
                  <c:v>48.976599999999998</c:v>
                </c:pt>
                <c:pt idx="17">
                  <c:v>46.734999999999999</c:v>
                </c:pt>
                <c:pt idx="18">
                  <c:v>43.801499999999997</c:v>
                </c:pt>
                <c:pt idx="19">
                  <c:v>38.5105</c:v>
                </c:pt>
                <c:pt idx="20">
                  <c:v>11.641999999999999</c:v>
                </c:pt>
                <c:pt idx="22">
                  <c:v>2.1878000000000002</c:v>
                </c:pt>
                <c:pt idx="23">
                  <c:v>0.8135</c:v>
                </c:pt>
                <c:pt idx="24">
                  <c:v>0.4007</c:v>
                </c:pt>
                <c:pt idx="25">
                  <c:v>2.2258</c:v>
                </c:pt>
                <c:pt idx="27">
                  <c:v>50.659100000000002</c:v>
                </c:pt>
                <c:pt idx="28">
                  <c:v>3.69</c:v>
                </c:pt>
                <c:pt idx="29">
                  <c:v>2.9710999999999999</c:v>
                </c:pt>
                <c:pt idx="30">
                  <c:v>4.0921000000000003</c:v>
                </c:pt>
                <c:pt idx="31">
                  <c:v>4.3516000000000004</c:v>
                </c:pt>
                <c:pt idx="32">
                  <c:v>2.6699000000000002</c:v>
                </c:pt>
                <c:pt idx="33">
                  <c:v>0.82640000000000002</c:v>
                </c:pt>
                <c:pt idx="34">
                  <c:v>9.2399999999999996E-2</c:v>
                </c:pt>
                <c:pt idx="36">
                  <c:v>0.1222</c:v>
                </c:pt>
                <c:pt idx="37">
                  <c:v>0.48270000000000002</c:v>
                </c:pt>
                <c:pt idx="38">
                  <c:v>0.48780000000000001</c:v>
                </c:pt>
                <c:pt idx="39">
                  <c:v>49.262</c:v>
                </c:pt>
                <c:pt idx="40">
                  <c:v>60.2333</c:v>
                </c:pt>
                <c:pt idx="41">
                  <c:v>7.5600000000000001E-2</c:v>
                </c:pt>
                <c:pt idx="42">
                  <c:v>0.1053</c:v>
                </c:pt>
                <c:pt idx="43">
                  <c:v>0.1132</c:v>
                </c:pt>
                <c:pt idx="44">
                  <c:v>1.2237</c:v>
                </c:pt>
                <c:pt idx="45">
                  <c:v>2.2867000000000002</c:v>
                </c:pt>
                <c:pt idx="46">
                  <c:v>21.963999999999999</c:v>
                </c:pt>
                <c:pt idx="47">
                  <c:v>7.4399999999999994E-2</c:v>
                </c:pt>
                <c:pt idx="48">
                  <c:v>0.45810000000000001</c:v>
                </c:pt>
                <c:pt idx="49">
                  <c:v>7.1400000000000005E-2</c:v>
                </c:pt>
              </c:numCache>
            </c:numRef>
          </c:val>
          <c:extLst>
            <c:ext xmlns:c16="http://schemas.microsoft.com/office/drawing/2014/chart" uri="{C3380CC4-5D6E-409C-BE32-E72D297353CC}">
              <c16:uniqueId val="{00000009-858D-9146-90B7-790837DD35DD}"/>
            </c:ext>
          </c:extLst>
        </c:ser>
        <c:ser>
          <c:idx val="10"/>
          <c:order val="10"/>
          <c:tx>
            <c:strRef>
              <c:f>Modified_Name!$A$14</c:f>
              <c:strCache>
                <c:ptCount val="1"/>
                <c:pt idx="0">
                  <c:v>Fusobacteria</c:v>
                </c:pt>
              </c:strCache>
            </c:strRef>
          </c:tx>
          <c:spPr>
            <a:solidFill>
              <a:schemeClr val="accent5">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Modified_Name!$B$14:$AY$14</c:f>
              <c:numCache>
                <c:formatCode>General</c:formatCode>
                <c:ptCount val="50"/>
                <c:pt idx="0">
                  <c:v>0</c:v>
                </c:pt>
                <c:pt idx="1">
                  <c:v>0</c:v>
                </c:pt>
                <c:pt idx="2">
                  <c:v>0</c:v>
                </c:pt>
                <c:pt idx="3">
                  <c:v>0</c:v>
                </c:pt>
                <c:pt idx="4">
                  <c:v>0</c:v>
                </c:pt>
                <c:pt idx="5">
                  <c:v>0</c:v>
                </c:pt>
                <c:pt idx="6">
                  <c:v>5.5800000000000002E-2</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0.22259999999999999</c:v>
                </c:pt>
                <c:pt idx="25">
                  <c:v>0.106</c:v>
                </c:pt>
                <c:pt idx="27">
                  <c:v>0</c:v>
                </c:pt>
                <c:pt idx="28">
                  <c:v>0</c:v>
                </c:pt>
                <c:pt idx="29">
                  <c:v>5.5800000000000002E-2</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A-858D-9146-90B7-790837DD35DD}"/>
            </c:ext>
          </c:extLst>
        </c:ser>
        <c:ser>
          <c:idx val="11"/>
          <c:order val="11"/>
          <c:tx>
            <c:strRef>
              <c:f>Modified_Name!$A$15</c:f>
              <c:strCache>
                <c:ptCount val="1"/>
                <c:pt idx="0">
                  <c:v>Gemmatimonadetes</c:v>
                </c:pt>
              </c:strCache>
            </c:strRef>
          </c:tx>
          <c:spPr>
            <a:solidFill>
              <a:srgbClr val="FF7C88"/>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Modified_Name!$B$15:$AY$15</c:f>
              <c:numCache>
                <c:formatCode>General</c:formatCode>
                <c:ptCount val="50"/>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0.1598</c:v>
                </c:pt>
                <c:pt idx="23">
                  <c:v>0</c:v>
                </c:pt>
                <c:pt idx="24">
                  <c:v>0</c:v>
                </c:pt>
                <c:pt idx="25">
                  <c:v>0</c:v>
                </c:pt>
                <c:pt idx="27">
                  <c:v>0</c:v>
                </c:pt>
                <c:pt idx="28">
                  <c:v>0</c:v>
                </c:pt>
                <c:pt idx="29">
                  <c:v>0</c:v>
                </c:pt>
                <c:pt idx="30">
                  <c:v>0</c:v>
                </c:pt>
                <c:pt idx="31">
                  <c:v>0</c:v>
                </c:pt>
                <c:pt idx="32">
                  <c:v>0</c:v>
                </c:pt>
                <c:pt idx="33">
                  <c:v>0</c:v>
                </c:pt>
                <c:pt idx="34">
                  <c:v>0</c:v>
                </c:pt>
                <c:pt idx="36">
                  <c:v>4.07E-2</c:v>
                </c:pt>
                <c:pt idx="37">
                  <c:v>0.46850000000000003</c:v>
                </c:pt>
                <c:pt idx="38">
                  <c:v>0</c:v>
                </c:pt>
                <c:pt idx="39">
                  <c:v>0</c:v>
                </c:pt>
                <c:pt idx="40">
                  <c:v>0</c:v>
                </c:pt>
                <c:pt idx="41">
                  <c:v>0</c:v>
                </c:pt>
                <c:pt idx="42">
                  <c:v>0</c:v>
                </c:pt>
                <c:pt idx="43">
                  <c:v>0</c:v>
                </c:pt>
                <c:pt idx="44">
                  <c:v>0</c:v>
                </c:pt>
                <c:pt idx="45">
                  <c:v>5.1200000000000002E-2</c:v>
                </c:pt>
                <c:pt idx="46">
                  <c:v>7.4999999999999997E-2</c:v>
                </c:pt>
                <c:pt idx="47">
                  <c:v>0</c:v>
                </c:pt>
                <c:pt idx="48">
                  <c:v>0.28789999999999999</c:v>
                </c:pt>
                <c:pt idx="49">
                  <c:v>0</c:v>
                </c:pt>
              </c:numCache>
            </c:numRef>
          </c:val>
          <c:extLst>
            <c:ext xmlns:c16="http://schemas.microsoft.com/office/drawing/2014/chart" uri="{C3380CC4-5D6E-409C-BE32-E72D297353CC}">
              <c16:uniqueId val="{0000000B-858D-9146-90B7-790837DD35DD}"/>
            </c:ext>
          </c:extLst>
        </c:ser>
        <c:ser>
          <c:idx val="12"/>
          <c:order val="12"/>
          <c:tx>
            <c:strRef>
              <c:f>Modified_Name!$A$16</c:f>
              <c:strCache>
                <c:ptCount val="1"/>
                <c:pt idx="0">
                  <c:v>Nitrospirae</c:v>
                </c:pt>
              </c:strCache>
            </c:strRef>
          </c:tx>
          <c:spPr>
            <a:solidFill>
              <a:schemeClr val="accent1">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Modified_Name!$B$16:$AY$16</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4.9200000000000001E-2</c:v>
                </c:pt>
                <c:pt idx="23">
                  <c:v>0</c:v>
                </c:pt>
                <c:pt idx="24">
                  <c:v>0</c:v>
                </c:pt>
                <c:pt idx="25">
                  <c:v>0</c:v>
                </c:pt>
                <c:pt idx="27">
                  <c:v>0</c:v>
                </c:pt>
                <c:pt idx="28">
                  <c:v>0</c:v>
                </c:pt>
                <c:pt idx="29">
                  <c:v>0</c:v>
                </c:pt>
                <c:pt idx="30">
                  <c:v>0</c:v>
                </c:pt>
                <c:pt idx="31">
                  <c:v>0</c:v>
                </c:pt>
                <c:pt idx="32">
                  <c:v>1.0518000000000001</c:v>
                </c:pt>
                <c:pt idx="33">
                  <c:v>0</c:v>
                </c:pt>
                <c:pt idx="34">
                  <c:v>0</c:v>
                </c:pt>
                <c:pt idx="36">
                  <c:v>0</c:v>
                </c:pt>
                <c:pt idx="37">
                  <c:v>2.8400000000000002E-2</c:v>
                </c:pt>
                <c:pt idx="38">
                  <c:v>7.3899999999999993E-2</c:v>
                </c:pt>
                <c:pt idx="39">
                  <c:v>0</c:v>
                </c:pt>
                <c:pt idx="40">
                  <c:v>0</c:v>
                </c:pt>
                <c:pt idx="41">
                  <c:v>0</c:v>
                </c:pt>
                <c:pt idx="42">
                  <c:v>0</c:v>
                </c:pt>
                <c:pt idx="43">
                  <c:v>0</c:v>
                </c:pt>
                <c:pt idx="44">
                  <c:v>0</c:v>
                </c:pt>
                <c:pt idx="45">
                  <c:v>0</c:v>
                </c:pt>
                <c:pt idx="46">
                  <c:v>0</c:v>
                </c:pt>
                <c:pt idx="47">
                  <c:v>0</c:v>
                </c:pt>
                <c:pt idx="48">
                  <c:v>0</c:v>
                </c:pt>
                <c:pt idx="49">
                  <c:v>4.2799999999999998E-2</c:v>
                </c:pt>
              </c:numCache>
            </c:numRef>
          </c:val>
          <c:extLst>
            <c:ext xmlns:c16="http://schemas.microsoft.com/office/drawing/2014/chart" uri="{C3380CC4-5D6E-409C-BE32-E72D297353CC}">
              <c16:uniqueId val="{0000000C-858D-9146-90B7-790837DD35DD}"/>
            </c:ext>
          </c:extLst>
        </c:ser>
        <c:ser>
          <c:idx val="13"/>
          <c:order val="13"/>
          <c:tx>
            <c:strRef>
              <c:f>Modified_Name!$A$17</c:f>
              <c:strCache>
                <c:ptCount val="1"/>
                <c:pt idx="0">
                  <c:v>Parcubacteria_OD1</c:v>
                </c:pt>
              </c:strCache>
            </c:strRef>
          </c:tx>
          <c:spPr>
            <a:solidFill>
              <a:srgbClr val="FFB17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Modified_Name!$B$17:$AY$17</c:f>
              <c:numCache>
                <c:formatCode>General</c:formatCode>
                <c:ptCount val="50"/>
                <c:pt idx="0">
                  <c:v>0</c:v>
                </c:pt>
                <c:pt idx="1">
                  <c:v>9.4899999999999998E-2</c:v>
                </c:pt>
                <c:pt idx="2">
                  <c:v>0.1852</c:v>
                </c:pt>
                <c:pt idx="3">
                  <c:v>0</c:v>
                </c:pt>
                <c:pt idx="4">
                  <c:v>1.9805999999999999</c:v>
                </c:pt>
                <c:pt idx="5">
                  <c:v>0.1014</c:v>
                </c:pt>
                <c:pt idx="6">
                  <c:v>0</c:v>
                </c:pt>
                <c:pt idx="7">
                  <c:v>1.0255000000000001</c:v>
                </c:pt>
                <c:pt idx="8">
                  <c:v>3.3700000000000001E-2</c:v>
                </c:pt>
                <c:pt idx="9">
                  <c:v>0.43030000000000002</c:v>
                </c:pt>
                <c:pt idx="10">
                  <c:v>1.2632000000000001</c:v>
                </c:pt>
                <c:pt idx="11">
                  <c:v>1.0915999999999999</c:v>
                </c:pt>
                <c:pt idx="12">
                  <c:v>0.19889999999999999</c:v>
                </c:pt>
                <c:pt idx="14">
                  <c:v>0</c:v>
                </c:pt>
                <c:pt idx="15">
                  <c:v>0</c:v>
                </c:pt>
                <c:pt idx="16">
                  <c:v>3.6200000000000003E-2</c:v>
                </c:pt>
                <c:pt idx="17">
                  <c:v>0</c:v>
                </c:pt>
                <c:pt idx="18">
                  <c:v>0</c:v>
                </c:pt>
                <c:pt idx="19">
                  <c:v>0</c:v>
                </c:pt>
                <c:pt idx="20">
                  <c:v>0</c:v>
                </c:pt>
                <c:pt idx="22">
                  <c:v>2.46E-2</c:v>
                </c:pt>
                <c:pt idx="23">
                  <c:v>2.4299999999999999E-2</c:v>
                </c:pt>
                <c:pt idx="24">
                  <c:v>0.1336</c:v>
                </c:pt>
                <c:pt idx="25">
                  <c:v>0.42399999999999999</c:v>
                </c:pt>
                <c:pt idx="27">
                  <c:v>0</c:v>
                </c:pt>
                <c:pt idx="28">
                  <c:v>0</c:v>
                </c:pt>
                <c:pt idx="29">
                  <c:v>0</c:v>
                </c:pt>
                <c:pt idx="30">
                  <c:v>0.24129999999999999</c:v>
                </c:pt>
                <c:pt idx="31">
                  <c:v>1.9805999999999999</c:v>
                </c:pt>
                <c:pt idx="32">
                  <c:v>0.72819999999999996</c:v>
                </c:pt>
                <c:pt idx="33">
                  <c:v>0.2175</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D-858D-9146-90B7-790837DD35DD}"/>
            </c:ext>
          </c:extLst>
        </c:ser>
        <c:ser>
          <c:idx val="14"/>
          <c:order val="14"/>
          <c:tx>
            <c:strRef>
              <c:f>Modified_Name!$A$18</c:f>
              <c:strCache>
                <c:ptCount val="1"/>
                <c:pt idx="0">
                  <c:v>Peregrinibacteria</c:v>
                </c:pt>
              </c:strCache>
            </c:strRef>
          </c:tx>
          <c:spPr>
            <a:solidFill>
              <a:srgbClr val="F7F48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Modified_Name!$B$18:$AY$18</c:f>
              <c:numCache>
                <c:formatCode>General</c:formatCode>
                <c:ptCount val="50"/>
                <c:pt idx="0">
                  <c:v>0</c:v>
                </c:pt>
                <c:pt idx="1">
                  <c:v>0.14230000000000001</c:v>
                </c:pt>
                <c:pt idx="2">
                  <c:v>0</c:v>
                </c:pt>
                <c:pt idx="3">
                  <c:v>0</c:v>
                </c:pt>
                <c:pt idx="4">
                  <c:v>0</c:v>
                </c:pt>
                <c:pt idx="5">
                  <c:v>0</c:v>
                </c:pt>
                <c:pt idx="6">
                  <c:v>0</c:v>
                </c:pt>
                <c:pt idx="7">
                  <c:v>7.1199999999999999E-2</c:v>
                </c:pt>
                <c:pt idx="8">
                  <c:v>0.1462</c:v>
                </c:pt>
                <c:pt idx="9">
                  <c:v>0.1527</c:v>
                </c:pt>
                <c:pt idx="10">
                  <c:v>0.30659999999999998</c:v>
                </c:pt>
                <c:pt idx="11">
                  <c:v>0</c:v>
                </c:pt>
                <c:pt idx="12">
                  <c:v>0.3095</c:v>
                </c:pt>
                <c:pt idx="14">
                  <c:v>0</c:v>
                </c:pt>
                <c:pt idx="15">
                  <c:v>0</c:v>
                </c:pt>
                <c:pt idx="16">
                  <c:v>0</c:v>
                </c:pt>
                <c:pt idx="17">
                  <c:v>0</c:v>
                </c:pt>
                <c:pt idx="18">
                  <c:v>0</c:v>
                </c:pt>
                <c:pt idx="19">
                  <c:v>0</c:v>
                </c:pt>
                <c:pt idx="20">
                  <c:v>0</c:v>
                </c:pt>
                <c:pt idx="22">
                  <c:v>2.46E-2</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E-858D-9146-90B7-790837DD35DD}"/>
            </c:ext>
          </c:extLst>
        </c:ser>
        <c:ser>
          <c:idx val="15"/>
          <c:order val="15"/>
          <c:tx>
            <c:strRef>
              <c:f>Modified_Name!$A$19</c:f>
              <c:strCache>
                <c:ptCount val="1"/>
                <c:pt idx="0">
                  <c:v>Planctomycetes</c:v>
                </c:pt>
              </c:strCache>
            </c:strRef>
          </c:tx>
          <c:spPr>
            <a:solidFill>
              <a:srgbClr val="90D4C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Modified_Name!$B$19:$AY$19</c:f>
              <c:numCache>
                <c:formatCode>General</c:formatCode>
                <c:ptCount val="50"/>
                <c:pt idx="0">
                  <c:v>2.46E-2</c:v>
                </c:pt>
                <c:pt idx="1">
                  <c:v>3.5811999999999999</c:v>
                </c:pt>
                <c:pt idx="2">
                  <c:v>0</c:v>
                </c:pt>
                <c:pt idx="3">
                  <c:v>0.68830000000000002</c:v>
                </c:pt>
                <c:pt idx="4">
                  <c:v>0</c:v>
                </c:pt>
                <c:pt idx="5">
                  <c:v>1.4829000000000001</c:v>
                </c:pt>
                <c:pt idx="6">
                  <c:v>0</c:v>
                </c:pt>
                <c:pt idx="7">
                  <c:v>1.8801000000000001</c:v>
                </c:pt>
                <c:pt idx="8">
                  <c:v>1.0685</c:v>
                </c:pt>
                <c:pt idx="9">
                  <c:v>0.2359</c:v>
                </c:pt>
                <c:pt idx="10">
                  <c:v>0</c:v>
                </c:pt>
                <c:pt idx="11">
                  <c:v>1.4591000000000001</c:v>
                </c:pt>
                <c:pt idx="12">
                  <c:v>0</c:v>
                </c:pt>
                <c:pt idx="14">
                  <c:v>2.7699999999999999E-2</c:v>
                </c:pt>
                <c:pt idx="15">
                  <c:v>0.18529999999999999</c:v>
                </c:pt>
                <c:pt idx="16">
                  <c:v>0</c:v>
                </c:pt>
                <c:pt idx="17">
                  <c:v>0</c:v>
                </c:pt>
                <c:pt idx="18">
                  <c:v>0</c:v>
                </c:pt>
                <c:pt idx="19">
                  <c:v>1.6299999999999999E-2</c:v>
                </c:pt>
                <c:pt idx="20">
                  <c:v>0</c:v>
                </c:pt>
                <c:pt idx="22">
                  <c:v>8.5999999999999993E-2</c:v>
                </c:pt>
                <c:pt idx="23">
                  <c:v>0</c:v>
                </c:pt>
                <c:pt idx="24">
                  <c:v>0.35620000000000002</c:v>
                </c:pt>
                <c:pt idx="25">
                  <c:v>5.2999999999999999E-2</c:v>
                </c:pt>
                <c:pt idx="27">
                  <c:v>2.46E-2</c:v>
                </c:pt>
                <c:pt idx="28">
                  <c:v>0</c:v>
                </c:pt>
                <c:pt idx="29">
                  <c:v>0</c:v>
                </c:pt>
                <c:pt idx="30">
                  <c:v>0.36199999999999999</c:v>
                </c:pt>
                <c:pt idx="31">
                  <c:v>0</c:v>
                </c:pt>
                <c:pt idx="32">
                  <c:v>0</c:v>
                </c:pt>
                <c:pt idx="33">
                  <c:v>3.2599999999999997E-2</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F-858D-9146-90B7-790837DD35DD}"/>
            </c:ext>
          </c:extLst>
        </c:ser>
        <c:ser>
          <c:idx val="16"/>
          <c:order val="16"/>
          <c:tx>
            <c:strRef>
              <c:f>Modified_Name!$A$20</c:f>
              <c:strCache>
                <c:ptCount val="1"/>
                <c:pt idx="0">
                  <c:v>Proteobacteria</c:v>
                </c:pt>
              </c:strCache>
            </c:strRef>
          </c:tx>
          <c:spPr>
            <a:solidFill>
              <a:srgbClr val="00206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Modified_Name!$B$20:$AY$20</c:f>
              <c:numCache>
                <c:formatCode>General</c:formatCode>
                <c:ptCount val="50"/>
                <c:pt idx="0">
                  <c:v>24.121400000000001</c:v>
                </c:pt>
                <c:pt idx="1">
                  <c:v>61.840400000000002</c:v>
                </c:pt>
                <c:pt idx="2">
                  <c:v>79.3215</c:v>
                </c:pt>
                <c:pt idx="3">
                  <c:v>77.840500000000006</c:v>
                </c:pt>
                <c:pt idx="4">
                  <c:v>79.661000000000001</c:v>
                </c:pt>
                <c:pt idx="5">
                  <c:v>81.875799999999998</c:v>
                </c:pt>
                <c:pt idx="6">
                  <c:v>82.828800000000001</c:v>
                </c:pt>
                <c:pt idx="7">
                  <c:v>58.3962</c:v>
                </c:pt>
                <c:pt idx="8">
                  <c:v>71.915400000000005</c:v>
                </c:pt>
                <c:pt idx="9">
                  <c:v>71.797399999999996</c:v>
                </c:pt>
                <c:pt idx="10">
                  <c:v>74.245800000000003</c:v>
                </c:pt>
                <c:pt idx="11">
                  <c:v>78.391599999999997</c:v>
                </c:pt>
                <c:pt idx="12">
                  <c:v>75.221000000000004</c:v>
                </c:pt>
                <c:pt idx="14">
                  <c:v>26.3369</c:v>
                </c:pt>
                <c:pt idx="15">
                  <c:v>38.915900000000001</c:v>
                </c:pt>
                <c:pt idx="16">
                  <c:v>50.4619</c:v>
                </c:pt>
                <c:pt idx="17">
                  <c:v>53.265000000000001</c:v>
                </c:pt>
                <c:pt idx="18">
                  <c:v>56.128399999999999</c:v>
                </c:pt>
                <c:pt idx="19">
                  <c:v>61.424100000000003</c:v>
                </c:pt>
                <c:pt idx="20">
                  <c:v>88.294300000000007</c:v>
                </c:pt>
                <c:pt idx="22">
                  <c:v>87.536900000000003</c:v>
                </c:pt>
                <c:pt idx="23">
                  <c:v>90.104399999999998</c:v>
                </c:pt>
                <c:pt idx="24">
                  <c:v>88.290300000000002</c:v>
                </c:pt>
                <c:pt idx="25">
                  <c:v>85.903599999999997</c:v>
                </c:pt>
                <c:pt idx="27">
                  <c:v>45.121400000000001</c:v>
                </c:pt>
                <c:pt idx="28">
                  <c:v>77.306299999999993</c:v>
                </c:pt>
                <c:pt idx="29">
                  <c:v>82.828800000000001</c:v>
                </c:pt>
                <c:pt idx="30">
                  <c:v>70.953100000000006</c:v>
                </c:pt>
                <c:pt idx="31">
                  <c:v>79.661000000000001</c:v>
                </c:pt>
                <c:pt idx="32">
                  <c:v>81.229799999999997</c:v>
                </c:pt>
                <c:pt idx="33">
                  <c:v>88.255799999999994</c:v>
                </c:pt>
                <c:pt idx="34">
                  <c:v>98.912000000000006</c:v>
                </c:pt>
                <c:pt idx="36">
                  <c:v>98.031800000000004</c:v>
                </c:pt>
                <c:pt idx="37">
                  <c:v>89.451999999999998</c:v>
                </c:pt>
                <c:pt idx="38">
                  <c:v>90.997799999999998</c:v>
                </c:pt>
                <c:pt idx="39">
                  <c:v>50.023099999999999</c:v>
                </c:pt>
                <c:pt idx="40">
                  <c:v>16.5623</c:v>
                </c:pt>
                <c:pt idx="41">
                  <c:v>52.230899999999998</c:v>
                </c:pt>
                <c:pt idx="42">
                  <c:v>11.7841</c:v>
                </c:pt>
                <c:pt idx="43">
                  <c:v>3.8353000000000002</c:v>
                </c:pt>
                <c:pt idx="44">
                  <c:v>86.679100000000005</c:v>
                </c:pt>
                <c:pt idx="45">
                  <c:v>89.3857</c:v>
                </c:pt>
                <c:pt idx="46">
                  <c:v>34.707599999999999</c:v>
                </c:pt>
                <c:pt idx="47">
                  <c:v>23.045999999999999</c:v>
                </c:pt>
                <c:pt idx="48">
                  <c:v>17.628599999999999</c:v>
                </c:pt>
                <c:pt idx="49">
                  <c:v>10.306900000000001</c:v>
                </c:pt>
              </c:numCache>
            </c:numRef>
          </c:val>
          <c:extLst>
            <c:ext xmlns:c16="http://schemas.microsoft.com/office/drawing/2014/chart" uri="{C3380CC4-5D6E-409C-BE32-E72D297353CC}">
              <c16:uniqueId val="{00000010-858D-9146-90B7-790837DD35DD}"/>
            </c:ext>
          </c:extLst>
        </c:ser>
        <c:ser>
          <c:idx val="17"/>
          <c:order val="17"/>
          <c:tx>
            <c:strRef>
              <c:f>Modified_Name!$A$21</c:f>
              <c:strCache>
                <c:ptCount val="1"/>
                <c:pt idx="0">
                  <c:v>Saccharibacteria_TM7</c:v>
                </c:pt>
              </c:strCache>
            </c:strRef>
          </c:tx>
          <c:spPr>
            <a:solidFill>
              <a:schemeClr val="accent6">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Modified_Name!$B$21:$AY$21</c:f>
              <c:numCache>
                <c:formatCode>General</c:formatCode>
                <c:ptCount val="50"/>
                <c:pt idx="0">
                  <c:v>0</c:v>
                </c:pt>
                <c:pt idx="1">
                  <c:v>0.83009999999999995</c:v>
                </c:pt>
                <c:pt idx="2">
                  <c:v>0</c:v>
                </c:pt>
                <c:pt idx="3">
                  <c:v>0</c:v>
                </c:pt>
                <c:pt idx="4">
                  <c:v>2.86E-2</c:v>
                </c:pt>
                <c:pt idx="5">
                  <c:v>0</c:v>
                </c:pt>
                <c:pt idx="6">
                  <c:v>0</c:v>
                </c:pt>
                <c:pt idx="7">
                  <c:v>5.7000000000000002E-2</c:v>
                </c:pt>
                <c:pt idx="8">
                  <c:v>0.46110000000000001</c:v>
                </c:pt>
                <c:pt idx="9">
                  <c:v>1.3899999999999999E-2</c:v>
                </c:pt>
                <c:pt idx="10">
                  <c:v>0</c:v>
                </c:pt>
                <c:pt idx="11">
                  <c:v>0.15590000000000001</c:v>
                </c:pt>
                <c:pt idx="12">
                  <c:v>0.1326</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0.23119999999999999</c:v>
                </c:pt>
                <c:pt idx="31">
                  <c:v>2.86E-2</c:v>
                </c:pt>
                <c:pt idx="32">
                  <c:v>0</c:v>
                </c:pt>
                <c:pt idx="33">
                  <c:v>0.20660000000000001</c:v>
                </c:pt>
                <c:pt idx="34">
                  <c:v>0</c:v>
                </c:pt>
                <c:pt idx="36">
                  <c:v>0</c:v>
                </c:pt>
                <c:pt idx="37">
                  <c:v>0</c:v>
                </c:pt>
                <c:pt idx="38">
                  <c:v>0</c:v>
                </c:pt>
                <c:pt idx="39">
                  <c:v>0</c:v>
                </c:pt>
                <c:pt idx="40">
                  <c:v>0</c:v>
                </c:pt>
                <c:pt idx="41">
                  <c:v>0</c:v>
                </c:pt>
                <c:pt idx="42">
                  <c:v>0</c:v>
                </c:pt>
                <c:pt idx="43">
                  <c:v>0</c:v>
                </c:pt>
                <c:pt idx="44">
                  <c:v>0</c:v>
                </c:pt>
                <c:pt idx="45">
                  <c:v>0</c:v>
                </c:pt>
                <c:pt idx="46">
                  <c:v>0</c:v>
                </c:pt>
                <c:pt idx="47">
                  <c:v>0</c:v>
                </c:pt>
                <c:pt idx="48">
                  <c:v>3.9300000000000002E-2</c:v>
                </c:pt>
                <c:pt idx="49">
                  <c:v>0</c:v>
                </c:pt>
              </c:numCache>
            </c:numRef>
          </c:val>
          <c:extLst>
            <c:ext xmlns:c16="http://schemas.microsoft.com/office/drawing/2014/chart" uri="{C3380CC4-5D6E-409C-BE32-E72D297353CC}">
              <c16:uniqueId val="{00000011-858D-9146-90B7-790837DD35DD}"/>
            </c:ext>
          </c:extLst>
        </c:ser>
        <c:ser>
          <c:idx val="18"/>
          <c:order val="18"/>
          <c:tx>
            <c:strRef>
              <c:f>Modified_Name!$A$22</c:f>
              <c:strCache>
                <c:ptCount val="1"/>
                <c:pt idx="0">
                  <c:v>Spirochaetes</c:v>
                </c:pt>
              </c:strCache>
            </c:strRef>
          </c:tx>
          <c:spPr>
            <a:solidFill>
              <a:schemeClr val="accent1">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Modified_Name!$B$22:$AY$22</c:f>
              <c:numCache>
                <c:formatCode>General</c:formatCode>
                <c:ptCount val="50"/>
                <c:pt idx="0">
                  <c:v>0</c:v>
                </c:pt>
                <c:pt idx="1">
                  <c:v>1.1900000000000001E-2</c:v>
                </c:pt>
                <c:pt idx="2">
                  <c:v>1.1599999999999999E-2</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0.56630000000000003</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2-858D-9146-90B7-790837DD35DD}"/>
            </c:ext>
          </c:extLst>
        </c:ser>
        <c:ser>
          <c:idx val="19"/>
          <c:order val="19"/>
          <c:tx>
            <c:strRef>
              <c:f>Modified_Name!$A$23</c:f>
              <c:strCache>
                <c:ptCount val="1"/>
                <c:pt idx="0">
                  <c:v>Tenericutes</c:v>
                </c:pt>
              </c:strCache>
            </c:strRef>
          </c:tx>
          <c:spPr>
            <a:solidFill>
              <a:schemeClr val="accent2">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Modified_Name!$B$23:$AY$23</c:f>
              <c:numCache>
                <c:formatCode>General</c:formatCode>
                <c:ptCount val="50"/>
                <c:pt idx="0">
                  <c:v>0</c:v>
                </c:pt>
                <c:pt idx="1">
                  <c:v>0.26090000000000002</c:v>
                </c:pt>
                <c:pt idx="2">
                  <c:v>0</c:v>
                </c:pt>
                <c:pt idx="3">
                  <c:v>0</c:v>
                </c:pt>
                <c:pt idx="4">
                  <c:v>0</c:v>
                </c:pt>
                <c:pt idx="5">
                  <c:v>0</c:v>
                </c:pt>
                <c:pt idx="6">
                  <c:v>0</c:v>
                </c:pt>
                <c:pt idx="7">
                  <c:v>0</c:v>
                </c:pt>
                <c:pt idx="8">
                  <c:v>0</c:v>
                </c:pt>
                <c:pt idx="9">
                  <c:v>0</c:v>
                </c:pt>
                <c:pt idx="10">
                  <c:v>0</c:v>
                </c:pt>
                <c:pt idx="11">
                  <c:v>0</c:v>
                </c:pt>
                <c:pt idx="12">
                  <c:v>0</c:v>
                </c:pt>
                <c:pt idx="14">
                  <c:v>4.1599999999999998E-2</c:v>
                </c:pt>
                <c:pt idx="15">
                  <c:v>2.3199999999999998E-2</c:v>
                </c:pt>
                <c:pt idx="16">
                  <c:v>5.4300000000000001E-2</c:v>
                </c:pt>
                <c:pt idx="17">
                  <c:v>0</c:v>
                </c:pt>
                <c:pt idx="18">
                  <c:v>1.7500000000000002E-2</c:v>
                </c:pt>
                <c:pt idx="19">
                  <c:v>1.6299999999999999E-2</c:v>
                </c:pt>
                <c:pt idx="20">
                  <c:v>3.1899999999999998E-2</c:v>
                </c:pt>
                <c:pt idx="22">
                  <c:v>0</c:v>
                </c:pt>
                <c:pt idx="23">
                  <c:v>1.21E-2</c:v>
                </c:pt>
                <c:pt idx="24">
                  <c:v>0</c:v>
                </c:pt>
                <c:pt idx="25">
                  <c:v>0</c:v>
                </c:pt>
                <c:pt idx="27">
                  <c:v>0</c:v>
                </c:pt>
                <c:pt idx="28">
                  <c:v>0.92249999999999999</c:v>
                </c:pt>
                <c:pt idx="29">
                  <c:v>0</c:v>
                </c:pt>
                <c:pt idx="30">
                  <c:v>1.01E-2</c:v>
                </c:pt>
                <c:pt idx="31">
                  <c:v>0</c:v>
                </c:pt>
                <c:pt idx="32">
                  <c:v>0</c:v>
                </c:pt>
                <c:pt idx="33">
                  <c:v>0</c:v>
                </c:pt>
                <c:pt idx="34">
                  <c:v>0</c:v>
                </c:pt>
                <c:pt idx="36">
                  <c:v>4.07E-2</c:v>
                </c:pt>
                <c:pt idx="37">
                  <c:v>7.0999999999999994E-2</c:v>
                </c:pt>
                <c:pt idx="38">
                  <c:v>8.8700000000000001E-2</c:v>
                </c:pt>
                <c:pt idx="39">
                  <c:v>4.6100000000000002E-2</c:v>
                </c:pt>
                <c:pt idx="40">
                  <c:v>23.1676</c:v>
                </c:pt>
                <c:pt idx="41">
                  <c:v>47.441400000000002</c:v>
                </c:pt>
                <c:pt idx="42">
                  <c:v>85.516800000000003</c:v>
                </c:pt>
                <c:pt idx="43">
                  <c:v>95.273099999999999</c:v>
                </c:pt>
                <c:pt idx="44">
                  <c:v>0.49569999999999997</c:v>
                </c:pt>
                <c:pt idx="45">
                  <c:v>0.1195</c:v>
                </c:pt>
                <c:pt idx="46">
                  <c:v>32.758600000000001</c:v>
                </c:pt>
                <c:pt idx="47">
                  <c:v>76.477599999999995</c:v>
                </c:pt>
                <c:pt idx="48">
                  <c:v>78.680800000000005</c:v>
                </c:pt>
                <c:pt idx="49">
                  <c:v>88.850800000000007</c:v>
                </c:pt>
              </c:numCache>
            </c:numRef>
          </c:val>
          <c:extLst>
            <c:ext xmlns:c16="http://schemas.microsoft.com/office/drawing/2014/chart" uri="{C3380CC4-5D6E-409C-BE32-E72D297353CC}">
              <c16:uniqueId val="{00000013-858D-9146-90B7-790837DD35DD}"/>
            </c:ext>
          </c:extLst>
        </c:ser>
        <c:ser>
          <c:idx val="20"/>
          <c:order val="20"/>
          <c:tx>
            <c:strRef>
              <c:f>Modified_Name!$A$24</c:f>
              <c:strCache>
                <c:ptCount val="1"/>
                <c:pt idx="0">
                  <c:v>Babela</c:v>
                </c:pt>
              </c:strCache>
            </c:strRef>
          </c:tx>
          <c:spPr>
            <a:solidFill>
              <a:schemeClr val="accent3">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Modified_Name!$B$24:$AY$24</c:f>
              <c:numCache>
                <c:formatCode>General</c:formatCode>
                <c:ptCount val="50"/>
                <c:pt idx="0">
                  <c:v>0</c:v>
                </c:pt>
                <c:pt idx="1">
                  <c:v>0</c:v>
                </c:pt>
                <c:pt idx="2">
                  <c:v>0</c:v>
                </c:pt>
                <c:pt idx="3">
                  <c:v>0</c:v>
                </c:pt>
                <c:pt idx="4">
                  <c:v>0</c:v>
                </c:pt>
                <c:pt idx="5">
                  <c:v>0.15210000000000001</c:v>
                </c:pt>
                <c:pt idx="6">
                  <c:v>0</c:v>
                </c:pt>
                <c:pt idx="7">
                  <c:v>0.1139</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4-858D-9146-90B7-790837DD35DD}"/>
            </c:ext>
          </c:extLst>
        </c:ser>
        <c:ser>
          <c:idx val="21"/>
          <c:order val="21"/>
          <c:tx>
            <c:strRef>
              <c:f>Modified_Name!$A$25</c:f>
              <c:strCache>
                <c:ptCount val="1"/>
                <c:pt idx="0">
                  <c:v>Verrucomicrobia</c:v>
                </c:pt>
              </c:strCache>
            </c:strRef>
          </c:tx>
          <c:spPr>
            <a:solidFill>
              <a:schemeClr val="accent4">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Modified_Name!$B$25:$AY$25</c:f>
              <c:numCache>
                <c:formatCode>General</c:formatCode>
                <c:ptCount val="50"/>
                <c:pt idx="0">
                  <c:v>0</c:v>
                </c:pt>
                <c:pt idx="1">
                  <c:v>0</c:v>
                </c:pt>
                <c:pt idx="2">
                  <c:v>0</c:v>
                </c:pt>
                <c:pt idx="3">
                  <c:v>0.71079999999999999</c:v>
                </c:pt>
                <c:pt idx="4">
                  <c:v>0</c:v>
                </c:pt>
                <c:pt idx="5">
                  <c:v>0.11409999999999999</c:v>
                </c:pt>
                <c:pt idx="6">
                  <c:v>0</c:v>
                </c:pt>
                <c:pt idx="7">
                  <c:v>0</c:v>
                </c:pt>
                <c:pt idx="8">
                  <c:v>0</c:v>
                </c:pt>
                <c:pt idx="9">
                  <c:v>1.3878999999999999</c:v>
                </c:pt>
                <c:pt idx="10">
                  <c:v>0</c:v>
                </c:pt>
                <c:pt idx="11">
                  <c:v>0.42330000000000001</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0.60329999999999995</c:v>
                </c:pt>
                <c:pt idx="31">
                  <c:v>0</c:v>
                </c:pt>
                <c:pt idx="32">
                  <c:v>0</c:v>
                </c:pt>
                <c:pt idx="33">
                  <c:v>0</c:v>
                </c:pt>
                <c:pt idx="34">
                  <c:v>2.0500000000000001E-2</c:v>
                </c:pt>
                <c:pt idx="36">
                  <c:v>0</c:v>
                </c:pt>
                <c:pt idx="37">
                  <c:v>0</c:v>
                </c:pt>
                <c:pt idx="38">
                  <c:v>0</c:v>
                </c:pt>
                <c:pt idx="39">
                  <c:v>0</c:v>
                </c:pt>
                <c:pt idx="40">
                  <c:v>0</c:v>
                </c:pt>
                <c:pt idx="41">
                  <c:v>0</c:v>
                </c:pt>
                <c:pt idx="42">
                  <c:v>0</c:v>
                </c:pt>
                <c:pt idx="43">
                  <c:v>0</c:v>
                </c:pt>
                <c:pt idx="44">
                  <c:v>0.55759999999999998</c:v>
                </c:pt>
                <c:pt idx="45">
                  <c:v>0</c:v>
                </c:pt>
                <c:pt idx="46">
                  <c:v>0</c:v>
                </c:pt>
                <c:pt idx="47">
                  <c:v>0</c:v>
                </c:pt>
                <c:pt idx="48">
                  <c:v>0</c:v>
                </c:pt>
                <c:pt idx="49">
                  <c:v>0</c:v>
                </c:pt>
              </c:numCache>
            </c:numRef>
          </c:val>
          <c:extLst>
            <c:ext xmlns:c16="http://schemas.microsoft.com/office/drawing/2014/chart" uri="{C3380CC4-5D6E-409C-BE32-E72D297353CC}">
              <c16:uniqueId val="{00000015-858D-9146-90B7-790837DD35DD}"/>
            </c:ext>
          </c:extLst>
        </c:ser>
        <c:ser>
          <c:idx val="22"/>
          <c:order val="22"/>
          <c:tx>
            <c:strRef>
              <c:f>Modified_Name!$A$26</c:f>
              <c:strCache>
                <c:ptCount val="1"/>
                <c:pt idx="0">
                  <c:v>WS5</c:v>
                </c:pt>
              </c:strCache>
            </c:strRef>
          </c:tx>
          <c:spPr>
            <a:solidFill>
              <a:schemeClr val="accent5">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Modified_Name!$B$26:$AY$26</c:f>
              <c:numCache>
                <c:formatCode>General</c:formatCode>
                <c:ptCount val="50"/>
                <c:pt idx="0">
                  <c:v>0</c:v>
                </c:pt>
                <c:pt idx="1">
                  <c:v>0</c:v>
                </c:pt>
                <c:pt idx="2">
                  <c:v>0</c:v>
                </c:pt>
                <c:pt idx="3">
                  <c:v>0</c:v>
                </c:pt>
                <c:pt idx="4">
                  <c:v>0</c:v>
                </c:pt>
                <c:pt idx="5">
                  <c:v>0.79849999999999999</c:v>
                </c:pt>
                <c:pt idx="6">
                  <c:v>0</c:v>
                </c:pt>
                <c:pt idx="7">
                  <c:v>0</c:v>
                </c:pt>
                <c:pt idx="8">
                  <c:v>0</c:v>
                </c:pt>
                <c:pt idx="9">
                  <c:v>0</c:v>
                </c:pt>
                <c:pt idx="10">
                  <c:v>0</c:v>
                </c:pt>
                <c:pt idx="11">
                  <c:v>0</c:v>
                </c:pt>
                <c:pt idx="12">
                  <c:v>0.24310000000000001</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6-858D-9146-90B7-790837DD35DD}"/>
            </c:ext>
          </c:extLst>
        </c:ser>
        <c:ser>
          <c:idx val="23"/>
          <c:order val="23"/>
          <c:tx>
            <c:strRef>
              <c:f>Modified_Name!$A$31</c:f>
              <c:strCache>
                <c:ptCount val="1"/>
                <c:pt idx="0">
                  <c:v>Others</c:v>
                </c:pt>
              </c:strCache>
            </c:strRef>
          </c:tx>
          <c:spPr>
            <a:solidFill>
              <a:schemeClr val="bg1">
                <a:lumMod val="8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Modified_Name!$B$31:$AY$31</c:f>
              <c:numCache>
                <c:formatCode>General</c:formatCode>
                <c:ptCount val="50"/>
                <c:pt idx="0">
                  <c:v>-1.0000000000331966E-4</c:v>
                </c:pt>
                <c:pt idx="1">
                  <c:v>-1.0000000000331966E-4</c:v>
                </c:pt>
                <c:pt idx="2">
                  <c:v>0</c:v>
                </c:pt>
                <c:pt idx="3">
                  <c:v>0.23689999999999145</c:v>
                </c:pt>
                <c:pt idx="4">
                  <c:v>-9.9999999989108801E-5</c:v>
                </c:pt>
                <c:pt idx="5">
                  <c:v>6.3299999999998136E-2</c:v>
                </c:pt>
                <c:pt idx="6">
                  <c:v>1.0000000000331966E-4</c:v>
                </c:pt>
                <c:pt idx="7">
                  <c:v>0</c:v>
                </c:pt>
                <c:pt idx="8">
                  <c:v>0</c:v>
                </c:pt>
                <c:pt idx="9">
                  <c:v>0</c:v>
                </c:pt>
                <c:pt idx="10">
                  <c:v>0</c:v>
                </c:pt>
                <c:pt idx="14">
                  <c:v>0</c:v>
                </c:pt>
                <c:pt idx="15">
                  <c:v>0</c:v>
                </c:pt>
                <c:pt idx="16">
                  <c:v>0</c:v>
                </c:pt>
                <c:pt idx="17">
                  <c:v>0</c:v>
                </c:pt>
                <c:pt idx="18">
                  <c:v>0</c:v>
                </c:pt>
                <c:pt idx="19">
                  <c:v>1.9999999999242846E-4</c:v>
                </c:pt>
                <c:pt idx="20">
                  <c:v>0</c:v>
                </c:pt>
                <c:pt idx="22">
                  <c:v>-1.0000000000331966E-4</c:v>
                </c:pt>
                <c:pt idx="23">
                  <c:v>0</c:v>
                </c:pt>
                <c:pt idx="24">
                  <c:v>0</c:v>
                </c:pt>
                <c:pt idx="25">
                  <c:v>-1.0000000000331966E-4</c:v>
                </c:pt>
                <c:pt idx="27">
                  <c:v>0.99989999999999668</c:v>
                </c:pt>
                <c:pt idx="28">
                  <c:v>0</c:v>
                </c:pt>
                <c:pt idx="29">
                  <c:v>1.0000000000331966E-4</c:v>
                </c:pt>
                <c:pt idx="30">
                  <c:v>-9.9999999989108801E-5</c:v>
                </c:pt>
                <c:pt idx="31">
                  <c:v>-9.9999999989108801E-5</c:v>
                </c:pt>
                <c:pt idx="32">
                  <c:v>0</c:v>
                </c:pt>
                <c:pt idx="33">
                  <c:v>0</c:v>
                </c:pt>
                <c:pt idx="34">
                  <c:v>0</c:v>
                </c:pt>
                <c:pt idx="36">
                  <c:v>0.10849999999999227</c:v>
                </c:pt>
                <c:pt idx="37">
                  <c:v>0.19870000000000232</c:v>
                </c:pt>
                <c:pt idx="38">
                  <c:v>1.4799999999993929E-2</c:v>
                </c:pt>
                <c:pt idx="39">
                  <c:v>0</c:v>
                </c:pt>
                <c:pt idx="40">
                  <c:v>-1.0000000000331966E-4</c:v>
                </c:pt>
                <c:pt idx="41">
                  <c:v>0</c:v>
                </c:pt>
                <c:pt idx="42">
                  <c:v>0</c:v>
                </c:pt>
                <c:pt idx="43">
                  <c:v>4.2500000000003979E-2</c:v>
                </c:pt>
                <c:pt idx="44">
                  <c:v>1.5299999999996317E-2</c:v>
                </c:pt>
                <c:pt idx="45">
                  <c:v>5.1100000000005252E-2</c:v>
                </c:pt>
                <c:pt idx="46">
                  <c:v>0</c:v>
                </c:pt>
                <c:pt idx="47">
                  <c:v>0</c:v>
                </c:pt>
                <c:pt idx="48">
                  <c:v>2.6099999999999568E-2</c:v>
                </c:pt>
                <c:pt idx="49">
                  <c:v>0</c:v>
                </c:pt>
              </c:numCache>
            </c:numRef>
          </c:val>
          <c:extLst>
            <c:ext xmlns:c16="http://schemas.microsoft.com/office/drawing/2014/chart" uri="{C3380CC4-5D6E-409C-BE32-E72D297353CC}">
              <c16:uniqueId val="{00000017-858D-9146-90B7-790837DD35DD}"/>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min val="0"/>
        </c:scaling>
        <c:delete val="1"/>
        <c:axPos val="l"/>
        <c:numFmt formatCode="0%" sourceLinked="1"/>
        <c:majorTickMark val="none"/>
        <c:minorTickMark val="none"/>
        <c:tickLblPos val="nextTo"/>
        <c:crossAx val="313330287"/>
        <c:crosses val="autoZero"/>
        <c:crossBetween val="between"/>
      </c:valAx>
      <c:spPr>
        <a:noFill/>
        <a:ln>
          <a:noFill/>
        </a:ln>
        <a:effectLst/>
      </c:spPr>
    </c:plotArea>
    <c:legend>
      <c:legendPos val="b"/>
      <c:legendEntry>
        <c:idx val="23"/>
        <c:txPr>
          <a:bodyPr rot="0" spcFirstLastPara="1" vertOverflow="ellipsis" vert="horz" wrap="square" anchor="ctr" anchorCtr="1"/>
          <a:lstStyle/>
          <a:p>
            <a:pPr>
              <a:defRPr sz="11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legendEntry>
      <c:layout>
        <c:manualLayout>
          <c:xMode val="edge"/>
          <c:yMode val="edge"/>
          <c:x val="4.8200028218103055E-2"/>
          <c:y val="3.8373047752582295E-2"/>
          <c:w val="0.93738275273484473"/>
          <c:h val="0.90695439250137067"/>
        </c:manualLayout>
      </c:layout>
      <c:overlay val="0"/>
      <c:spPr>
        <a:solidFill>
          <a:schemeClr val="bg1"/>
        </a:solidFill>
        <a:ln>
          <a:noFill/>
        </a:ln>
        <a:effectLst/>
      </c:spPr>
      <c:txPr>
        <a:bodyPr rot="0" spcFirstLastPara="1" vertOverflow="ellipsis" vert="horz" wrap="square" anchor="ctr" anchorCtr="1"/>
        <a:lstStyle/>
        <a:p>
          <a:pPr>
            <a:defRPr lang="ja-JP" sz="11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eiryo" panose="020B0604030504040204" pitchFamily="34" charset="-128"/>
          <a:ea typeface="Meiryo" panose="020B0604030504040204" pitchFamily="34"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92316577643953E-2"/>
          <c:y val="2.0975291563400399E-2"/>
          <c:w val="0.92795625580947405"/>
          <c:h val="0.85355481874029782"/>
        </c:manualLayout>
      </c:layout>
      <c:barChart>
        <c:barDir val="col"/>
        <c:grouping val="percentStacked"/>
        <c:varyColors val="0"/>
        <c:ser>
          <c:idx val="0"/>
          <c:order val="0"/>
          <c:tx>
            <c:strRef>
              <c:f>Raw_Name!$A$4</c:f>
              <c:strCache>
                <c:ptCount val="1"/>
                <c:pt idx="0">
                  <c:v>Acidobacteria</c:v>
                </c:pt>
              </c:strCache>
            </c:strRef>
          </c:tx>
          <c:spPr>
            <a:solidFill>
              <a:srgbClr val="5AB9D0"/>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Raw_Name!$B$4:$AL$4</c:f>
              <c:numCache>
                <c:formatCode>General</c:formatCode>
                <c:ptCount val="37"/>
                <c:pt idx="0">
                  <c:v>2.2673999999999999</c:v>
                </c:pt>
                <c:pt idx="1">
                  <c:v>0</c:v>
                </c:pt>
                <c:pt idx="2">
                  <c:v>0</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20">
                  <c:v>0</c:v>
                </c:pt>
                <c:pt idx="21">
                  <c:v>0</c:v>
                </c:pt>
                <c:pt idx="22">
                  <c:v>0</c:v>
                </c:pt>
                <c:pt idx="24">
                  <c:v>0.13519999999999999</c:v>
                </c:pt>
                <c:pt idx="25">
                  <c:v>0</c:v>
                </c:pt>
                <c:pt idx="26">
                  <c:v>1.1599999999999999E-2</c:v>
                </c:pt>
                <c:pt idx="27">
                  <c:v>0</c:v>
                </c:pt>
                <c:pt idx="28">
                  <c:v>0</c:v>
                </c:pt>
                <c:pt idx="29">
                  <c:v>0</c:v>
                </c:pt>
                <c:pt idx="30">
                  <c:v>4.1799999999999997E-2</c:v>
                </c:pt>
                <c:pt idx="31">
                  <c:v>0</c:v>
                </c:pt>
                <c:pt idx="32">
                  <c:v>1.6195999999999999</c:v>
                </c:pt>
                <c:pt idx="33">
                  <c:v>0.1666</c:v>
                </c:pt>
                <c:pt idx="34">
                  <c:v>0</c:v>
                </c:pt>
                <c:pt idx="35">
                  <c:v>0.30070000000000002</c:v>
                </c:pt>
                <c:pt idx="36">
                  <c:v>0.39789999999999998</c:v>
                </c:pt>
              </c:numCache>
            </c:numRef>
          </c:val>
          <c:extLst>
            <c:ext xmlns:c16="http://schemas.microsoft.com/office/drawing/2014/chart" uri="{C3380CC4-5D6E-409C-BE32-E72D297353CC}">
              <c16:uniqueId val="{00000000-AFE3-4540-8A1D-2C3A8C18AB22}"/>
            </c:ext>
          </c:extLst>
        </c:ser>
        <c:ser>
          <c:idx val="1"/>
          <c:order val="1"/>
          <c:tx>
            <c:strRef>
              <c:f>Raw_Name!$A$5</c:f>
              <c:strCache>
                <c:ptCount val="1"/>
                <c:pt idx="0">
                  <c:v>Actinobacteria</c:v>
                </c:pt>
              </c:strCache>
            </c:strRef>
          </c:tx>
          <c:spPr>
            <a:solidFill>
              <a:srgbClr val="ABC46C"/>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Raw_Name!$B$5:$AL$5</c:f>
              <c:numCache>
                <c:formatCode>General</c:formatCode>
                <c:ptCount val="37"/>
                <c:pt idx="0">
                  <c:v>17.446000000000002</c:v>
                </c:pt>
                <c:pt idx="1">
                  <c:v>1.9504999999999999</c:v>
                </c:pt>
                <c:pt idx="2">
                  <c:v>4.2965</c:v>
                </c:pt>
                <c:pt idx="4">
                  <c:v>16.227799999999998</c:v>
                </c:pt>
                <c:pt idx="5">
                  <c:v>11.585599999999999</c:v>
                </c:pt>
                <c:pt idx="6">
                  <c:v>10.9924</c:v>
                </c:pt>
                <c:pt idx="7">
                  <c:v>6.2781000000000002</c:v>
                </c:pt>
                <c:pt idx="8">
                  <c:v>2.2541000000000002</c:v>
                </c:pt>
                <c:pt idx="10">
                  <c:v>8.4398999999999997</c:v>
                </c:pt>
                <c:pt idx="11">
                  <c:v>5.6375000000000002</c:v>
                </c:pt>
                <c:pt idx="12">
                  <c:v>5.6222000000000003</c:v>
                </c:pt>
                <c:pt idx="13">
                  <c:v>0.77359999999999995</c:v>
                </c:pt>
                <c:pt idx="14">
                  <c:v>0.90559999999999996</c:v>
                </c:pt>
                <c:pt idx="15">
                  <c:v>0.94120000000000004</c:v>
                </c:pt>
                <c:pt idx="16">
                  <c:v>0.3745</c:v>
                </c:pt>
                <c:pt idx="17">
                  <c:v>4.3761000000000001</c:v>
                </c:pt>
                <c:pt idx="18">
                  <c:v>5.7270000000000003</c:v>
                </c:pt>
                <c:pt idx="19">
                  <c:v>2.7696999999999998</c:v>
                </c:pt>
                <c:pt idx="20">
                  <c:v>2.1595</c:v>
                </c:pt>
                <c:pt idx="21">
                  <c:v>4.3029000000000002</c:v>
                </c:pt>
                <c:pt idx="22">
                  <c:v>5.6642000000000001</c:v>
                </c:pt>
                <c:pt idx="24">
                  <c:v>2.5068000000000001</c:v>
                </c:pt>
                <c:pt idx="25">
                  <c:v>21.368400000000001</c:v>
                </c:pt>
                <c:pt idx="26">
                  <c:v>10.246600000000001</c:v>
                </c:pt>
                <c:pt idx="27">
                  <c:v>11.553699999999999</c:v>
                </c:pt>
                <c:pt idx="28">
                  <c:v>10.1219</c:v>
                </c:pt>
                <c:pt idx="29">
                  <c:v>7.9847999999999999</c:v>
                </c:pt>
                <c:pt idx="30">
                  <c:v>10.168799999999999</c:v>
                </c:pt>
                <c:pt idx="31">
                  <c:v>21.3217</c:v>
                </c:pt>
                <c:pt idx="32">
                  <c:v>8.7842000000000002</c:v>
                </c:pt>
                <c:pt idx="33">
                  <c:v>10.2706</c:v>
                </c:pt>
                <c:pt idx="34">
                  <c:v>9.3574000000000002</c:v>
                </c:pt>
                <c:pt idx="35">
                  <c:v>9.9019999999999992</c:v>
                </c:pt>
                <c:pt idx="36">
                  <c:v>7.8912000000000004</c:v>
                </c:pt>
              </c:numCache>
            </c:numRef>
          </c:val>
          <c:extLst>
            <c:ext xmlns:c16="http://schemas.microsoft.com/office/drawing/2014/chart" uri="{C3380CC4-5D6E-409C-BE32-E72D297353CC}">
              <c16:uniqueId val="{00000001-AFE3-4540-8A1D-2C3A8C18AB22}"/>
            </c:ext>
          </c:extLst>
        </c:ser>
        <c:ser>
          <c:idx val="2"/>
          <c:order val="2"/>
          <c:tx>
            <c:strRef>
              <c:f>Raw_Name!$A$6</c:f>
              <c:strCache>
                <c:ptCount val="1"/>
                <c:pt idx="0">
                  <c:v>Armatimonadetes</c:v>
                </c:pt>
              </c:strCache>
            </c:strRef>
          </c:tx>
          <c:spPr>
            <a:solidFill>
              <a:srgbClr val="FFFF00"/>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Raw_Name!$B$6:$AL$6</c:f>
              <c:numCache>
                <c:formatCode>General</c:formatCode>
                <c:ptCount val="37"/>
                <c:pt idx="0">
                  <c:v>0.44640000000000002</c:v>
                </c:pt>
                <c:pt idx="1">
                  <c:v>0</c:v>
                </c:pt>
                <c:pt idx="2">
                  <c:v>0</c:v>
                </c:pt>
                <c:pt idx="4">
                  <c:v>0.24729999999999999</c:v>
                </c:pt>
                <c:pt idx="5">
                  <c:v>0</c:v>
                </c:pt>
                <c:pt idx="6">
                  <c:v>0</c:v>
                </c:pt>
                <c:pt idx="7">
                  <c:v>0</c:v>
                </c:pt>
                <c:pt idx="8">
                  <c:v>0.1203</c:v>
                </c:pt>
                <c:pt idx="10">
                  <c:v>4.1000000000000002E-2</c:v>
                </c:pt>
                <c:pt idx="11">
                  <c:v>0</c:v>
                </c:pt>
                <c:pt idx="12">
                  <c:v>0</c:v>
                </c:pt>
                <c:pt idx="13">
                  <c:v>0</c:v>
                </c:pt>
                <c:pt idx="14">
                  <c:v>0</c:v>
                </c:pt>
                <c:pt idx="15">
                  <c:v>0</c:v>
                </c:pt>
                <c:pt idx="16">
                  <c:v>0</c:v>
                </c:pt>
                <c:pt idx="17">
                  <c:v>0.2089</c:v>
                </c:pt>
                <c:pt idx="18">
                  <c:v>0.67959999999999998</c:v>
                </c:pt>
                <c:pt idx="19">
                  <c:v>0.42109999999999997</c:v>
                </c:pt>
                <c:pt idx="20">
                  <c:v>0.69210000000000005</c:v>
                </c:pt>
                <c:pt idx="21">
                  <c:v>0.45290000000000002</c:v>
                </c:pt>
                <c:pt idx="22">
                  <c:v>0.23050000000000001</c:v>
                </c:pt>
                <c:pt idx="24">
                  <c:v>0</c:v>
                </c:pt>
                <c:pt idx="25">
                  <c:v>1.4467000000000001</c:v>
                </c:pt>
                <c:pt idx="26">
                  <c:v>0</c:v>
                </c:pt>
                <c:pt idx="27">
                  <c:v>0</c:v>
                </c:pt>
                <c:pt idx="28">
                  <c:v>0</c:v>
                </c:pt>
                <c:pt idx="29">
                  <c:v>0</c:v>
                </c:pt>
                <c:pt idx="30">
                  <c:v>0</c:v>
                </c:pt>
                <c:pt idx="31">
                  <c:v>8.5500000000000007E-2</c:v>
                </c:pt>
                <c:pt idx="32">
                  <c:v>0</c:v>
                </c:pt>
                <c:pt idx="33">
                  <c:v>0</c:v>
                </c:pt>
                <c:pt idx="34">
                  <c:v>0</c:v>
                </c:pt>
                <c:pt idx="35">
                  <c:v>0</c:v>
                </c:pt>
                <c:pt idx="36">
                  <c:v>0.48630000000000001</c:v>
                </c:pt>
              </c:numCache>
            </c:numRef>
          </c:val>
          <c:extLst>
            <c:ext xmlns:c16="http://schemas.microsoft.com/office/drawing/2014/chart" uri="{C3380CC4-5D6E-409C-BE32-E72D297353CC}">
              <c16:uniqueId val="{00000002-AFE3-4540-8A1D-2C3A8C18AB22}"/>
            </c:ext>
          </c:extLst>
        </c:ser>
        <c:ser>
          <c:idx val="3"/>
          <c:order val="3"/>
          <c:tx>
            <c:strRef>
              <c:f>Raw_Name!$A$7</c:f>
              <c:strCache>
                <c:ptCount val="1"/>
                <c:pt idx="0">
                  <c:v>Bacteria_uc</c:v>
                </c:pt>
              </c:strCache>
            </c:strRef>
          </c:tx>
          <c:spPr>
            <a:solidFill>
              <a:schemeClr val="accent4"/>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Raw_Name!$B$7:$AL$7</c:f>
              <c:numCache>
                <c:formatCode>General</c:formatCode>
                <c:ptCount val="37"/>
                <c:pt idx="0">
                  <c:v>0</c:v>
                </c:pt>
                <c:pt idx="1">
                  <c:v>0</c:v>
                </c:pt>
                <c:pt idx="2">
                  <c:v>4.19E-2</c:v>
                </c:pt>
                <c:pt idx="4">
                  <c:v>0.1203</c:v>
                </c:pt>
                <c:pt idx="5">
                  <c:v>3.85E-2</c:v>
                </c:pt>
                <c:pt idx="6">
                  <c:v>0</c:v>
                </c:pt>
                <c:pt idx="7">
                  <c:v>0.3639</c:v>
                </c:pt>
                <c:pt idx="8">
                  <c:v>0.1283</c:v>
                </c:pt>
                <c:pt idx="10">
                  <c:v>0</c:v>
                </c:pt>
                <c:pt idx="11">
                  <c:v>0</c:v>
                </c:pt>
                <c:pt idx="12">
                  <c:v>1.4200000000000001E-2</c:v>
                </c:pt>
                <c:pt idx="13">
                  <c:v>2.8299999999999999E-2</c:v>
                </c:pt>
                <c:pt idx="14">
                  <c:v>0</c:v>
                </c:pt>
                <c:pt idx="15">
                  <c:v>0</c:v>
                </c:pt>
                <c:pt idx="16">
                  <c:v>0</c:v>
                </c:pt>
                <c:pt idx="17">
                  <c:v>0.1741</c:v>
                </c:pt>
                <c:pt idx="18">
                  <c:v>2.8740999999999999</c:v>
                </c:pt>
                <c:pt idx="19">
                  <c:v>0.24840000000000001</c:v>
                </c:pt>
                <c:pt idx="20">
                  <c:v>0.74060000000000004</c:v>
                </c:pt>
                <c:pt idx="21">
                  <c:v>7.5499999999999998E-2</c:v>
                </c:pt>
                <c:pt idx="22">
                  <c:v>0.27939999999999998</c:v>
                </c:pt>
                <c:pt idx="24">
                  <c:v>3.6900000000000002E-2</c:v>
                </c:pt>
                <c:pt idx="25">
                  <c:v>0.64029999999999998</c:v>
                </c:pt>
                <c:pt idx="26">
                  <c:v>0</c:v>
                </c:pt>
                <c:pt idx="27">
                  <c:v>7.9000000000000001E-2</c:v>
                </c:pt>
                <c:pt idx="28">
                  <c:v>0.219</c:v>
                </c:pt>
                <c:pt idx="29">
                  <c:v>2.53E-2</c:v>
                </c:pt>
                <c:pt idx="30">
                  <c:v>2.7900000000000001E-2</c:v>
                </c:pt>
                <c:pt idx="31">
                  <c:v>0</c:v>
                </c:pt>
                <c:pt idx="32">
                  <c:v>0.1575</c:v>
                </c:pt>
                <c:pt idx="33">
                  <c:v>0.22209999999999999</c:v>
                </c:pt>
                <c:pt idx="34">
                  <c:v>1.6678999999999999</c:v>
                </c:pt>
                <c:pt idx="35">
                  <c:v>0.65720000000000001</c:v>
                </c:pt>
                <c:pt idx="36">
                  <c:v>0</c:v>
                </c:pt>
              </c:numCache>
            </c:numRef>
          </c:val>
          <c:extLst>
            <c:ext xmlns:c16="http://schemas.microsoft.com/office/drawing/2014/chart" uri="{C3380CC4-5D6E-409C-BE32-E72D297353CC}">
              <c16:uniqueId val="{00000003-AFE3-4540-8A1D-2C3A8C18AB22}"/>
            </c:ext>
          </c:extLst>
        </c:ser>
        <c:ser>
          <c:idx val="4"/>
          <c:order val="4"/>
          <c:tx>
            <c:strRef>
              <c:f>Raw_Name!$A$8</c:f>
              <c:strCache>
                <c:ptCount val="1"/>
                <c:pt idx="0">
                  <c:v>Bacteroidetes</c:v>
                </c:pt>
              </c:strCache>
            </c:strRef>
          </c:tx>
          <c:spPr>
            <a:solidFill>
              <a:schemeClr val="accent5"/>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Raw_Name!$B$8:$AL$8</c:f>
              <c:numCache>
                <c:formatCode>General</c:formatCode>
                <c:ptCount val="37"/>
                <c:pt idx="0">
                  <c:v>6.8022</c:v>
                </c:pt>
                <c:pt idx="1">
                  <c:v>1.1065</c:v>
                </c:pt>
                <c:pt idx="2">
                  <c:v>3.1072000000000002</c:v>
                </c:pt>
                <c:pt idx="4">
                  <c:v>28.2315</c:v>
                </c:pt>
                <c:pt idx="5">
                  <c:v>9.8801000000000005</c:v>
                </c:pt>
                <c:pt idx="6">
                  <c:v>6.0678999999999998</c:v>
                </c:pt>
                <c:pt idx="7">
                  <c:v>1.3476999999999999</c:v>
                </c:pt>
                <c:pt idx="8">
                  <c:v>1.3556999999999999</c:v>
                </c:pt>
                <c:pt idx="10">
                  <c:v>2.0649000000000002</c:v>
                </c:pt>
                <c:pt idx="11">
                  <c:v>1.5620000000000001</c:v>
                </c:pt>
                <c:pt idx="12">
                  <c:v>0.61050000000000004</c:v>
                </c:pt>
                <c:pt idx="13">
                  <c:v>0.217</c:v>
                </c:pt>
                <c:pt idx="14">
                  <c:v>6.7100000000000007E-2</c:v>
                </c:pt>
                <c:pt idx="15">
                  <c:v>0.22289999999999999</c:v>
                </c:pt>
                <c:pt idx="16">
                  <c:v>0.12479999999999999</c:v>
                </c:pt>
                <c:pt idx="17">
                  <c:v>15.1944</c:v>
                </c:pt>
                <c:pt idx="18">
                  <c:v>4.6298000000000004</c:v>
                </c:pt>
                <c:pt idx="19">
                  <c:v>8.7194000000000003</c:v>
                </c:pt>
                <c:pt idx="20">
                  <c:v>10.2506</c:v>
                </c:pt>
                <c:pt idx="21">
                  <c:v>9.4284999999999997</c:v>
                </c:pt>
                <c:pt idx="22">
                  <c:v>7.3194999999999997</c:v>
                </c:pt>
                <c:pt idx="24">
                  <c:v>0.5161</c:v>
                </c:pt>
                <c:pt idx="25">
                  <c:v>6.19</c:v>
                </c:pt>
                <c:pt idx="26">
                  <c:v>7.6184000000000003</c:v>
                </c:pt>
                <c:pt idx="27">
                  <c:v>6.1829999999999998</c:v>
                </c:pt>
                <c:pt idx="28">
                  <c:v>3.0566</c:v>
                </c:pt>
                <c:pt idx="29">
                  <c:v>3.0545</c:v>
                </c:pt>
                <c:pt idx="30">
                  <c:v>3.9056999999999999</c:v>
                </c:pt>
                <c:pt idx="31">
                  <c:v>10.0128</c:v>
                </c:pt>
                <c:pt idx="32">
                  <c:v>9.9088999999999992</c:v>
                </c:pt>
                <c:pt idx="33">
                  <c:v>5.5101000000000004</c:v>
                </c:pt>
                <c:pt idx="34">
                  <c:v>8.0450999999999997</c:v>
                </c:pt>
                <c:pt idx="35">
                  <c:v>6.1148999999999996</c:v>
                </c:pt>
                <c:pt idx="36">
                  <c:v>3.2934999999999999</c:v>
                </c:pt>
              </c:numCache>
            </c:numRef>
          </c:val>
          <c:extLst>
            <c:ext xmlns:c16="http://schemas.microsoft.com/office/drawing/2014/chart" uri="{C3380CC4-5D6E-409C-BE32-E72D297353CC}">
              <c16:uniqueId val="{00000004-AFE3-4540-8A1D-2C3A8C18AB22}"/>
            </c:ext>
          </c:extLst>
        </c:ser>
        <c:ser>
          <c:idx val="5"/>
          <c:order val="5"/>
          <c:tx>
            <c:strRef>
              <c:f>Raw_Name!$A$9</c:f>
              <c:strCache>
                <c:ptCount val="1"/>
                <c:pt idx="0">
                  <c:v>Chlamydiae</c:v>
                </c:pt>
              </c:strCache>
            </c:strRef>
          </c:tx>
          <c:spPr>
            <a:solidFill>
              <a:schemeClr val="accent6"/>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Raw_Name!$B$9:$AL$9</c:f>
              <c:numCache>
                <c:formatCode>General</c:formatCode>
                <c:ptCount val="37"/>
                <c:pt idx="0">
                  <c:v>4.7E-2</c:v>
                </c:pt>
                <c:pt idx="1">
                  <c:v>0</c:v>
                </c:pt>
                <c:pt idx="2">
                  <c:v>0</c:v>
                </c:pt>
                <c:pt idx="4">
                  <c:v>0</c:v>
                </c:pt>
                <c:pt idx="5">
                  <c:v>5.7700000000000001E-2</c:v>
                </c:pt>
                <c:pt idx="6">
                  <c:v>0</c:v>
                </c:pt>
                <c:pt idx="7">
                  <c:v>3.4099999999999998E-2</c:v>
                </c:pt>
                <c:pt idx="8">
                  <c:v>0</c:v>
                </c:pt>
                <c:pt idx="10">
                  <c:v>0</c:v>
                </c:pt>
                <c:pt idx="11">
                  <c:v>0</c:v>
                </c:pt>
                <c:pt idx="12">
                  <c:v>0</c:v>
                </c:pt>
                <c:pt idx="13">
                  <c:v>0</c:v>
                </c:pt>
                <c:pt idx="14">
                  <c:v>0</c:v>
                </c:pt>
                <c:pt idx="15">
                  <c:v>0</c:v>
                </c:pt>
                <c:pt idx="16">
                  <c:v>0</c:v>
                </c:pt>
                <c:pt idx="17">
                  <c:v>4.6399999999999997E-2</c:v>
                </c:pt>
                <c:pt idx="18">
                  <c:v>0</c:v>
                </c:pt>
                <c:pt idx="19">
                  <c:v>0</c:v>
                </c:pt>
                <c:pt idx="20">
                  <c:v>0</c:v>
                </c:pt>
                <c:pt idx="21">
                  <c:v>0</c:v>
                </c:pt>
                <c:pt idx="22">
                  <c:v>0</c:v>
                </c:pt>
                <c:pt idx="24">
                  <c:v>0</c:v>
                </c:pt>
                <c:pt idx="25">
                  <c:v>0</c:v>
                </c:pt>
                <c:pt idx="26">
                  <c:v>0</c:v>
                </c:pt>
                <c:pt idx="27">
                  <c:v>0</c:v>
                </c:pt>
                <c:pt idx="28">
                  <c:v>0</c:v>
                </c:pt>
                <c:pt idx="29">
                  <c:v>0</c:v>
                </c:pt>
                <c:pt idx="30">
                  <c:v>0</c:v>
                </c:pt>
                <c:pt idx="31">
                  <c:v>0.12820000000000001</c:v>
                </c:pt>
                <c:pt idx="32">
                  <c:v>0</c:v>
                </c:pt>
                <c:pt idx="33">
                  <c:v>4.1599999999999998E-2</c:v>
                </c:pt>
                <c:pt idx="34">
                  <c:v>9.8100000000000007E-2</c:v>
                </c:pt>
                <c:pt idx="35">
                  <c:v>0.1671</c:v>
                </c:pt>
                <c:pt idx="36">
                  <c:v>0</c:v>
                </c:pt>
              </c:numCache>
            </c:numRef>
          </c:val>
          <c:extLst>
            <c:ext xmlns:c16="http://schemas.microsoft.com/office/drawing/2014/chart" uri="{C3380CC4-5D6E-409C-BE32-E72D297353CC}">
              <c16:uniqueId val="{00000005-AFE3-4540-8A1D-2C3A8C18AB22}"/>
            </c:ext>
          </c:extLst>
        </c:ser>
        <c:ser>
          <c:idx val="6"/>
          <c:order val="6"/>
          <c:tx>
            <c:strRef>
              <c:f>Raw_Name!$A$10</c:f>
              <c:strCache>
                <c:ptCount val="1"/>
                <c:pt idx="0">
                  <c:v>Chloroflexi</c:v>
                </c:pt>
              </c:strCache>
            </c:strRef>
          </c:tx>
          <c:spPr>
            <a:solidFill>
              <a:schemeClr val="accent5">
                <a:lumMod val="75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Raw_Name!$B$10:$AL$10</c:f>
              <c:numCache>
                <c:formatCode>General</c:formatCode>
                <c:ptCount val="37"/>
                <c:pt idx="0">
                  <c:v>0.82240000000000002</c:v>
                </c:pt>
                <c:pt idx="1">
                  <c:v>0</c:v>
                </c:pt>
                <c:pt idx="2">
                  <c:v>4.19E-2</c:v>
                </c:pt>
                <c:pt idx="4">
                  <c:v>0.1938</c:v>
                </c:pt>
                <c:pt idx="5">
                  <c:v>0</c:v>
                </c:pt>
                <c:pt idx="6">
                  <c:v>0.29139999999999999</c:v>
                </c:pt>
                <c:pt idx="7">
                  <c:v>0</c:v>
                </c:pt>
                <c:pt idx="8">
                  <c:v>4.0099999999999997E-2</c:v>
                </c:pt>
                <c:pt idx="10">
                  <c:v>0.30320000000000003</c:v>
                </c:pt>
                <c:pt idx="11">
                  <c:v>0</c:v>
                </c:pt>
                <c:pt idx="12">
                  <c:v>0</c:v>
                </c:pt>
                <c:pt idx="13">
                  <c:v>0</c:v>
                </c:pt>
                <c:pt idx="14">
                  <c:v>5.0299999999999997E-2</c:v>
                </c:pt>
                <c:pt idx="15">
                  <c:v>0</c:v>
                </c:pt>
                <c:pt idx="16">
                  <c:v>0</c:v>
                </c:pt>
                <c:pt idx="17">
                  <c:v>0</c:v>
                </c:pt>
                <c:pt idx="18">
                  <c:v>0</c:v>
                </c:pt>
                <c:pt idx="19">
                  <c:v>0</c:v>
                </c:pt>
                <c:pt idx="20">
                  <c:v>0.45679999999999998</c:v>
                </c:pt>
                <c:pt idx="21">
                  <c:v>0</c:v>
                </c:pt>
                <c:pt idx="22">
                  <c:v>0</c:v>
                </c:pt>
                <c:pt idx="24">
                  <c:v>0</c:v>
                </c:pt>
                <c:pt idx="25">
                  <c:v>0</c:v>
                </c:pt>
                <c:pt idx="26">
                  <c:v>0</c:v>
                </c:pt>
                <c:pt idx="27">
                  <c:v>0</c:v>
                </c:pt>
                <c:pt idx="28">
                  <c:v>0</c:v>
                </c:pt>
                <c:pt idx="29">
                  <c:v>0</c:v>
                </c:pt>
                <c:pt idx="30">
                  <c:v>0</c:v>
                </c:pt>
                <c:pt idx="31">
                  <c:v>0</c:v>
                </c:pt>
                <c:pt idx="32">
                  <c:v>0</c:v>
                </c:pt>
                <c:pt idx="33">
                  <c:v>0</c:v>
                </c:pt>
                <c:pt idx="34">
                  <c:v>0</c:v>
                </c:pt>
                <c:pt idx="35">
                  <c:v>0</c:v>
                </c:pt>
                <c:pt idx="36">
                  <c:v>0.9284</c:v>
                </c:pt>
              </c:numCache>
            </c:numRef>
          </c:val>
          <c:extLst>
            <c:ext xmlns:c16="http://schemas.microsoft.com/office/drawing/2014/chart" uri="{C3380CC4-5D6E-409C-BE32-E72D297353CC}">
              <c16:uniqueId val="{00000006-AFE3-4540-8A1D-2C3A8C18AB22}"/>
            </c:ext>
          </c:extLst>
        </c:ser>
        <c:ser>
          <c:idx val="7"/>
          <c:order val="7"/>
          <c:tx>
            <c:strRef>
              <c:f>Raw_Name!$A$11</c:f>
              <c:strCache>
                <c:ptCount val="1"/>
                <c:pt idx="0">
                  <c:v>Cyanobacteria</c:v>
                </c:pt>
              </c:strCache>
            </c:strRef>
          </c:tx>
          <c:spPr>
            <a:solidFill>
              <a:schemeClr val="accent2">
                <a:lumMod val="6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Raw_Name!$B$11:$AL$11</c:f>
              <c:numCache>
                <c:formatCode>General</c:formatCode>
                <c:ptCount val="37"/>
                <c:pt idx="0">
                  <c:v>0</c:v>
                </c:pt>
                <c:pt idx="1">
                  <c:v>0</c:v>
                </c:pt>
                <c:pt idx="2">
                  <c:v>0</c:v>
                </c:pt>
                <c:pt idx="4">
                  <c:v>0</c:v>
                </c:pt>
                <c:pt idx="5">
                  <c:v>8.9800000000000005E-2</c:v>
                </c:pt>
                <c:pt idx="6">
                  <c:v>0</c:v>
                </c:pt>
                <c:pt idx="7">
                  <c:v>0</c:v>
                </c:pt>
                <c:pt idx="8">
                  <c:v>0</c:v>
                </c:pt>
                <c:pt idx="10">
                  <c:v>0</c:v>
                </c:pt>
                <c:pt idx="11">
                  <c:v>0</c:v>
                </c:pt>
                <c:pt idx="12">
                  <c:v>0</c:v>
                </c:pt>
                <c:pt idx="13">
                  <c:v>0</c:v>
                </c:pt>
                <c:pt idx="14">
                  <c:v>0</c:v>
                </c:pt>
                <c:pt idx="15">
                  <c:v>4.9500000000000002E-2</c:v>
                </c:pt>
                <c:pt idx="16">
                  <c:v>0</c:v>
                </c:pt>
                <c:pt idx="17">
                  <c:v>0.1045</c:v>
                </c:pt>
                <c:pt idx="18">
                  <c:v>0</c:v>
                </c:pt>
                <c:pt idx="19">
                  <c:v>0.13500000000000001</c:v>
                </c:pt>
                <c:pt idx="20">
                  <c:v>0</c:v>
                </c:pt>
                <c:pt idx="21">
                  <c:v>0</c:v>
                </c:pt>
                <c:pt idx="22">
                  <c:v>0</c:v>
                </c:pt>
                <c:pt idx="24">
                  <c:v>0</c:v>
                </c:pt>
                <c:pt idx="25">
                  <c:v>0.80640000000000001</c:v>
                </c:pt>
                <c:pt idx="26">
                  <c:v>0</c:v>
                </c:pt>
                <c:pt idx="27">
                  <c:v>0.49640000000000001</c:v>
                </c:pt>
                <c:pt idx="28">
                  <c:v>0.58079999999999998</c:v>
                </c:pt>
                <c:pt idx="29">
                  <c:v>0.51959999999999995</c:v>
                </c:pt>
                <c:pt idx="30">
                  <c:v>0</c:v>
                </c:pt>
                <c:pt idx="31">
                  <c:v>0</c:v>
                </c:pt>
                <c:pt idx="32">
                  <c:v>0.29239999999999999</c:v>
                </c:pt>
                <c:pt idx="33">
                  <c:v>0.26369999999999999</c:v>
                </c:pt>
                <c:pt idx="34">
                  <c:v>0</c:v>
                </c:pt>
                <c:pt idx="35">
                  <c:v>0</c:v>
                </c:pt>
                <c:pt idx="36">
                  <c:v>0.1547</c:v>
                </c:pt>
              </c:numCache>
            </c:numRef>
          </c:val>
          <c:extLst>
            <c:ext xmlns:c16="http://schemas.microsoft.com/office/drawing/2014/chart" uri="{C3380CC4-5D6E-409C-BE32-E72D297353CC}">
              <c16:uniqueId val="{00000007-AFE3-4540-8A1D-2C3A8C18AB22}"/>
            </c:ext>
          </c:extLst>
        </c:ser>
        <c:ser>
          <c:idx val="8"/>
          <c:order val="8"/>
          <c:tx>
            <c:strRef>
              <c:f>Raw_Name!$A$12</c:f>
              <c:strCache>
                <c:ptCount val="1"/>
                <c:pt idx="0">
                  <c:v>Deinococcus-Thermus</c:v>
                </c:pt>
              </c:strCache>
            </c:strRef>
          </c:tx>
          <c:spPr>
            <a:solidFill>
              <a:schemeClr val="accent3">
                <a:lumMod val="6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Raw_Name!$B$12:$AL$12</c:f>
              <c:numCache>
                <c:formatCode>General</c:formatCode>
                <c:ptCount val="37"/>
                <c:pt idx="0">
                  <c:v>2.35E-2</c:v>
                </c:pt>
                <c:pt idx="1">
                  <c:v>0</c:v>
                </c:pt>
                <c:pt idx="2">
                  <c:v>0</c:v>
                </c:pt>
                <c:pt idx="4">
                  <c:v>0.89559999999999995</c:v>
                </c:pt>
                <c:pt idx="5">
                  <c:v>0</c:v>
                </c:pt>
                <c:pt idx="6">
                  <c:v>0</c:v>
                </c:pt>
                <c:pt idx="7">
                  <c:v>0</c:v>
                </c:pt>
                <c:pt idx="8">
                  <c:v>0</c:v>
                </c:pt>
                <c:pt idx="10">
                  <c:v>0</c:v>
                </c:pt>
                <c:pt idx="11">
                  <c:v>0.22989999999999999</c:v>
                </c:pt>
                <c:pt idx="12">
                  <c:v>0.1633</c:v>
                </c:pt>
                <c:pt idx="13">
                  <c:v>0</c:v>
                </c:pt>
                <c:pt idx="14">
                  <c:v>0</c:v>
                </c:pt>
                <c:pt idx="15">
                  <c:v>0</c:v>
                </c:pt>
                <c:pt idx="16">
                  <c:v>0</c:v>
                </c:pt>
                <c:pt idx="17">
                  <c:v>0</c:v>
                </c:pt>
                <c:pt idx="18">
                  <c:v>0</c:v>
                </c:pt>
                <c:pt idx="19">
                  <c:v>0</c:v>
                </c:pt>
                <c:pt idx="20">
                  <c:v>0</c:v>
                </c:pt>
                <c:pt idx="21">
                  <c:v>0</c:v>
                </c:pt>
                <c:pt idx="22">
                  <c:v>0</c:v>
                </c:pt>
                <c:pt idx="24">
                  <c:v>0</c:v>
                </c:pt>
                <c:pt idx="25">
                  <c:v>0.21340000000000001</c:v>
                </c:pt>
                <c:pt idx="26">
                  <c:v>0</c:v>
                </c:pt>
                <c:pt idx="27">
                  <c:v>0</c:v>
                </c:pt>
                <c:pt idx="28">
                  <c:v>0</c:v>
                </c:pt>
                <c:pt idx="29">
                  <c:v>1.2699999999999999E-2</c:v>
                </c:pt>
                <c:pt idx="30">
                  <c:v>0</c:v>
                </c:pt>
                <c:pt idx="31">
                  <c:v>0.78339999999999999</c:v>
                </c:pt>
                <c:pt idx="32">
                  <c:v>1.12E-2</c:v>
                </c:pt>
                <c:pt idx="33">
                  <c:v>0.98540000000000005</c:v>
                </c:pt>
                <c:pt idx="34">
                  <c:v>0</c:v>
                </c:pt>
                <c:pt idx="35">
                  <c:v>0</c:v>
                </c:pt>
                <c:pt idx="36">
                  <c:v>0</c:v>
                </c:pt>
              </c:numCache>
            </c:numRef>
          </c:val>
          <c:extLst>
            <c:ext xmlns:c16="http://schemas.microsoft.com/office/drawing/2014/chart" uri="{C3380CC4-5D6E-409C-BE32-E72D297353CC}">
              <c16:uniqueId val="{00000008-AFE3-4540-8A1D-2C3A8C18AB22}"/>
            </c:ext>
          </c:extLst>
        </c:ser>
        <c:ser>
          <c:idx val="9"/>
          <c:order val="9"/>
          <c:tx>
            <c:strRef>
              <c:f>Raw_Name!$A$13</c:f>
              <c:strCache>
                <c:ptCount val="1"/>
                <c:pt idx="0">
                  <c:v>Firmicutes</c:v>
                </c:pt>
              </c:strCache>
            </c:strRef>
          </c:tx>
          <c:spPr>
            <a:solidFill>
              <a:schemeClr val="accent4">
                <a:lumMod val="6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Raw_Name!$B$13:$AL$13</c:f>
              <c:numCache>
                <c:formatCode>General</c:formatCode>
                <c:ptCount val="37"/>
                <c:pt idx="0">
                  <c:v>4.9107000000000003</c:v>
                </c:pt>
                <c:pt idx="1">
                  <c:v>16.372800000000002</c:v>
                </c:pt>
                <c:pt idx="2">
                  <c:v>8.3799999999999999E-2</c:v>
                </c:pt>
                <c:pt idx="4">
                  <c:v>2.2389999999999999</c:v>
                </c:pt>
                <c:pt idx="5">
                  <c:v>3.6353</c:v>
                </c:pt>
                <c:pt idx="6">
                  <c:v>1.8980999999999999</c:v>
                </c:pt>
                <c:pt idx="7">
                  <c:v>5.4080000000000004</c:v>
                </c:pt>
                <c:pt idx="8">
                  <c:v>0.78610000000000002</c:v>
                </c:pt>
                <c:pt idx="10">
                  <c:v>1.5487</c:v>
                </c:pt>
                <c:pt idx="11">
                  <c:v>1.9504999999999999</c:v>
                </c:pt>
                <c:pt idx="12">
                  <c:v>0.81640000000000001</c:v>
                </c:pt>
                <c:pt idx="13">
                  <c:v>1.0283</c:v>
                </c:pt>
                <c:pt idx="14">
                  <c:v>8.3900000000000002E-2</c:v>
                </c:pt>
                <c:pt idx="15">
                  <c:v>0.42109999999999997</c:v>
                </c:pt>
                <c:pt idx="16">
                  <c:v>1.47E-2</c:v>
                </c:pt>
                <c:pt idx="17">
                  <c:v>2.1126</c:v>
                </c:pt>
                <c:pt idx="18">
                  <c:v>1.7202</c:v>
                </c:pt>
                <c:pt idx="19">
                  <c:v>5.2207999999999997</c:v>
                </c:pt>
                <c:pt idx="20">
                  <c:v>6.2222999999999997</c:v>
                </c:pt>
                <c:pt idx="21">
                  <c:v>3.2989000000000002</c:v>
                </c:pt>
                <c:pt idx="22">
                  <c:v>4.8680000000000003</c:v>
                </c:pt>
                <c:pt idx="24">
                  <c:v>72.659099999999995</c:v>
                </c:pt>
                <c:pt idx="25">
                  <c:v>2.5731999999999999</c:v>
                </c:pt>
                <c:pt idx="26">
                  <c:v>2.6051000000000002</c:v>
                </c:pt>
                <c:pt idx="27">
                  <c:v>2.2113999999999998</c:v>
                </c:pt>
                <c:pt idx="28">
                  <c:v>4.3516000000000004</c:v>
                </c:pt>
                <c:pt idx="29">
                  <c:v>3.8149999999999999</c:v>
                </c:pt>
                <c:pt idx="30">
                  <c:v>2.9710999999999999</c:v>
                </c:pt>
                <c:pt idx="31">
                  <c:v>5.8539000000000003</c:v>
                </c:pt>
                <c:pt idx="32">
                  <c:v>4.2515000000000001</c:v>
                </c:pt>
                <c:pt idx="33">
                  <c:v>4.9827000000000004</c:v>
                </c:pt>
                <c:pt idx="34">
                  <c:v>2.0971000000000002</c:v>
                </c:pt>
                <c:pt idx="35">
                  <c:v>1.2585999999999999</c:v>
                </c:pt>
                <c:pt idx="36">
                  <c:v>9.3058999999999994</c:v>
                </c:pt>
              </c:numCache>
            </c:numRef>
          </c:val>
          <c:extLst>
            <c:ext xmlns:c16="http://schemas.microsoft.com/office/drawing/2014/chart" uri="{C3380CC4-5D6E-409C-BE32-E72D297353CC}">
              <c16:uniqueId val="{00000009-AFE3-4540-8A1D-2C3A8C18AB22}"/>
            </c:ext>
          </c:extLst>
        </c:ser>
        <c:ser>
          <c:idx val="10"/>
          <c:order val="10"/>
          <c:tx>
            <c:strRef>
              <c:f>Raw_Name!$A$14</c:f>
              <c:strCache>
                <c:ptCount val="1"/>
                <c:pt idx="0">
                  <c:v>Fusobacteria</c:v>
                </c:pt>
              </c:strCache>
            </c:strRef>
          </c:tx>
          <c:spPr>
            <a:solidFill>
              <a:schemeClr val="accent5">
                <a:lumMod val="6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Raw_Name!$B$14:$AL$14</c:f>
              <c:numCache>
                <c:formatCode>General</c:formatCode>
                <c:ptCount val="37"/>
                <c:pt idx="0">
                  <c:v>0</c:v>
                </c:pt>
                <c:pt idx="1">
                  <c:v>0</c:v>
                </c:pt>
                <c:pt idx="2">
                  <c:v>0</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19">
                  <c:v>0.3725</c:v>
                </c:pt>
                <c:pt idx="20">
                  <c:v>0</c:v>
                </c:pt>
                <c:pt idx="21">
                  <c:v>0</c:v>
                </c:pt>
                <c:pt idx="22">
                  <c:v>0</c:v>
                </c:pt>
                <c:pt idx="24">
                  <c:v>0</c:v>
                </c:pt>
                <c:pt idx="25">
                  <c:v>0</c:v>
                </c:pt>
                <c:pt idx="26">
                  <c:v>0</c:v>
                </c:pt>
                <c:pt idx="27">
                  <c:v>0</c:v>
                </c:pt>
                <c:pt idx="28">
                  <c:v>0</c:v>
                </c:pt>
                <c:pt idx="29">
                  <c:v>0</c:v>
                </c:pt>
                <c:pt idx="30">
                  <c:v>5.5800000000000002E-2</c:v>
                </c:pt>
                <c:pt idx="31">
                  <c:v>0</c:v>
                </c:pt>
                <c:pt idx="32">
                  <c:v>0</c:v>
                </c:pt>
                <c:pt idx="33">
                  <c:v>0</c:v>
                </c:pt>
                <c:pt idx="34">
                  <c:v>0</c:v>
                </c:pt>
                <c:pt idx="35">
                  <c:v>0</c:v>
                </c:pt>
                <c:pt idx="36">
                  <c:v>0</c:v>
                </c:pt>
              </c:numCache>
            </c:numRef>
          </c:val>
          <c:extLst>
            <c:ext xmlns:c16="http://schemas.microsoft.com/office/drawing/2014/chart" uri="{C3380CC4-5D6E-409C-BE32-E72D297353CC}">
              <c16:uniqueId val="{0000000A-AFE3-4540-8A1D-2C3A8C18AB22}"/>
            </c:ext>
          </c:extLst>
        </c:ser>
        <c:ser>
          <c:idx val="11"/>
          <c:order val="11"/>
          <c:tx>
            <c:strRef>
              <c:f>Raw_Name!$A$15</c:f>
              <c:strCache>
                <c:ptCount val="1"/>
                <c:pt idx="0">
                  <c:v>Gemmatimonadetes</c:v>
                </c:pt>
              </c:strCache>
            </c:strRef>
          </c:tx>
          <c:spPr>
            <a:solidFill>
              <a:srgbClr val="FF7C88"/>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Raw_Name!$B$15:$AL$15</c:f>
              <c:numCache>
                <c:formatCode>General</c:formatCode>
                <c:ptCount val="37"/>
                <c:pt idx="0">
                  <c:v>1.4450000000000001</c:v>
                </c:pt>
                <c:pt idx="1">
                  <c:v>0</c:v>
                </c:pt>
                <c:pt idx="2">
                  <c:v>0</c:v>
                </c:pt>
                <c:pt idx="4">
                  <c:v>0</c:v>
                </c:pt>
                <c:pt idx="5">
                  <c:v>0</c:v>
                </c:pt>
                <c:pt idx="6">
                  <c:v>0</c:v>
                </c:pt>
                <c:pt idx="7">
                  <c:v>0</c:v>
                </c:pt>
                <c:pt idx="8">
                  <c:v>0</c:v>
                </c:pt>
                <c:pt idx="10">
                  <c:v>0</c:v>
                </c:pt>
                <c:pt idx="11">
                  <c:v>0</c:v>
                </c:pt>
                <c:pt idx="12">
                  <c:v>0</c:v>
                </c:pt>
                <c:pt idx="13">
                  <c:v>0</c:v>
                </c:pt>
                <c:pt idx="14">
                  <c:v>0</c:v>
                </c:pt>
                <c:pt idx="15">
                  <c:v>1.24E-2</c:v>
                </c:pt>
                <c:pt idx="16">
                  <c:v>0</c:v>
                </c:pt>
                <c:pt idx="17">
                  <c:v>0</c:v>
                </c:pt>
                <c:pt idx="18">
                  <c:v>0</c:v>
                </c:pt>
                <c:pt idx="19">
                  <c:v>0</c:v>
                </c:pt>
                <c:pt idx="20">
                  <c:v>0</c:v>
                </c:pt>
                <c:pt idx="21">
                  <c:v>0</c:v>
                </c:pt>
                <c:pt idx="22">
                  <c:v>0</c:v>
                </c:pt>
                <c:pt idx="25">
                  <c:v>0</c:v>
                </c:pt>
                <c:pt idx="26">
                  <c:v>0</c:v>
                </c:pt>
                <c:pt idx="27">
                  <c:v>0</c:v>
                </c:pt>
                <c:pt idx="28">
                  <c:v>0</c:v>
                </c:pt>
                <c:pt idx="29">
                  <c:v>0</c:v>
                </c:pt>
                <c:pt idx="30">
                  <c:v>0</c:v>
                </c:pt>
                <c:pt idx="31">
                  <c:v>0</c:v>
                </c:pt>
                <c:pt idx="32">
                  <c:v>0</c:v>
                </c:pt>
                <c:pt idx="33">
                  <c:v>0</c:v>
                </c:pt>
                <c:pt idx="34">
                  <c:v>0</c:v>
                </c:pt>
                <c:pt idx="35">
                  <c:v>0</c:v>
                </c:pt>
                <c:pt idx="36">
                  <c:v>0</c:v>
                </c:pt>
              </c:numCache>
            </c:numRef>
          </c:val>
          <c:extLst>
            <c:ext xmlns:c16="http://schemas.microsoft.com/office/drawing/2014/chart" uri="{C3380CC4-5D6E-409C-BE32-E72D297353CC}">
              <c16:uniqueId val="{0000000B-AFE3-4540-8A1D-2C3A8C18AB22}"/>
            </c:ext>
          </c:extLst>
        </c:ser>
        <c:ser>
          <c:idx val="12"/>
          <c:order val="12"/>
          <c:tx>
            <c:strRef>
              <c:f>Raw_Name!$A$16</c:f>
              <c:strCache>
                <c:ptCount val="1"/>
                <c:pt idx="0">
                  <c:v>Nitrospirae</c:v>
                </c:pt>
              </c:strCache>
            </c:strRef>
          </c:tx>
          <c:spPr>
            <a:solidFill>
              <a:schemeClr val="accent1">
                <a:lumMod val="80000"/>
                <a:lumOff val="2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Raw_Name!$B$16:$AL$16</c:f>
              <c:numCache>
                <c:formatCode>General</c:formatCode>
                <c:ptCount val="37"/>
                <c:pt idx="0">
                  <c:v>0</c:v>
                </c:pt>
                <c:pt idx="1">
                  <c:v>0</c:v>
                </c:pt>
                <c:pt idx="2">
                  <c:v>0</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20">
                  <c:v>0</c:v>
                </c:pt>
                <c:pt idx="21">
                  <c:v>0</c:v>
                </c:pt>
                <c:pt idx="22">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extLst>
            <c:ext xmlns:c16="http://schemas.microsoft.com/office/drawing/2014/chart" uri="{C3380CC4-5D6E-409C-BE32-E72D297353CC}">
              <c16:uniqueId val="{0000000C-AFE3-4540-8A1D-2C3A8C18AB22}"/>
            </c:ext>
          </c:extLst>
        </c:ser>
        <c:ser>
          <c:idx val="13"/>
          <c:order val="13"/>
          <c:tx>
            <c:strRef>
              <c:f>Raw_Name!$A$17</c:f>
              <c:strCache>
                <c:ptCount val="1"/>
                <c:pt idx="0">
                  <c:v>Parcubacteria_OD1</c:v>
                </c:pt>
              </c:strCache>
            </c:strRef>
          </c:tx>
          <c:spPr>
            <a:solidFill>
              <a:srgbClr val="FFB174"/>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Raw_Name!$B$17:$AL$17</c:f>
              <c:numCache>
                <c:formatCode>General</c:formatCode>
                <c:ptCount val="37"/>
                <c:pt idx="0">
                  <c:v>0.14099999999999999</c:v>
                </c:pt>
                <c:pt idx="1">
                  <c:v>0</c:v>
                </c:pt>
                <c:pt idx="2">
                  <c:v>0</c:v>
                </c:pt>
                <c:pt idx="4">
                  <c:v>0</c:v>
                </c:pt>
                <c:pt idx="5">
                  <c:v>0</c:v>
                </c:pt>
                <c:pt idx="6">
                  <c:v>0</c:v>
                </c:pt>
                <c:pt idx="7">
                  <c:v>0.50039999999999996</c:v>
                </c:pt>
                <c:pt idx="8">
                  <c:v>8.0000000000000002E-3</c:v>
                </c:pt>
                <c:pt idx="10">
                  <c:v>0</c:v>
                </c:pt>
                <c:pt idx="11">
                  <c:v>0.15859999999999999</c:v>
                </c:pt>
                <c:pt idx="12">
                  <c:v>0</c:v>
                </c:pt>
                <c:pt idx="13">
                  <c:v>0</c:v>
                </c:pt>
                <c:pt idx="14">
                  <c:v>0</c:v>
                </c:pt>
                <c:pt idx="15">
                  <c:v>0</c:v>
                </c:pt>
                <c:pt idx="16">
                  <c:v>0</c:v>
                </c:pt>
                <c:pt idx="17">
                  <c:v>0.12770000000000001</c:v>
                </c:pt>
                <c:pt idx="18">
                  <c:v>0.15570000000000001</c:v>
                </c:pt>
                <c:pt idx="19">
                  <c:v>0.16739999999999999</c:v>
                </c:pt>
                <c:pt idx="20">
                  <c:v>0</c:v>
                </c:pt>
                <c:pt idx="21">
                  <c:v>0.72470000000000001</c:v>
                </c:pt>
                <c:pt idx="22">
                  <c:v>0.12570000000000001</c:v>
                </c:pt>
                <c:pt idx="24">
                  <c:v>0</c:v>
                </c:pt>
                <c:pt idx="25">
                  <c:v>9.4899999999999998E-2</c:v>
                </c:pt>
                <c:pt idx="26">
                  <c:v>0.1852</c:v>
                </c:pt>
                <c:pt idx="27">
                  <c:v>0</c:v>
                </c:pt>
                <c:pt idx="28">
                  <c:v>1.9805999999999999</c:v>
                </c:pt>
                <c:pt idx="29">
                  <c:v>0.1014</c:v>
                </c:pt>
                <c:pt idx="30">
                  <c:v>0</c:v>
                </c:pt>
                <c:pt idx="31">
                  <c:v>1.0255000000000001</c:v>
                </c:pt>
                <c:pt idx="32">
                  <c:v>3.3700000000000001E-2</c:v>
                </c:pt>
                <c:pt idx="33">
                  <c:v>0.43030000000000002</c:v>
                </c:pt>
                <c:pt idx="34">
                  <c:v>1.2632000000000001</c:v>
                </c:pt>
                <c:pt idx="35">
                  <c:v>1.0915999999999999</c:v>
                </c:pt>
                <c:pt idx="36">
                  <c:v>0.19889999999999999</c:v>
                </c:pt>
              </c:numCache>
            </c:numRef>
          </c:val>
          <c:extLst>
            <c:ext xmlns:c16="http://schemas.microsoft.com/office/drawing/2014/chart" uri="{C3380CC4-5D6E-409C-BE32-E72D297353CC}">
              <c16:uniqueId val="{0000000D-AFE3-4540-8A1D-2C3A8C18AB22}"/>
            </c:ext>
          </c:extLst>
        </c:ser>
        <c:ser>
          <c:idx val="14"/>
          <c:order val="14"/>
          <c:tx>
            <c:strRef>
              <c:f>Raw_Name!$A$18</c:f>
              <c:strCache>
                <c:ptCount val="1"/>
                <c:pt idx="0">
                  <c:v>Peregrinibacteria</c:v>
                </c:pt>
              </c:strCache>
            </c:strRef>
          </c:tx>
          <c:spPr>
            <a:solidFill>
              <a:srgbClr val="F7F480"/>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Raw_Name!$B$18:$AL$18</c:f>
              <c:numCache>
                <c:formatCode>General</c:formatCode>
                <c:ptCount val="37"/>
                <c:pt idx="0">
                  <c:v>0</c:v>
                </c:pt>
                <c:pt idx="1">
                  <c:v>0</c:v>
                </c:pt>
                <c:pt idx="2">
                  <c:v>0</c:v>
                </c:pt>
                <c:pt idx="4">
                  <c:v>0</c:v>
                </c:pt>
                <c:pt idx="5">
                  <c:v>0</c:v>
                </c:pt>
                <c:pt idx="6">
                  <c:v>0</c:v>
                </c:pt>
                <c:pt idx="7">
                  <c:v>0</c:v>
                </c:pt>
                <c:pt idx="8">
                  <c:v>0</c:v>
                </c:pt>
                <c:pt idx="10">
                  <c:v>0</c:v>
                </c:pt>
                <c:pt idx="11">
                  <c:v>3.1699999999999999E-2</c:v>
                </c:pt>
                <c:pt idx="12">
                  <c:v>0</c:v>
                </c:pt>
                <c:pt idx="13">
                  <c:v>0</c:v>
                </c:pt>
                <c:pt idx="14">
                  <c:v>0</c:v>
                </c:pt>
                <c:pt idx="15">
                  <c:v>0</c:v>
                </c:pt>
                <c:pt idx="16">
                  <c:v>0</c:v>
                </c:pt>
                <c:pt idx="17">
                  <c:v>0</c:v>
                </c:pt>
                <c:pt idx="18">
                  <c:v>0.53090000000000004</c:v>
                </c:pt>
                <c:pt idx="19">
                  <c:v>0</c:v>
                </c:pt>
                <c:pt idx="20">
                  <c:v>0</c:v>
                </c:pt>
                <c:pt idx="21">
                  <c:v>0</c:v>
                </c:pt>
                <c:pt idx="22">
                  <c:v>0</c:v>
                </c:pt>
                <c:pt idx="24">
                  <c:v>0</c:v>
                </c:pt>
                <c:pt idx="25">
                  <c:v>0.14230000000000001</c:v>
                </c:pt>
                <c:pt idx="26">
                  <c:v>0</c:v>
                </c:pt>
                <c:pt idx="27">
                  <c:v>0</c:v>
                </c:pt>
                <c:pt idx="28">
                  <c:v>0</c:v>
                </c:pt>
                <c:pt idx="29">
                  <c:v>0</c:v>
                </c:pt>
                <c:pt idx="30">
                  <c:v>0</c:v>
                </c:pt>
                <c:pt idx="31">
                  <c:v>7.1199999999999999E-2</c:v>
                </c:pt>
                <c:pt idx="32">
                  <c:v>0.1462</c:v>
                </c:pt>
                <c:pt idx="33">
                  <c:v>0.1527</c:v>
                </c:pt>
                <c:pt idx="34">
                  <c:v>0.30659999999999998</c:v>
                </c:pt>
                <c:pt idx="35">
                  <c:v>0</c:v>
                </c:pt>
                <c:pt idx="36">
                  <c:v>0.3095</c:v>
                </c:pt>
              </c:numCache>
            </c:numRef>
          </c:val>
          <c:extLst>
            <c:ext xmlns:c16="http://schemas.microsoft.com/office/drawing/2014/chart" uri="{C3380CC4-5D6E-409C-BE32-E72D297353CC}">
              <c16:uniqueId val="{0000000E-AFE3-4540-8A1D-2C3A8C18AB22}"/>
            </c:ext>
          </c:extLst>
        </c:ser>
        <c:ser>
          <c:idx val="15"/>
          <c:order val="15"/>
          <c:tx>
            <c:strRef>
              <c:f>Raw_Name!$A$19</c:f>
              <c:strCache>
                <c:ptCount val="1"/>
                <c:pt idx="0">
                  <c:v>Planctomycetes</c:v>
                </c:pt>
              </c:strCache>
            </c:strRef>
          </c:tx>
          <c:spPr>
            <a:solidFill>
              <a:srgbClr val="90D4C4"/>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Raw_Name!$B$19:$AL$19</c:f>
              <c:numCache>
                <c:formatCode>General</c:formatCode>
                <c:ptCount val="37"/>
                <c:pt idx="0">
                  <c:v>4.7462</c:v>
                </c:pt>
                <c:pt idx="1">
                  <c:v>1.8800000000000001E-2</c:v>
                </c:pt>
                <c:pt idx="2">
                  <c:v>5.0299999999999997E-2</c:v>
                </c:pt>
                <c:pt idx="4">
                  <c:v>0.28739999999999999</c:v>
                </c:pt>
                <c:pt idx="5">
                  <c:v>0</c:v>
                </c:pt>
                <c:pt idx="6">
                  <c:v>7.4999999999999997E-3</c:v>
                </c:pt>
                <c:pt idx="7">
                  <c:v>0</c:v>
                </c:pt>
                <c:pt idx="8">
                  <c:v>0.1043</c:v>
                </c:pt>
                <c:pt idx="10">
                  <c:v>0</c:v>
                </c:pt>
                <c:pt idx="11">
                  <c:v>5.5500000000000001E-2</c:v>
                </c:pt>
                <c:pt idx="12">
                  <c:v>7.0999999999999994E-2</c:v>
                </c:pt>
                <c:pt idx="13">
                  <c:v>0.1226</c:v>
                </c:pt>
                <c:pt idx="14">
                  <c:v>6.7100000000000007E-2</c:v>
                </c:pt>
                <c:pt idx="15">
                  <c:v>1.24E-2</c:v>
                </c:pt>
                <c:pt idx="16">
                  <c:v>0</c:v>
                </c:pt>
                <c:pt idx="17">
                  <c:v>2.0312999999999999</c:v>
                </c:pt>
                <c:pt idx="18">
                  <c:v>2.0459000000000001</c:v>
                </c:pt>
                <c:pt idx="19">
                  <c:v>0.1134</c:v>
                </c:pt>
                <c:pt idx="20">
                  <c:v>0.1177</c:v>
                </c:pt>
                <c:pt idx="21">
                  <c:v>0</c:v>
                </c:pt>
                <c:pt idx="22">
                  <c:v>1.2082999999999999</c:v>
                </c:pt>
                <c:pt idx="24">
                  <c:v>2.46E-2</c:v>
                </c:pt>
                <c:pt idx="25">
                  <c:v>3.5811999999999999</c:v>
                </c:pt>
                <c:pt idx="26">
                  <c:v>0</c:v>
                </c:pt>
                <c:pt idx="27">
                  <c:v>0.68830000000000002</c:v>
                </c:pt>
                <c:pt idx="28">
                  <c:v>0</c:v>
                </c:pt>
                <c:pt idx="29">
                  <c:v>1.4829000000000001</c:v>
                </c:pt>
                <c:pt idx="30">
                  <c:v>0</c:v>
                </c:pt>
                <c:pt idx="31">
                  <c:v>1.8801000000000001</c:v>
                </c:pt>
                <c:pt idx="32">
                  <c:v>1.0685</c:v>
                </c:pt>
                <c:pt idx="33">
                  <c:v>0.2359</c:v>
                </c:pt>
                <c:pt idx="34">
                  <c:v>0</c:v>
                </c:pt>
                <c:pt idx="35">
                  <c:v>1.4591000000000001</c:v>
                </c:pt>
                <c:pt idx="36">
                  <c:v>0</c:v>
                </c:pt>
              </c:numCache>
            </c:numRef>
          </c:val>
          <c:extLst>
            <c:ext xmlns:c16="http://schemas.microsoft.com/office/drawing/2014/chart" uri="{C3380CC4-5D6E-409C-BE32-E72D297353CC}">
              <c16:uniqueId val="{0000000F-AFE3-4540-8A1D-2C3A8C18AB22}"/>
            </c:ext>
          </c:extLst>
        </c:ser>
        <c:ser>
          <c:idx val="16"/>
          <c:order val="16"/>
          <c:tx>
            <c:strRef>
              <c:f>Raw_Name!$A$20</c:f>
              <c:strCache>
                <c:ptCount val="1"/>
                <c:pt idx="0">
                  <c:v>Proteobacteria</c:v>
                </c:pt>
              </c:strCache>
            </c:strRef>
          </c:tx>
          <c:spPr>
            <a:solidFill>
              <a:srgbClr val="002060"/>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Raw_Name!$B$20:$AL$20</c:f>
              <c:numCache>
                <c:formatCode>General</c:formatCode>
                <c:ptCount val="37"/>
                <c:pt idx="0" formatCode="0.00">
                  <c:v>57.93</c:v>
                </c:pt>
                <c:pt idx="1">
                  <c:v>80.532600000000002</c:v>
                </c:pt>
                <c:pt idx="2">
                  <c:v>92.361800000000002</c:v>
                </c:pt>
                <c:pt idx="4">
                  <c:v>51.517200000000003</c:v>
                </c:pt>
                <c:pt idx="5">
                  <c:v>74.392499999999998</c:v>
                </c:pt>
                <c:pt idx="6">
                  <c:v>80.735299999999995</c:v>
                </c:pt>
                <c:pt idx="7">
                  <c:v>84.594800000000006</c:v>
                </c:pt>
                <c:pt idx="8">
                  <c:v>95.090599999999995</c:v>
                </c:pt>
                <c:pt idx="10">
                  <c:v>87.454899999999995</c:v>
                </c:pt>
                <c:pt idx="11">
                  <c:v>89.470299999999995</c:v>
                </c:pt>
                <c:pt idx="12">
                  <c:v>92.702500000000001</c:v>
                </c:pt>
                <c:pt idx="13">
                  <c:v>97.528300000000002</c:v>
                </c:pt>
                <c:pt idx="14">
                  <c:v>98.708699999999993</c:v>
                </c:pt>
                <c:pt idx="15">
                  <c:v>98.204300000000003</c:v>
                </c:pt>
                <c:pt idx="16">
                  <c:v>99.456599999999995</c:v>
                </c:pt>
                <c:pt idx="17">
                  <c:v>61.439300000000003</c:v>
                </c:pt>
                <c:pt idx="18">
                  <c:v>74.323899999999995</c:v>
                </c:pt>
                <c:pt idx="19">
                  <c:v>68.864099999999993</c:v>
                </c:pt>
                <c:pt idx="20" formatCode="0.00">
                  <c:v>71.83</c:v>
                </c:pt>
                <c:pt idx="21">
                  <c:v>72.106899999999996</c:v>
                </c:pt>
                <c:pt idx="22">
                  <c:v>69.423100000000005</c:v>
                </c:pt>
                <c:pt idx="24">
                  <c:v>24.121400000000001</c:v>
                </c:pt>
                <c:pt idx="25">
                  <c:v>61.840400000000002</c:v>
                </c:pt>
                <c:pt idx="26">
                  <c:v>79.3215</c:v>
                </c:pt>
                <c:pt idx="27">
                  <c:v>77.840500000000006</c:v>
                </c:pt>
                <c:pt idx="28">
                  <c:v>79.661000000000001</c:v>
                </c:pt>
                <c:pt idx="29">
                  <c:v>81.875799999999998</c:v>
                </c:pt>
                <c:pt idx="30">
                  <c:v>82.828800000000001</c:v>
                </c:pt>
                <c:pt idx="31">
                  <c:v>58.3962</c:v>
                </c:pt>
                <c:pt idx="32">
                  <c:v>71.915400000000005</c:v>
                </c:pt>
                <c:pt idx="33">
                  <c:v>71.797399999999996</c:v>
                </c:pt>
                <c:pt idx="34">
                  <c:v>74.245800000000003</c:v>
                </c:pt>
                <c:pt idx="35">
                  <c:v>78.391599999999997</c:v>
                </c:pt>
                <c:pt idx="36">
                  <c:v>75.221000000000004</c:v>
                </c:pt>
              </c:numCache>
            </c:numRef>
          </c:val>
          <c:extLst>
            <c:ext xmlns:c16="http://schemas.microsoft.com/office/drawing/2014/chart" uri="{C3380CC4-5D6E-409C-BE32-E72D297353CC}">
              <c16:uniqueId val="{00000010-AFE3-4540-8A1D-2C3A8C18AB22}"/>
            </c:ext>
          </c:extLst>
        </c:ser>
        <c:ser>
          <c:idx val="17"/>
          <c:order val="17"/>
          <c:tx>
            <c:strRef>
              <c:f>Raw_Name!$A$21</c:f>
              <c:strCache>
                <c:ptCount val="1"/>
                <c:pt idx="0">
                  <c:v>Saccharibacteria_TM7</c:v>
                </c:pt>
              </c:strCache>
            </c:strRef>
          </c:tx>
          <c:spPr>
            <a:solidFill>
              <a:schemeClr val="accent6">
                <a:lumMod val="80000"/>
                <a:lumOff val="2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Raw_Name!$B$21:$AL$21</c:f>
              <c:numCache>
                <c:formatCode>General</c:formatCode>
                <c:ptCount val="37"/>
                <c:pt idx="0">
                  <c:v>1.2923</c:v>
                </c:pt>
                <c:pt idx="1">
                  <c:v>0</c:v>
                </c:pt>
                <c:pt idx="2">
                  <c:v>8.3999999999999995E-3</c:v>
                </c:pt>
                <c:pt idx="4">
                  <c:v>4.0099999999999997E-2</c:v>
                </c:pt>
                <c:pt idx="5">
                  <c:v>1.9199999999999998E-2</c:v>
                </c:pt>
                <c:pt idx="6">
                  <c:v>7.4999999999999997E-3</c:v>
                </c:pt>
                <c:pt idx="7">
                  <c:v>0</c:v>
                </c:pt>
                <c:pt idx="8">
                  <c:v>9.6299999999999997E-2</c:v>
                </c:pt>
                <c:pt idx="10">
                  <c:v>0</c:v>
                </c:pt>
                <c:pt idx="11">
                  <c:v>0</c:v>
                </c:pt>
                <c:pt idx="12">
                  <c:v>0</c:v>
                </c:pt>
                <c:pt idx="13">
                  <c:v>2.8299999999999999E-2</c:v>
                </c:pt>
                <c:pt idx="14">
                  <c:v>5.0299999999999997E-2</c:v>
                </c:pt>
                <c:pt idx="15">
                  <c:v>0</c:v>
                </c:pt>
                <c:pt idx="16">
                  <c:v>7.3000000000000001E-3</c:v>
                </c:pt>
                <c:pt idx="17">
                  <c:v>0</c:v>
                </c:pt>
                <c:pt idx="18">
                  <c:v>0</c:v>
                </c:pt>
                <c:pt idx="19">
                  <c:v>0</c:v>
                </c:pt>
                <c:pt idx="20">
                  <c:v>6.2300000000000001E-2</c:v>
                </c:pt>
                <c:pt idx="21">
                  <c:v>1.6758999999999999</c:v>
                </c:pt>
                <c:pt idx="22">
                  <c:v>0.5867</c:v>
                </c:pt>
                <c:pt idx="24">
                  <c:v>0</c:v>
                </c:pt>
                <c:pt idx="25">
                  <c:v>0.83009999999999995</c:v>
                </c:pt>
                <c:pt idx="26">
                  <c:v>0</c:v>
                </c:pt>
                <c:pt idx="27">
                  <c:v>0</c:v>
                </c:pt>
                <c:pt idx="28">
                  <c:v>2.86E-2</c:v>
                </c:pt>
                <c:pt idx="29">
                  <c:v>0</c:v>
                </c:pt>
                <c:pt idx="30">
                  <c:v>0</c:v>
                </c:pt>
                <c:pt idx="31">
                  <c:v>5.7000000000000002E-2</c:v>
                </c:pt>
                <c:pt idx="32">
                  <c:v>0.46110000000000001</c:v>
                </c:pt>
                <c:pt idx="33">
                  <c:v>1.3899999999999999E-2</c:v>
                </c:pt>
                <c:pt idx="34">
                  <c:v>0</c:v>
                </c:pt>
                <c:pt idx="35">
                  <c:v>0.15590000000000001</c:v>
                </c:pt>
                <c:pt idx="36">
                  <c:v>0.1326</c:v>
                </c:pt>
              </c:numCache>
            </c:numRef>
          </c:val>
          <c:extLst>
            <c:ext xmlns:c16="http://schemas.microsoft.com/office/drawing/2014/chart" uri="{C3380CC4-5D6E-409C-BE32-E72D297353CC}">
              <c16:uniqueId val="{00000011-AFE3-4540-8A1D-2C3A8C18AB22}"/>
            </c:ext>
          </c:extLst>
        </c:ser>
        <c:ser>
          <c:idx val="18"/>
          <c:order val="18"/>
          <c:tx>
            <c:strRef>
              <c:f>Raw_Name!$A$22</c:f>
              <c:strCache>
                <c:ptCount val="1"/>
                <c:pt idx="0">
                  <c:v>Spirochaetes</c:v>
                </c:pt>
              </c:strCache>
            </c:strRef>
          </c:tx>
          <c:spPr>
            <a:solidFill>
              <a:schemeClr val="accent1">
                <a:lumMod val="8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Raw_Name!$B$22:$AL$22</c:f>
              <c:numCache>
                <c:formatCode>General</c:formatCode>
                <c:ptCount val="37"/>
                <c:pt idx="0">
                  <c:v>0</c:v>
                </c:pt>
                <c:pt idx="1">
                  <c:v>0</c:v>
                </c:pt>
                <c:pt idx="2">
                  <c:v>0</c:v>
                </c:pt>
                <c:pt idx="4">
                  <c:v>0</c:v>
                </c:pt>
                <c:pt idx="5">
                  <c:v>0</c:v>
                </c:pt>
                <c:pt idx="6">
                  <c:v>0</c:v>
                </c:pt>
                <c:pt idx="7">
                  <c:v>0</c:v>
                </c:pt>
                <c:pt idx="8">
                  <c:v>0</c:v>
                </c:pt>
                <c:pt idx="10">
                  <c:v>0</c:v>
                </c:pt>
                <c:pt idx="11">
                  <c:v>0</c:v>
                </c:pt>
                <c:pt idx="12">
                  <c:v>0</c:v>
                </c:pt>
                <c:pt idx="13">
                  <c:v>0</c:v>
                </c:pt>
                <c:pt idx="14">
                  <c:v>0</c:v>
                </c:pt>
                <c:pt idx="15">
                  <c:v>0</c:v>
                </c:pt>
                <c:pt idx="16">
                  <c:v>0</c:v>
                </c:pt>
                <c:pt idx="17">
                  <c:v>0.27860000000000001</c:v>
                </c:pt>
                <c:pt idx="18">
                  <c:v>1.1963999999999999</c:v>
                </c:pt>
                <c:pt idx="19">
                  <c:v>1.0800000000000001E-2</c:v>
                </c:pt>
                <c:pt idx="20">
                  <c:v>0</c:v>
                </c:pt>
                <c:pt idx="21">
                  <c:v>7.4999999999999997E-3</c:v>
                </c:pt>
                <c:pt idx="22">
                  <c:v>0</c:v>
                </c:pt>
                <c:pt idx="24">
                  <c:v>0</c:v>
                </c:pt>
                <c:pt idx="25">
                  <c:v>1.1900000000000001E-2</c:v>
                </c:pt>
                <c:pt idx="26">
                  <c:v>1.1599999999999999E-2</c:v>
                </c:pt>
                <c:pt idx="27">
                  <c:v>0</c:v>
                </c:pt>
                <c:pt idx="28">
                  <c:v>0</c:v>
                </c:pt>
                <c:pt idx="29">
                  <c:v>0</c:v>
                </c:pt>
                <c:pt idx="30">
                  <c:v>0</c:v>
                </c:pt>
                <c:pt idx="31">
                  <c:v>0</c:v>
                </c:pt>
                <c:pt idx="32">
                  <c:v>0</c:v>
                </c:pt>
                <c:pt idx="33">
                  <c:v>0</c:v>
                </c:pt>
                <c:pt idx="34">
                  <c:v>0</c:v>
                </c:pt>
                <c:pt idx="35">
                  <c:v>0</c:v>
                </c:pt>
                <c:pt idx="36">
                  <c:v>0</c:v>
                </c:pt>
              </c:numCache>
            </c:numRef>
          </c:val>
          <c:extLst>
            <c:ext xmlns:c16="http://schemas.microsoft.com/office/drawing/2014/chart" uri="{C3380CC4-5D6E-409C-BE32-E72D297353CC}">
              <c16:uniqueId val="{00000012-AFE3-4540-8A1D-2C3A8C18AB22}"/>
            </c:ext>
          </c:extLst>
        </c:ser>
        <c:ser>
          <c:idx val="19"/>
          <c:order val="19"/>
          <c:tx>
            <c:strRef>
              <c:f>Raw_Name!$A$23</c:f>
              <c:strCache>
                <c:ptCount val="1"/>
                <c:pt idx="0">
                  <c:v>Tenericutes</c:v>
                </c:pt>
              </c:strCache>
            </c:strRef>
          </c:tx>
          <c:spPr>
            <a:solidFill>
              <a:schemeClr val="accent2">
                <a:lumMod val="8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Raw_Name!$B$23:$AL$23</c:f>
              <c:numCache>
                <c:formatCode>General</c:formatCode>
                <c:ptCount val="37"/>
                <c:pt idx="0">
                  <c:v>2.35E-2</c:v>
                </c:pt>
                <c:pt idx="1">
                  <c:v>0</c:v>
                </c:pt>
                <c:pt idx="2">
                  <c:v>0</c:v>
                </c:pt>
                <c:pt idx="4">
                  <c:v>0</c:v>
                </c:pt>
                <c:pt idx="5">
                  <c:v>0.2757</c:v>
                </c:pt>
                <c:pt idx="6">
                  <c:v>0</c:v>
                </c:pt>
                <c:pt idx="7">
                  <c:v>0</c:v>
                </c:pt>
                <c:pt idx="8">
                  <c:v>0</c:v>
                </c:pt>
                <c:pt idx="10">
                  <c:v>0</c:v>
                </c:pt>
                <c:pt idx="11">
                  <c:v>0</c:v>
                </c:pt>
                <c:pt idx="12">
                  <c:v>0</c:v>
                </c:pt>
                <c:pt idx="13">
                  <c:v>0.27360000000000001</c:v>
                </c:pt>
                <c:pt idx="14">
                  <c:v>0</c:v>
                </c:pt>
                <c:pt idx="15">
                  <c:v>7.4300000000000005E-2</c:v>
                </c:pt>
                <c:pt idx="16">
                  <c:v>2.1999999999999999E-2</c:v>
                </c:pt>
                <c:pt idx="17">
                  <c:v>0.40629999999999999</c:v>
                </c:pt>
                <c:pt idx="18">
                  <c:v>0</c:v>
                </c:pt>
                <c:pt idx="19">
                  <c:v>0.43730000000000002</c:v>
                </c:pt>
                <c:pt idx="20">
                  <c:v>0</c:v>
                </c:pt>
                <c:pt idx="21">
                  <c:v>0.1812</c:v>
                </c:pt>
                <c:pt idx="22">
                  <c:v>8.3799999999999999E-2</c:v>
                </c:pt>
                <c:pt idx="24">
                  <c:v>0</c:v>
                </c:pt>
                <c:pt idx="25">
                  <c:v>0.26090000000000002</c:v>
                </c:pt>
                <c:pt idx="26">
                  <c:v>0</c:v>
                </c:pt>
                <c:pt idx="27">
                  <c:v>0</c:v>
                </c:pt>
                <c:pt idx="28">
                  <c:v>0</c:v>
                </c:pt>
                <c:pt idx="29">
                  <c:v>0</c:v>
                </c:pt>
                <c:pt idx="30">
                  <c:v>0</c:v>
                </c:pt>
                <c:pt idx="31">
                  <c:v>0</c:v>
                </c:pt>
                <c:pt idx="32">
                  <c:v>0</c:v>
                </c:pt>
                <c:pt idx="33">
                  <c:v>0</c:v>
                </c:pt>
                <c:pt idx="34">
                  <c:v>0</c:v>
                </c:pt>
                <c:pt idx="35">
                  <c:v>0</c:v>
                </c:pt>
                <c:pt idx="36">
                  <c:v>0</c:v>
                </c:pt>
              </c:numCache>
            </c:numRef>
          </c:val>
          <c:extLst>
            <c:ext xmlns:c16="http://schemas.microsoft.com/office/drawing/2014/chart" uri="{C3380CC4-5D6E-409C-BE32-E72D297353CC}">
              <c16:uniqueId val="{00000013-AFE3-4540-8A1D-2C3A8C18AB22}"/>
            </c:ext>
          </c:extLst>
        </c:ser>
        <c:ser>
          <c:idx val="20"/>
          <c:order val="20"/>
          <c:tx>
            <c:strRef>
              <c:f>Raw_Name!$A$24</c:f>
              <c:strCache>
                <c:ptCount val="1"/>
                <c:pt idx="0">
                  <c:v>Babela</c:v>
                </c:pt>
              </c:strCache>
            </c:strRef>
          </c:tx>
          <c:spPr>
            <a:solidFill>
              <a:schemeClr val="accent3">
                <a:lumMod val="8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Raw_Name!$B$24:$AL$24</c:f>
              <c:numCache>
                <c:formatCode>General</c:formatCode>
                <c:ptCount val="37"/>
                <c:pt idx="0">
                  <c:v>0</c:v>
                </c:pt>
                <c:pt idx="1">
                  <c:v>0</c:v>
                </c:pt>
                <c:pt idx="2">
                  <c:v>0</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19">
                  <c:v>0</c:v>
                </c:pt>
                <c:pt idx="20">
                  <c:v>0</c:v>
                </c:pt>
                <c:pt idx="21">
                  <c:v>0</c:v>
                </c:pt>
                <c:pt idx="22">
                  <c:v>0</c:v>
                </c:pt>
                <c:pt idx="24">
                  <c:v>0</c:v>
                </c:pt>
                <c:pt idx="25">
                  <c:v>0</c:v>
                </c:pt>
                <c:pt idx="26">
                  <c:v>0</c:v>
                </c:pt>
                <c:pt idx="27">
                  <c:v>0</c:v>
                </c:pt>
                <c:pt idx="28">
                  <c:v>0</c:v>
                </c:pt>
                <c:pt idx="29">
                  <c:v>0.15210000000000001</c:v>
                </c:pt>
                <c:pt idx="30">
                  <c:v>0</c:v>
                </c:pt>
                <c:pt idx="31">
                  <c:v>0.1139</c:v>
                </c:pt>
                <c:pt idx="32">
                  <c:v>0</c:v>
                </c:pt>
                <c:pt idx="33">
                  <c:v>0</c:v>
                </c:pt>
                <c:pt idx="34">
                  <c:v>0</c:v>
                </c:pt>
                <c:pt idx="35">
                  <c:v>0</c:v>
                </c:pt>
                <c:pt idx="36">
                  <c:v>0</c:v>
                </c:pt>
              </c:numCache>
            </c:numRef>
          </c:val>
          <c:extLst>
            <c:ext xmlns:c16="http://schemas.microsoft.com/office/drawing/2014/chart" uri="{C3380CC4-5D6E-409C-BE32-E72D297353CC}">
              <c16:uniqueId val="{00000014-AFE3-4540-8A1D-2C3A8C18AB22}"/>
            </c:ext>
          </c:extLst>
        </c:ser>
        <c:ser>
          <c:idx val="21"/>
          <c:order val="21"/>
          <c:tx>
            <c:strRef>
              <c:f>Raw_Name!$A$25</c:f>
              <c:strCache>
                <c:ptCount val="1"/>
                <c:pt idx="0">
                  <c:v>Verrucomicrobia</c:v>
                </c:pt>
              </c:strCache>
            </c:strRef>
          </c:tx>
          <c:spPr>
            <a:solidFill>
              <a:schemeClr val="accent4">
                <a:lumMod val="8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Raw_Name!$B$25:$AL$25</c:f>
              <c:numCache>
                <c:formatCode>General</c:formatCode>
                <c:ptCount val="37"/>
                <c:pt idx="0">
                  <c:v>1.5625</c:v>
                </c:pt>
                <c:pt idx="1">
                  <c:v>1.8800000000000001E-2</c:v>
                </c:pt>
                <c:pt idx="2">
                  <c:v>8.3999999999999995E-3</c:v>
                </c:pt>
                <c:pt idx="4">
                  <c:v>0</c:v>
                </c:pt>
                <c:pt idx="5">
                  <c:v>0</c:v>
                </c:pt>
                <c:pt idx="6">
                  <c:v>0</c:v>
                </c:pt>
                <c:pt idx="7">
                  <c:v>0.19900000000000001</c:v>
                </c:pt>
                <c:pt idx="8">
                  <c:v>8.0000000000000002E-3</c:v>
                </c:pt>
                <c:pt idx="10">
                  <c:v>0.14749999999999999</c:v>
                </c:pt>
                <c:pt idx="11">
                  <c:v>0.90390000000000004</c:v>
                </c:pt>
                <c:pt idx="12">
                  <c:v>0</c:v>
                </c:pt>
                <c:pt idx="13">
                  <c:v>0</c:v>
                </c:pt>
                <c:pt idx="14">
                  <c:v>6.7100000000000007E-2</c:v>
                </c:pt>
                <c:pt idx="15">
                  <c:v>6.1899999999999997E-2</c:v>
                </c:pt>
                <c:pt idx="16">
                  <c:v>0</c:v>
                </c:pt>
                <c:pt idx="17">
                  <c:v>10.6907</c:v>
                </c:pt>
                <c:pt idx="18">
                  <c:v>6.0880999999999998</c:v>
                </c:pt>
                <c:pt idx="19">
                  <c:v>10.6036</c:v>
                </c:pt>
                <c:pt idx="20">
                  <c:v>7.4405000000000001</c:v>
                </c:pt>
                <c:pt idx="21">
                  <c:v>7.7450999999999999</c:v>
                </c:pt>
                <c:pt idx="22">
                  <c:v>9.8057999999999996</c:v>
                </c:pt>
                <c:pt idx="24">
                  <c:v>0</c:v>
                </c:pt>
                <c:pt idx="25">
                  <c:v>0</c:v>
                </c:pt>
                <c:pt idx="26">
                  <c:v>0</c:v>
                </c:pt>
                <c:pt idx="27">
                  <c:v>0.71079999999999999</c:v>
                </c:pt>
                <c:pt idx="28">
                  <c:v>0</c:v>
                </c:pt>
                <c:pt idx="29">
                  <c:v>0.11409999999999999</c:v>
                </c:pt>
                <c:pt idx="30">
                  <c:v>0</c:v>
                </c:pt>
                <c:pt idx="31">
                  <c:v>0</c:v>
                </c:pt>
                <c:pt idx="32">
                  <c:v>0</c:v>
                </c:pt>
                <c:pt idx="33">
                  <c:v>1.3878999999999999</c:v>
                </c:pt>
                <c:pt idx="34">
                  <c:v>0</c:v>
                </c:pt>
                <c:pt idx="35">
                  <c:v>0.42330000000000001</c:v>
                </c:pt>
                <c:pt idx="36">
                  <c:v>0</c:v>
                </c:pt>
              </c:numCache>
            </c:numRef>
          </c:val>
          <c:extLst>
            <c:ext xmlns:c16="http://schemas.microsoft.com/office/drawing/2014/chart" uri="{C3380CC4-5D6E-409C-BE32-E72D297353CC}">
              <c16:uniqueId val="{00000015-AFE3-4540-8A1D-2C3A8C18AB22}"/>
            </c:ext>
          </c:extLst>
        </c:ser>
        <c:ser>
          <c:idx val="22"/>
          <c:order val="22"/>
          <c:tx>
            <c:strRef>
              <c:f>Raw_Name!$A$26</c:f>
              <c:strCache>
                <c:ptCount val="1"/>
                <c:pt idx="0">
                  <c:v>WS5</c:v>
                </c:pt>
              </c:strCache>
            </c:strRef>
          </c:tx>
          <c:spPr>
            <a:solidFill>
              <a:schemeClr val="accent5">
                <a:lumMod val="80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Raw_Name!$B$26:$AL$26</c:f>
              <c:numCache>
                <c:formatCode>General</c:formatCode>
                <c:ptCount val="37"/>
                <c:pt idx="0">
                  <c:v>0</c:v>
                </c:pt>
                <c:pt idx="1">
                  <c:v>0</c:v>
                </c:pt>
                <c:pt idx="2">
                  <c:v>0</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19">
                  <c:v>0</c:v>
                </c:pt>
                <c:pt idx="20">
                  <c:v>0</c:v>
                </c:pt>
                <c:pt idx="21">
                  <c:v>0</c:v>
                </c:pt>
                <c:pt idx="22">
                  <c:v>0</c:v>
                </c:pt>
                <c:pt idx="24">
                  <c:v>0</c:v>
                </c:pt>
                <c:pt idx="25">
                  <c:v>0</c:v>
                </c:pt>
                <c:pt idx="26">
                  <c:v>0</c:v>
                </c:pt>
                <c:pt idx="27">
                  <c:v>0</c:v>
                </c:pt>
                <c:pt idx="28">
                  <c:v>0</c:v>
                </c:pt>
                <c:pt idx="29">
                  <c:v>0.79849999999999999</c:v>
                </c:pt>
                <c:pt idx="30">
                  <c:v>0</c:v>
                </c:pt>
                <c:pt idx="31">
                  <c:v>0</c:v>
                </c:pt>
                <c:pt idx="32">
                  <c:v>0</c:v>
                </c:pt>
                <c:pt idx="33">
                  <c:v>0</c:v>
                </c:pt>
                <c:pt idx="34">
                  <c:v>0</c:v>
                </c:pt>
                <c:pt idx="35">
                  <c:v>0</c:v>
                </c:pt>
                <c:pt idx="36">
                  <c:v>0.24310000000000001</c:v>
                </c:pt>
              </c:numCache>
            </c:numRef>
          </c:val>
          <c:extLst>
            <c:ext xmlns:c16="http://schemas.microsoft.com/office/drawing/2014/chart" uri="{C3380CC4-5D6E-409C-BE32-E72D297353CC}">
              <c16:uniqueId val="{00000016-AFE3-4540-8A1D-2C3A8C18AB22}"/>
            </c:ext>
          </c:extLst>
        </c:ser>
        <c:ser>
          <c:idx val="23"/>
          <c:order val="23"/>
          <c:tx>
            <c:strRef>
              <c:f>Raw_Name!$A$27</c:f>
              <c:strCache>
                <c:ptCount val="1"/>
                <c:pt idx="0">
                  <c:v>Others</c:v>
                </c:pt>
              </c:strCache>
            </c:strRef>
          </c:tx>
          <c:spPr>
            <a:solidFill>
              <a:schemeClr val="bg1">
                <a:lumMod val="85000"/>
              </a:schemeClr>
            </a:solidFill>
            <a:ln>
              <a:noFill/>
            </a:ln>
            <a:effectLst/>
          </c:spPr>
          <c:invertIfNegative val="0"/>
          <c:cat>
            <c:strRef>
              <c:f>Raw_Name!$B$3:$AL$3</c:f>
              <c:strCache>
                <c:ptCount val="37"/>
                <c:pt idx="0">
                  <c:v>Tsurunuma_3rd_4</c:v>
                </c:pt>
                <c:pt idx="1">
                  <c:v>Tsurunuma_5rd_5</c:v>
                </c:pt>
                <c:pt idx="2">
                  <c:v>Tsurunuma_4rd_7</c:v>
                </c:pt>
                <c:pt idx="4">
                  <c:v>TSNM_8_4th_3</c:v>
                </c:pt>
                <c:pt idx="5">
                  <c:v>TSNM_8_4th_5</c:v>
                </c:pt>
                <c:pt idx="6">
                  <c:v>TSNM_9_4th_3</c:v>
                </c:pt>
                <c:pt idx="7">
                  <c:v>TSNM_9_4th_2</c:v>
                </c:pt>
                <c:pt idx="8">
                  <c:v>TSNM_8_4th_6</c:v>
                </c:pt>
                <c:pt idx="10">
                  <c:v>TSNM_8_5th_5</c:v>
                </c:pt>
                <c:pt idx="11">
                  <c:v>TSNM_8_5th_2</c:v>
                </c:pt>
                <c:pt idx="12">
                  <c:v>TSNM_8_5th_4</c:v>
                </c:pt>
                <c:pt idx="13">
                  <c:v>TSNM_6_5th_3</c:v>
                </c:pt>
                <c:pt idx="14">
                  <c:v>TSNM_6_5th_1</c:v>
                </c:pt>
                <c:pt idx="15">
                  <c:v>TSNM_6_5th_2</c:v>
                </c:pt>
                <c:pt idx="16">
                  <c:v>TSNM_8_5th_3</c:v>
                </c:pt>
                <c:pt idx="17">
                  <c:v>TSNM_9_5th_5</c:v>
                </c:pt>
                <c:pt idx="18">
                  <c:v>TSNM_9_5th_6</c:v>
                </c:pt>
                <c:pt idx="19">
                  <c:v>TSNM_9_5th_3</c:v>
                </c:pt>
                <c:pt idx="20">
                  <c:v>TSNM_9_5th_4</c:v>
                </c:pt>
                <c:pt idx="21">
                  <c:v>TSNM_9_5th_2</c:v>
                </c:pt>
                <c:pt idx="22">
                  <c:v>TSNM_9_5th_1</c:v>
                </c:pt>
                <c:pt idx="24">
                  <c:v>Tsurunuma_vineyard_F_5</c:v>
                </c:pt>
                <c:pt idx="25">
                  <c:v>Tsurunuma_vineyard_F_2</c:v>
                </c:pt>
                <c:pt idx="26">
                  <c:v>Tsurunuma_vineyard_F_8</c:v>
                </c:pt>
                <c:pt idx="27">
                  <c:v>Tsurunuma_vineyard_F_7</c:v>
                </c:pt>
                <c:pt idx="28">
                  <c:v>Tsurunuma_vineyard_F_6</c:v>
                </c:pt>
                <c:pt idx="29">
                  <c:v>Tsurunuma_vineyard_F_3</c:v>
                </c:pt>
                <c:pt idx="30">
                  <c:v>Tsurunuma_vineyard_F_4</c:v>
                </c:pt>
                <c:pt idx="31">
                  <c:v>Tsurunuma_vineyard_M_3</c:v>
                </c:pt>
                <c:pt idx="32">
                  <c:v>Tsurunuma_vineyard_M_5</c:v>
                </c:pt>
                <c:pt idx="33">
                  <c:v>Tsurunuma_vineyard_M_6</c:v>
                </c:pt>
                <c:pt idx="34">
                  <c:v>Tsurunuma_vineyard_M_4</c:v>
                </c:pt>
                <c:pt idx="35">
                  <c:v>Tsurunuma_vineyard_M_7</c:v>
                </c:pt>
                <c:pt idx="36">
                  <c:v>Tsurunuma_Male_Gut_1</c:v>
                </c:pt>
              </c:strCache>
            </c:strRef>
          </c:cat>
          <c:val>
            <c:numRef>
              <c:f>Raw_Name!$B$27:$AL$27</c:f>
              <c:numCache>
                <c:formatCode>General</c:formatCode>
                <c:ptCount val="37"/>
                <c:pt idx="0">
                  <c:v>9.3900000000004979E-2</c:v>
                </c:pt>
                <c:pt idx="1">
                  <c:v>0</c:v>
                </c:pt>
                <c:pt idx="2">
                  <c:v>-1.9999999999242846E-4</c:v>
                </c:pt>
                <c:pt idx="4">
                  <c:v>0</c:v>
                </c:pt>
                <c:pt idx="5">
                  <c:v>2.5599999999997181E-2</c:v>
                </c:pt>
                <c:pt idx="6">
                  <c:v>-9.9999999989108801E-5</c:v>
                </c:pt>
                <c:pt idx="7">
                  <c:v>1.2740000000000009</c:v>
                </c:pt>
                <c:pt idx="8">
                  <c:v>8.2000000000164164E-3</c:v>
                </c:pt>
                <c:pt idx="10">
                  <c:v>-9.9999999989108801E-5</c:v>
                </c:pt>
                <c:pt idx="11">
                  <c:v>1.0000000001753051E-4</c:v>
                </c:pt>
                <c:pt idx="12">
                  <c:v>-1.0000000000331966E-4</c:v>
                </c:pt>
                <c:pt idx="13">
                  <c:v>0</c:v>
                </c:pt>
                <c:pt idx="14">
                  <c:v>-9.9999999989108801E-5</c:v>
                </c:pt>
                <c:pt idx="15">
                  <c:v>0</c:v>
                </c:pt>
                <c:pt idx="16">
                  <c:v>1.0000000000331966E-4</c:v>
                </c:pt>
                <c:pt idx="17">
                  <c:v>2.8091000000000008</c:v>
                </c:pt>
                <c:pt idx="18">
                  <c:v>2.8400000000019077E-2</c:v>
                </c:pt>
                <c:pt idx="19">
                  <c:v>1.9165000000000134</c:v>
                </c:pt>
                <c:pt idx="20">
                  <c:v>2.760000000000673E-2</c:v>
                </c:pt>
                <c:pt idx="21">
                  <c:v>0</c:v>
                </c:pt>
                <c:pt idx="22">
                  <c:v>0.40500000000000114</c:v>
                </c:pt>
                <c:pt idx="24">
                  <c:v>-1.0000000000331966E-4</c:v>
                </c:pt>
                <c:pt idx="25">
                  <c:v>-1.0000000000331966E-4</c:v>
                </c:pt>
                <c:pt idx="26">
                  <c:v>0</c:v>
                </c:pt>
                <c:pt idx="27">
                  <c:v>0.23689999999999145</c:v>
                </c:pt>
                <c:pt idx="28">
                  <c:v>-9.9999999989108801E-5</c:v>
                </c:pt>
                <c:pt idx="29">
                  <c:v>0.86180000000000234</c:v>
                </c:pt>
                <c:pt idx="30">
                  <c:v>1.0000000000331966E-4</c:v>
                </c:pt>
                <c:pt idx="31">
                  <c:v>0.27059999999998752</c:v>
                </c:pt>
                <c:pt idx="32">
                  <c:v>1.3498000000000019</c:v>
                </c:pt>
                <c:pt idx="33">
                  <c:v>3.5390999999999906</c:v>
                </c:pt>
                <c:pt idx="34">
                  <c:v>2.9188000000000045</c:v>
                </c:pt>
                <c:pt idx="35">
                  <c:v>7.8000000000002956E-2</c:v>
                </c:pt>
                <c:pt idx="36">
                  <c:v>1.6800999999999959</c:v>
                </c:pt>
              </c:numCache>
            </c:numRef>
          </c:val>
          <c:extLst>
            <c:ext xmlns:c16="http://schemas.microsoft.com/office/drawing/2014/chart" uri="{C3380CC4-5D6E-409C-BE32-E72D297353CC}">
              <c16:uniqueId val="{00000017-AFE3-4540-8A1D-2C3A8C18AB22}"/>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crossAx val="313330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eiryo" panose="020B0604030504040204" pitchFamily="34" charset="-128"/>
          <a:ea typeface="Meiryo" panose="020B0604030504040204" pitchFamily="34"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09501492890182E-2"/>
          <c:y val="0.45778041826483012"/>
          <c:w val="2.2399377676429875E-2"/>
          <c:h val="0.10440624246614855"/>
        </c:manualLayout>
      </c:layout>
      <c:barChart>
        <c:barDir val="col"/>
        <c:grouping val="percentStacked"/>
        <c:varyColors val="0"/>
        <c:ser>
          <c:idx val="0"/>
          <c:order val="0"/>
          <c:tx>
            <c:strRef>
              <c:f>Modified_Name!$A$4</c:f>
              <c:strCache>
                <c:ptCount val="1"/>
                <c:pt idx="0">
                  <c:v>Acidobacteria</c:v>
                </c:pt>
              </c:strCache>
            </c:strRef>
          </c:tx>
          <c:spPr>
            <a:solidFill>
              <a:srgbClr val="5AB9D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Modified_Name!$B$4:$AY$4</c:f>
              <c:numCache>
                <c:formatCode>General</c:formatCode>
                <c:ptCount val="50"/>
                <c:pt idx="0">
                  <c:v>0.13519999999999999</c:v>
                </c:pt>
                <c:pt idx="1">
                  <c:v>0</c:v>
                </c:pt>
                <c:pt idx="2">
                  <c:v>1.1599999999999999E-2</c:v>
                </c:pt>
                <c:pt idx="3">
                  <c:v>0</c:v>
                </c:pt>
                <c:pt idx="4">
                  <c:v>0</c:v>
                </c:pt>
                <c:pt idx="5">
                  <c:v>0</c:v>
                </c:pt>
                <c:pt idx="6">
                  <c:v>4.1799999999999997E-2</c:v>
                </c:pt>
                <c:pt idx="7">
                  <c:v>0</c:v>
                </c:pt>
                <c:pt idx="8">
                  <c:v>1.6195999999999999</c:v>
                </c:pt>
                <c:pt idx="9">
                  <c:v>0.1666</c:v>
                </c:pt>
                <c:pt idx="10">
                  <c:v>0</c:v>
                </c:pt>
                <c:pt idx="11">
                  <c:v>0.30070000000000002</c:v>
                </c:pt>
                <c:pt idx="12">
                  <c:v>0.39789999999999998</c:v>
                </c:pt>
                <c:pt idx="14">
                  <c:v>0</c:v>
                </c:pt>
                <c:pt idx="15">
                  <c:v>0</c:v>
                </c:pt>
                <c:pt idx="16">
                  <c:v>0</c:v>
                </c:pt>
                <c:pt idx="17">
                  <c:v>0</c:v>
                </c:pt>
                <c:pt idx="18">
                  <c:v>0</c:v>
                </c:pt>
                <c:pt idx="19">
                  <c:v>0</c:v>
                </c:pt>
                <c:pt idx="20">
                  <c:v>0</c:v>
                </c:pt>
                <c:pt idx="22">
                  <c:v>0.13519999999999999</c:v>
                </c:pt>
                <c:pt idx="23">
                  <c:v>7.2900000000000006E-2</c:v>
                </c:pt>
                <c:pt idx="24">
                  <c:v>0</c:v>
                </c:pt>
                <c:pt idx="25">
                  <c:v>0</c:v>
                </c:pt>
                <c:pt idx="27">
                  <c:v>0.13519999999999999</c:v>
                </c:pt>
                <c:pt idx="28">
                  <c:v>0</c:v>
                </c:pt>
                <c:pt idx="29">
                  <c:v>4.1799999999999997E-2</c:v>
                </c:pt>
                <c:pt idx="30">
                  <c:v>0</c:v>
                </c:pt>
                <c:pt idx="31">
                  <c:v>0</c:v>
                </c:pt>
                <c:pt idx="32">
                  <c:v>0</c:v>
                </c:pt>
                <c:pt idx="33">
                  <c:v>0.79379999999999995</c:v>
                </c:pt>
                <c:pt idx="34">
                  <c:v>2.0500000000000001E-2</c:v>
                </c:pt>
                <c:pt idx="36">
                  <c:v>1.3599999999999999E-2</c:v>
                </c:pt>
                <c:pt idx="37">
                  <c:v>0.79500000000000004</c:v>
                </c:pt>
                <c:pt idx="38">
                  <c:v>7.3899999999999993E-2</c:v>
                </c:pt>
                <c:pt idx="39">
                  <c:v>0</c:v>
                </c:pt>
                <c:pt idx="40">
                  <c:v>0</c:v>
                </c:pt>
                <c:pt idx="41">
                  <c:v>0</c:v>
                </c:pt>
                <c:pt idx="42">
                  <c:v>0</c:v>
                </c:pt>
                <c:pt idx="43">
                  <c:v>0</c:v>
                </c:pt>
                <c:pt idx="44">
                  <c:v>0.18590000000000001</c:v>
                </c:pt>
                <c:pt idx="45">
                  <c:v>8.5300000000000001E-2</c:v>
                </c:pt>
                <c:pt idx="46">
                  <c:v>0</c:v>
                </c:pt>
                <c:pt idx="47">
                  <c:v>0</c:v>
                </c:pt>
                <c:pt idx="48">
                  <c:v>0</c:v>
                </c:pt>
                <c:pt idx="49">
                  <c:v>0</c:v>
                </c:pt>
              </c:numCache>
            </c:numRef>
          </c:val>
          <c:extLst>
            <c:ext xmlns:c16="http://schemas.microsoft.com/office/drawing/2014/chart" uri="{C3380CC4-5D6E-409C-BE32-E72D297353CC}">
              <c16:uniqueId val="{00000000-3E43-F345-BE50-6CD2BA1BAD3B}"/>
            </c:ext>
          </c:extLst>
        </c:ser>
        <c:ser>
          <c:idx val="1"/>
          <c:order val="1"/>
          <c:tx>
            <c:strRef>
              <c:f>Modified_Name!$A$5</c:f>
              <c:strCache>
                <c:ptCount val="1"/>
                <c:pt idx="0">
                  <c:v>Actinobacteria</c:v>
                </c:pt>
              </c:strCache>
            </c:strRef>
          </c:tx>
          <c:spPr>
            <a:solidFill>
              <a:srgbClr val="ABC46C"/>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Modified_Name!$B$5:$AY$5</c:f>
              <c:numCache>
                <c:formatCode>General</c:formatCode>
                <c:ptCount val="50"/>
                <c:pt idx="0">
                  <c:v>2.5068000000000001</c:v>
                </c:pt>
                <c:pt idx="1">
                  <c:v>21.368400000000001</c:v>
                </c:pt>
                <c:pt idx="2">
                  <c:v>10.246600000000001</c:v>
                </c:pt>
                <c:pt idx="3">
                  <c:v>11.553699999999999</c:v>
                </c:pt>
                <c:pt idx="4">
                  <c:v>10.1219</c:v>
                </c:pt>
                <c:pt idx="5">
                  <c:v>7.9847999999999999</c:v>
                </c:pt>
                <c:pt idx="6">
                  <c:v>10.168799999999999</c:v>
                </c:pt>
                <c:pt idx="7">
                  <c:v>21.3217</c:v>
                </c:pt>
                <c:pt idx="8">
                  <c:v>8.7842000000000002</c:v>
                </c:pt>
                <c:pt idx="9">
                  <c:v>10.2706</c:v>
                </c:pt>
                <c:pt idx="10">
                  <c:v>9.3574000000000002</c:v>
                </c:pt>
                <c:pt idx="11">
                  <c:v>9.9019999999999992</c:v>
                </c:pt>
                <c:pt idx="12">
                  <c:v>7.8912000000000004</c:v>
                </c:pt>
                <c:pt idx="14">
                  <c:v>0.59570000000000001</c:v>
                </c:pt>
                <c:pt idx="15">
                  <c:v>0.16209999999999999</c:v>
                </c:pt>
                <c:pt idx="16">
                  <c:v>0.2898</c:v>
                </c:pt>
                <c:pt idx="17">
                  <c:v>0</c:v>
                </c:pt>
                <c:pt idx="18">
                  <c:v>3.5099999999999999E-2</c:v>
                </c:pt>
                <c:pt idx="19">
                  <c:v>1.6299999999999999E-2</c:v>
                </c:pt>
                <c:pt idx="20">
                  <c:v>1.5900000000000001E-2</c:v>
                </c:pt>
                <c:pt idx="22">
                  <c:v>7.3746</c:v>
                </c:pt>
                <c:pt idx="23">
                  <c:v>6.6051000000000002</c:v>
                </c:pt>
                <c:pt idx="24">
                  <c:v>4.5858999999999996</c:v>
                </c:pt>
                <c:pt idx="25">
                  <c:v>2.5966999999999998</c:v>
                </c:pt>
                <c:pt idx="27">
                  <c:v>2.5068000000000001</c:v>
                </c:pt>
                <c:pt idx="28">
                  <c:v>10.147600000000001</c:v>
                </c:pt>
                <c:pt idx="29">
                  <c:v>10.168799999999999</c:v>
                </c:pt>
                <c:pt idx="30">
                  <c:v>12.336600000000001</c:v>
                </c:pt>
                <c:pt idx="31">
                  <c:v>10.1219</c:v>
                </c:pt>
                <c:pt idx="32">
                  <c:v>5.1779999999999999</c:v>
                </c:pt>
                <c:pt idx="33">
                  <c:v>4.2409999999999997</c:v>
                </c:pt>
                <c:pt idx="34">
                  <c:v>0.50290000000000001</c:v>
                </c:pt>
                <c:pt idx="36">
                  <c:v>1.3438000000000001</c:v>
                </c:pt>
                <c:pt idx="37">
                  <c:v>5.8348000000000004</c:v>
                </c:pt>
                <c:pt idx="38">
                  <c:v>6.6371000000000002</c:v>
                </c:pt>
                <c:pt idx="39">
                  <c:v>0.17299999999999999</c:v>
                </c:pt>
                <c:pt idx="40">
                  <c:v>2.46E-2</c:v>
                </c:pt>
                <c:pt idx="41">
                  <c:v>0.20169999999999999</c:v>
                </c:pt>
                <c:pt idx="42">
                  <c:v>2.3567999999999998</c:v>
                </c:pt>
                <c:pt idx="43">
                  <c:v>0.53779999999999994</c:v>
                </c:pt>
                <c:pt idx="44">
                  <c:v>7.8067000000000002</c:v>
                </c:pt>
                <c:pt idx="45">
                  <c:v>6.9283000000000001</c:v>
                </c:pt>
                <c:pt idx="46">
                  <c:v>1.7990999999999999</c:v>
                </c:pt>
                <c:pt idx="47">
                  <c:v>0.25309999999999999</c:v>
                </c:pt>
                <c:pt idx="48">
                  <c:v>2.2902999999999998</c:v>
                </c:pt>
                <c:pt idx="49">
                  <c:v>0.57099999999999995</c:v>
                </c:pt>
              </c:numCache>
            </c:numRef>
          </c:val>
          <c:extLst>
            <c:ext xmlns:c16="http://schemas.microsoft.com/office/drawing/2014/chart" uri="{C3380CC4-5D6E-409C-BE32-E72D297353CC}">
              <c16:uniqueId val="{00000001-3E43-F345-BE50-6CD2BA1BAD3B}"/>
            </c:ext>
          </c:extLst>
        </c:ser>
        <c:ser>
          <c:idx val="2"/>
          <c:order val="2"/>
          <c:tx>
            <c:strRef>
              <c:f>Modified_Name!$A$6</c:f>
              <c:strCache>
                <c:ptCount val="1"/>
                <c:pt idx="0">
                  <c:v>Armatimonadetes</c:v>
                </c:pt>
              </c:strCache>
            </c:strRef>
          </c:tx>
          <c:spPr>
            <a:solidFill>
              <a:srgbClr val="FFFF0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Modified_Name!$B$6:$AY$6</c:f>
              <c:numCache>
                <c:formatCode>General</c:formatCode>
                <c:ptCount val="50"/>
                <c:pt idx="0">
                  <c:v>0</c:v>
                </c:pt>
                <c:pt idx="1">
                  <c:v>1.4467000000000001</c:v>
                </c:pt>
                <c:pt idx="2">
                  <c:v>0</c:v>
                </c:pt>
                <c:pt idx="3">
                  <c:v>0</c:v>
                </c:pt>
                <c:pt idx="4">
                  <c:v>0</c:v>
                </c:pt>
                <c:pt idx="5">
                  <c:v>0</c:v>
                </c:pt>
                <c:pt idx="6">
                  <c:v>0</c:v>
                </c:pt>
                <c:pt idx="7">
                  <c:v>8.5500000000000007E-2</c:v>
                </c:pt>
                <c:pt idx="8">
                  <c:v>0</c:v>
                </c:pt>
                <c:pt idx="9">
                  <c:v>0</c:v>
                </c:pt>
                <c:pt idx="10">
                  <c:v>0</c:v>
                </c:pt>
                <c:pt idx="11">
                  <c:v>0</c:v>
                </c:pt>
                <c:pt idx="12">
                  <c:v>0.48630000000000001</c:v>
                </c:pt>
                <c:pt idx="14">
                  <c:v>0</c:v>
                </c:pt>
                <c:pt idx="15">
                  <c:v>0</c:v>
                </c:pt>
                <c:pt idx="16">
                  <c:v>0</c:v>
                </c:pt>
                <c:pt idx="17">
                  <c:v>0</c:v>
                </c:pt>
                <c:pt idx="18">
                  <c:v>0</c:v>
                </c:pt>
                <c:pt idx="19">
                  <c:v>0</c:v>
                </c:pt>
                <c:pt idx="20">
                  <c:v>0</c:v>
                </c:pt>
                <c:pt idx="22">
                  <c:v>1.23E-2</c:v>
                </c:pt>
                <c:pt idx="23">
                  <c:v>0</c:v>
                </c:pt>
                <c:pt idx="24">
                  <c:v>0</c:v>
                </c:pt>
                <c:pt idx="25">
                  <c:v>0</c:v>
                </c:pt>
                <c:pt idx="27">
                  <c:v>0</c:v>
                </c:pt>
                <c:pt idx="28">
                  <c:v>0</c:v>
                </c:pt>
                <c:pt idx="29">
                  <c:v>0</c:v>
                </c:pt>
                <c:pt idx="30">
                  <c:v>1.5283</c:v>
                </c:pt>
                <c:pt idx="31">
                  <c:v>0</c:v>
                </c:pt>
                <c:pt idx="32">
                  <c:v>0</c:v>
                </c:pt>
                <c:pt idx="33">
                  <c:v>0</c:v>
                </c:pt>
                <c:pt idx="34">
                  <c:v>3.0800000000000001E-2</c:v>
                </c:pt>
                <c:pt idx="36">
                  <c:v>0</c:v>
                </c:pt>
                <c:pt idx="37">
                  <c:v>0</c:v>
                </c:pt>
                <c:pt idx="38">
                  <c:v>0.23649999999999999</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2-3E43-F345-BE50-6CD2BA1BAD3B}"/>
            </c:ext>
          </c:extLst>
        </c:ser>
        <c:ser>
          <c:idx val="3"/>
          <c:order val="3"/>
          <c:tx>
            <c:strRef>
              <c:f>Modified_Name!$A$7</c:f>
              <c:strCache>
                <c:ptCount val="1"/>
                <c:pt idx="0">
                  <c:v>Bacteria_uc</c:v>
                </c:pt>
              </c:strCache>
            </c:strRef>
          </c:tx>
          <c:spPr>
            <a:solidFill>
              <a:schemeClr val="accent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Modified_Name!$B$7:$AY$7</c:f>
              <c:numCache>
                <c:formatCode>General</c:formatCode>
                <c:ptCount val="50"/>
                <c:pt idx="0">
                  <c:v>3.6900000000000002E-2</c:v>
                </c:pt>
                <c:pt idx="1">
                  <c:v>0.64029999999999998</c:v>
                </c:pt>
                <c:pt idx="2">
                  <c:v>0</c:v>
                </c:pt>
                <c:pt idx="3">
                  <c:v>7.9000000000000001E-2</c:v>
                </c:pt>
                <c:pt idx="4">
                  <c:v>0.219</c:v>
                </c:pt>
                <c:pt idx="5">
                  <c:v>2.53E-2</c:v>
                </c:pt>
                <c:pt idx="6">
                  <c:v>2.7900000000000001E-2</c:v>
                </c:pt>
                <c:pt idx="7">
                  <c:v>0</c:v>
                </c:pt>
                <c:pt idx="8">
                  <c:v>0.1575</c:v>
                </c:pt>
                <c:pt idx="9">
                  <c:v>0.22209999999999999</c:v>
                </c:pt>
                <c:pt idx="10">
                  <c:v>1.6678999999999999</c:v>
                </c:pt>
                <c:pt idx="11">
                  <c:v>0.65720000000000001</c:v>
                </c:pt>
                <c:pt idx="12">
                  <c:v>0</c:v>
                </c:pt>
                <c:pt idx="14">
                  <c:v>0</c:v>
                </c:pt>
                <c:pt idx="15">
                  <c:v>0</c:v>
                </c:pt>
                <c:pt idx="16">
                  <c:v>0</c:v>
                </c:pt>
                <c:pt idx="17">
                  <c:v>0</c:v>
                </c:pt>
                <c:pt idx="18">
                  <c:v>0</c:v>
                </c:pt>
                <c:pt idx="19">
                  <c:v>0</c:v>
                </c:pt>
                <c:pt idx="20">
                  <c:v>0</c:v>
                </c:pt>
                <c:pt idx="22">
                  <c:v>0.99560000000000004</c:v>
                </c:pt>
                <c:pt idx="23">
                  <c:v>0.2064</c:v>
                </c:pt>
                <c:pt idx="24">
                  <c:v>0</c:v>
                </c:pt>
                <c:pt idx="25">
                  <c:v>1.6428</c:v>
                </c:pt>
                <c:pt idx="27">
                  <c:v>3.6900000000000002E-2</c:v>
                </c:pt>
                <c:pt idx="28">
                  <c:v>1.6605000000000001</c:v>
                </c:pt>
                <c:pt idx="29">
                  <c:v>2.7900000000000001E-2</c:v>
                </c:pt>
                <c:pt idx="30">
                  <c:v>2.6743999999999999</c:v>
                </c:pt>
                <c:pt idx="31">
                  <c:v>0.219</c:v>
                </c:pt>
                <c:pt idx="32">
                  <c:v>0</c:v>
                </c:pt>
                <c:pt idx="33">
                  <c:v>0.22839999999999999</c:v>
                </c:pt>
                <c:pt idx="34">
                  <c:v>0</c:v>
                </c:pt>
                <c:pt idx="36">
                  <c:v>0</c:v>
                </c:pt>
                <c:pt idx="37">
                  <c:v>0</c:v>
                </c:pt>
                <c:pt idx="38">
                  <c:v>0.32519999999999999</c:v>
                </c:pt>
                <c:pt idx="39">
                  <c:v>0</c:v>
                </c:pt>
                <c:pt idx="40">
                  <c:v>0</c:v>
                </c:pt>
                <c:pt idx="41">
                  <c:v>0</c:v>
                </c:pt>
                <c:pt idx="42">
                  <c:v>5.2699999999999997E-2</c:v>
                </c:pt>
                <c:pt idx="43">
                  <c:v>0</c:v>
                </c:pt>
                <c:pt idx="44">
                  <c:v>0</c:v>
                </c:pt>
                <c:pt idx="45">
                  <c:v>0</c:v>
                </c:pt>
                <c:pt idx="46">
                  <c:v>0</c:v>
                </c:pt>
                <c:pt idx="47">
                  <c:v>0</c:v>
                </c:pt>
                <c:pt idx="48">
                  <c:v>6.54E-2</c:v>
                </c:pt>
                <c:pt idx="49">
                  <c:v>0</c:v>
                </c:pt>
              </c:numCache>
            </c:numRef>
          </c:val>
          <c:extLst>
            <c:ext xmlns:c16="http://schemas.microsoft.com/office/drawing/2014/chart" uri="{C3380CC4-5D6E-409C-BE32-E72D297353CC}">
              <c16:uniqueId val="{00000003-3E43-F345-BE50-6CD2BA1BAD3B}"/>
            </c:ext>
          </c:extLst>
        </c:ser>
        <c:ser>
          <c:idx val="4"/>
          <c:order val="4"/>
          <c:tx>
            <c:strRef>
              <c:f>Modified_Name!$A$8</c:f>
              <c:strCache>
                <c:ptCount val="1"/>
                <c:pt idx="0">
                  <c:v>Bacteroidetes</c:v>
                </c:pt>
              </c:strCache>
            </c:strRef>
          </c:tx>
          <c:spPr>
            <a:solidFill>
              <a:schemeClr val="accent5"/>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Modified_Name!$B$8:$AY$8</c:f>
              <c:numCache>
                <c:formatCode>General</c:formatCode>
                <c:ptCount val="50"/>
                <c:pt idx="0">
                  <c:v>0.5161</c:v>
                </c:pt>
                <c:pt idx="1">
                  <c:v>6.19</c:v>
                </c:pt>
                <c:pt idx="2">
                  <c:v>7.6184000000000003</c:v>
                </c:pt>
                <c:pt idx="3">
                  <c:v>6.1829999999999998</c:v>
                </c:pt>
                <c:pt idx="4">
                  <c:v>3.0566</c:v>
                </c:pt>
                <c:pt idx="5">
                  <c:v>3.0545</c:v>
                </c:pt>
                <c:pt idx="6">
                  <c:v>3.9056999999999999</c:v>
                </c:pt>
                <c:pt idx="7">
                  <c:v>10.0128</c:v>
                </c:pt>
                <c:pt idx="8">
                  <c:v>9.9088999999999992</c:v>
                </c:pt>
                <c:pt idx="9">
                  <c:v>5.5101000000000004</c:v>
                </c:pt>
                <c:pt idx="10">
                  <c:v>8.0450999999999997</c:v>
                </c:pt>
                <c:pt idx="11">
                  <c:v>6.1148999999999996</c:v>
                </c:pt>
                <c:pt idx="12">
                  <c:v>3.2934999999999999</c:v>
                </c:pt>
                <c:pt idx="14">
                  <c:v>0</c:v>
                </c:pt>
                <c:pt idx="15">
                  <c:v>0</c:v>
                </c:pt>
                <c:pt idx="16">
                  <c:v>7.2499999999999995E-2</c:v>
                </c:pt>
                <c:pt idx="17">
                  <c:v>0</c:v>
                </c:pt>
                <c:pt idx="18">
                  <c:v>0</c:v>
                </c:pt>
                <c:pt idx="19">
                  <c:v>0</c:v>
                </c:pt>
                <c:pt idx="20">
                  <c:v>1.5900000000000001E-2</c:v>
                </c:pt>
                <c:pt idx="22">
                  <c:v>1.1185</c:v>
                </c:pt>
                <c:pt idx="23">
                  <c:v>0.36430000000000001</c:v>
                </c:pt>
                <c:pt idx="24">
                  <c:v>4.5414000000000003</c:v>
                </c:pt>
                <c:pt idx="25">
                  <c:v>1.0599000000000001</c:v>
                </c:pt>
                <c:pt idx="27">
                  <c:v>0.5161</c:v>
                </c:pt>
                <c:pt idx="28">
                  <c:v>6.2731000000000003</c:v>
                </c:pt>
                <c:pt idx="29">
                  <c:v>3.9056999999999999</c:v>
                </c:pt>
                <c:pt idx="30">
                  <c:v>6.9073000000000002</c:v>
                </c:pt>
                <c:pt idx="31">
                  <c:v>3.0566</c:v>
                </c:pt>
                <c:pt idx="32">
                  <c:v>6.0679999999999996</c:v>
                </c:pt>
                <c:pt idx="33">
                  <c:v>4.3061999999999996</c:v>
                </c:pt>
                <c:pt idx="34">
                  <c:v>0.41060000000000002</c:v>
                </c:pt>
                <c:pt idx="36">
                  <c:v>0.28510000000000002</c:v>
                </c:pt>
                <c:pt idx="37">
                  <c:v>1.9875</c:v>
                </c:pt>
                <c:pt idx="38">
                  <c:v>0.72430000000000005</c:v>
                </c:pt>
                <c:pt idx="39">
                  <c:v>0.49580000000000002</c:v>
                </c:pt>
                <c:pt idx="40">
                  <c:v>0</c:v>
                </c:pt>
                <c:pt idx="41">
                  <c:v>2.52E-2</c:v>
                </c:pt>
                <c:pt idx="42">
                  <c:v>6.5799999999999997E-2</c:v>
                </c:pt>
                <c:pt idx="43">
                  <c:v>2.8299999999999999E-2</c:v>
                </c:pt>
                <c:pt idx="44">
                  <c:v>2.2614999999999998</c:v>
                </c:pt>
                <c:pt idx="45">
                  <c:v>0.73380000000000001</c:v>
                </c:pt>
                <c:pt idx="46">
                  <c:v>0.2999</c:v>
                </c:pt>
                <c:pt idx="47">
                  <c:v>1.49E-2</c:v>
                </c:pt>
                <c:pt idx="48">
                  <c:v>0.51039999999999996</c:v>
                </c:pt>
                <c:pt idx="49">
                  <c:v>5.7099999999999998E-2</c:v>
                </c:pt>
              </c:numCache>
            </c:numRef>
          </c:val>
          <c:extLst>
            <c:ext xmlns:c16="http://schemas.microsoft.com/office/drawing/2014/chart" uri="{C3380CC4-5D6E-409C-BE32-E72D297353CC}">
              <c16:uniqueId val="{00000004-3E43-F345-BE50-6CD2BA1BAD3B}"/>
            </c:ext>
          </c:extLst>
        </c:ser>
        <c:ser>
          <c:idx val="5"/>
          <c:order val="5"/>
          <c:tx>
            <c:strRef>
              <c:f>Modified_Name!$A$9</c:f>
              <c:strCache>
                <c:ptCount val="1"/>
                <c:pt idx="0">
                  <c:v>Chlamydiae</c:v>
                </c:pt>
              </c:strCache>
            </c:strRef>
          </c:tx>
          <c:spPr>
            <a:solidFill>
              <a:schemeClr val="accent6"/>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Modified_Name!$B$9:$AY$9</c:f>
              <c:numCache>
                <c:formatCode>General</c:formatCode>
                <c:ptCount val="50"/>
                <c:pt idx="0">
                  <c:v>0</c:v>
                </c:pt>
                <c:pt idx="1">
                  <c:v>0</c:v>
                </c:pt>
                <c:pt idx="2">
                  <c:v>0</c:v>
                </c:pt>
                <c:pt idx="3">
                  <c:v>0</c:v>
                </c:pt>
                <c:pt idx="4">
                  <c:v>0</c:v>
                </c:pt>
                <c:pt idx="5">
                  <c:v>0</c:v>
                </c:pt>
                <c:pt idx="6">
                  <c:v>0</c:v>
                </c:pt>
                <c:pt idx="7">
                  <c:v>0.12820000000000001</c:v>
                </c:pt>
                <c:pt idx="8">
                  <c:v>0</c:v>
                </c:pt>
                <c:pt idx="9">
                  <c:v>4.1599999999999998E-2</c:v>
                </c:pt>
                <c:pt idx="10">
                  <c:v>9.8100000000000007E-2</c:v>
                </c:pt>
                <c:pt idx="11">
                  <c:v>0.1671</c:v>
                </c:pt>
                <c:pt idx="12">
                  <c:v>0</c:v>
                </c:pt>
                <c:pt idx="14">
                  <c:v>0</c:v>
                </c:pt>
                <c:pt idx="15">
                  <c:v>0</c:v>
                </c:pt>
                <c:pt idx="16">
                  <c:v>0</c:v>
                </c:pt>
                <c:pt idx="17">
                  <c:v>0</c:v>
                </c:pt>
                <c:pt idx="18">
                  <c:v>0</c:v>
                </c:pt>
                <c:pt idx="19">
                  <c:v>0</c:v>
                </c:pt>
                <c:pt idx="20">
                  <c:v>0</c:v>
                </c:pt>
                <c:pt idx="22">
                  <c:v>0</c:v>
                </c:pt>
                <c:pt idx="23">
                  <c:v>2.4299999999999999E-2</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5-3E43-F345-BE50-6CD2BA1BAD3B}"/>
            </c:ext>
          </c:extLst>
        </c:ser>
        <c:ser>
          <c:idx val="6"/>
          <c:order val="6"/>
          <c:tx>
            <c:strRef>
              <c:f>Modified_Name!$A$10</c:f>
              <c:strCache>
                <c:ptCount val="1"/>
                <c:pt idx="0">
                  <c:v>Chloroflexi</c:v>
                </c:pt>
              </c:strCache>
            </c:strRef>
          </c:tx>
          <c:spPr>
            <a:solidFill>
              <a:schemeClr val="accent5">
                <a:lumMod val="7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Modified_Name!$B$10:$AY$10</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0.9284</c:v>
                </c:pt>
                <c:pt idx="14">
                  <c:v>0</c:v>
                </c:pt>
                <c:pt idx="15">
                  <c:v>0</c:v>
                </c:pt>
                <c:pt idx="16">
                  <c:v>0.1087</c:v>
                </c:pt>
                <c:pt idx="17">
                  <c:v>0</c:v>
                </c:pt>
                <c:pt idx="18">
                  <c:v>0</c:v>
                </c:pt>
                <c:pt idx="19">
                  <c:v>1.6299999999999999E-2</c:v>
                </c:pt>
                <c:pt idx="20">
                  <c:v>0</c:v>
                </c:pt>
                <c:pt idx="22">
                  <c:v>9.8299999999999998E-2</c:v>
                </c:pt>
                <c:pt idx="23">
                  <c:v>1.3842000000000001</c:v>
                </c:pt>
                <c:pt idx="24">
                  <c:v>1.2911999999999999</c:v>
                </c:pt>
                <c:pt idx="25">
                  <c:v>5.9882999999999997</c:v>
                </c:pt>
                <c:pt idx="27">
                  <c:v>0</c:v>
                </c:pt>
                <c:pt idx="28">
                  <c:v>0</c:v>
                </c:pt>
                <c:pt idx="29">
                  <c:v>0</c:v>
                </c:pt>
                <c:pt idx="30">
                  <c:v>0</c:v>
                </c:pt>
                <c:pt idx="31">
                  <c:v>0</c:v>
                </c:pt>
                <c:pt idx="32">
                  <c:v>0</c:v>
                </c:pt>
                <c:pt idx="33">
                  <c:v>0</c:v>
                </c:pt>
                <c:pt idx="34">
                  <c:v>0</c:v>
                </c:pt>
                <c:pt idx="36">
                  <c:v>0</c:v>
                </c:pt>
                <c:pt idx="37">
                  <c:v>0.65300000000000002</c:v>
                </c:pt>
                <c:pt idx="38">
                  <c:v>0.34</c:v>
                </c:pt>
                <c:pt idx="39">
                  <c:v>0</c:v>
                </c:pt>
                <c:pt idx="40">
                  <c:v>1.23E-2</c:v>
                </c:pt>
                <c:pt idx="41">
                  <c:v>2.52E-2</c:v>
                </c:pt>
                <c:pt idx="42">
                  <c:v>0</c:v>
                </c:pt>
                <c:pt idx="43">
                  <c:v>0.16980000000000001</c:v>
                </c:pt>
                <c:pt idx="44">
                  <c:v>3.1E-2</c:v>
                </c:pt>
                <c:pt idx="45">
                  <c:v>0.30719999999999997</c:v>
                </c:pt>
                <c:pt idx="46">
                  <c:v>8.1708999999999996</c:v>
                </c:pt>
                <c:pt idx="47">
                  <c:v>0.13400000000000001</c:v>
                </c:pt>
                <c:pt idx="48">
                  <c:v>1.3100000000000001E-2</c:v>
                </c:pt>
                <c:pt idx="49">
                  <c:v>5.7099999999999998E-2</c:v>
                </c:pt>
              </c:numCache>
            </c:numRef>
          </c:val>
          <c:extLst>
            <c:ext xmlns:c16="http://schemas.microsoft.com/office/drawing/2014/chart" uri="{C3380CC4-5D6E-409C-BE32-E72D297353CC}">
              <c16:uniqueId val="{00000006-3E43-F345-BE50-6CD2BA1BAD3B}"/>
            </c:ext>
          </c:extLst>
        </c:ser>
        <c:ser>
          <c:idx val="7"/>
          <c:order val="7"/>
          <c:tx>
            <c:strRef>
              <c:f>Modified_Name!$A$11</c:f>
              <c:strCache>
                <c:ptCount val="1"/>
                <c:pt idx="0">
                  <c:v>Cyanobacteria</c:v>
                </c:pt>
              </c:strCache>
            </c:strRef>
          </c:tx>
          <c:spPr>
            <a:solidFill>
              <a:schemeClr val="accent2">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Modified_Name!$B$11:$AY$11</c:f>
              <c:numCache>
                <c:formatCode>General</c:formatCode>
                <c:ptCount val="50"/>
                <c:pt idx="0">
                  <c:v>0</c:v>
                </c:pt>
                <c:pt idx="1">
                  <c:v>0.80640000000000001</c:v>
                </c:pt>
                <c:pt idx="2">
                  <c:v>0</c:v>
                </c:pt>
                <c:pt idx="3">
                  <c:v>0.49640000000000001</c:v>
                </c:pt>
                <c:pt idx="4">
                  <c:v>0.58079999999999998</c:v>
                </c:pt>
                <c:pt idx="5">
                  <c:v>0.51959999999999995</c:v>
                </c:pt>
                <c:pt idx="6">
                  <c:v>0</c:v>
                </c:pt>
                <c:pt idx="7">
                  <c:v>0</c:v>
                </c:pt>
                <c:pt idx="8">
                  <c:v>0.29239999999999999</c:v>
                </c:pt>
                <c:pt idx="9">
                  <c:v>0.26369999999999999</c:v>
                </c:pt>
                <c:pt idx="10">
                  <c:v>0</c:v>
                </c:pt>
                <c:pt idx="11">
                  <c:v>0</c:v>
                </c:pt>
                <c:pt idx="12">
                  <c:v>0.1547</c:v>
                </c:pt>
                <c:pt idx="14">
                  <c:v>0</c:v>
                </c:pt>
                <c:pt idx="15">
                  <c:v>2.3199999999999998E-2</c:v>
                </c:pt>
                <c:pt idx="16">
                  <c:v>0</c:v>
                </c:pt>
                <c:pt idx="17">
                  <c:v>0</c:v>
                </c:pt>
                <c:pt idx="18">
                  <c:v>0</c:v>
                </c:pt>
                <c:pt idx="19">
                  <c:v>0</c:v>
                </c:pt>
                <c:pt idx="20">
                  <c:v>0</c:v>
                </c:pt>
                <c:pt idx="22">
                  <c:v>0.13519999999999999</c:v>
                </c:pt>
                <c:pt idx="23">
                  <c:v>0.38850000000000001</c:v>
                </c:pt>
                <c:pt idx="24">
                  <c:v>0.17810000000000001</c:v>
                </c:pt>
                <c:pt idx="25">
                  <c:v>0</c:v>
                </c:pt>
                <c:pt idx="27">
                  <c:v>0</c:v>
                </c:pt>
                <c:pt idx="28">
                  <c:v>0</c:v>
                </c:pt>
                <c:pt idx="29">
                  <c:v>0</c:v>
                </c:pt>
                <c:pt idx="30">
                  <c:v>0</c:v>
                </c:pt>
                <c:pt idx="31">
                  <c:v>0.58079999999999998</c:v>
                </c:pt>
                <c:pt idx="32">
                  <c:v>2.5081000000000002</c:v>
                </c:pt>
                <c:pt idx="33">
                  <c:v>0.36969999999999997</c:v>
                </c:pt>
                <c:pt idx="34">
                  <c:v>0</c:v>
                </c:pt>
                <c:pt idx="36">
                  <c:v>0</c:v>
                </c:pt>
                <c:pt idx="37">
                  <c:v>0</c:v>
                </c:pt>
                <c:pt idx="38">
                  <c:v>0</c:v>
                </c:pt>
                <c:pt idx="39">
                  <c:v>0</c:v>
                </c:pt>
                <c:pt idx="40">
                  <c:v>0</c:v>
                </c:pt>
                <c:pt idx="41">
                  <c:v>0</c:v>
                </c:pt>
                <c:pt idx="42">
                  <c:v>0</c:v>
                </c:pt>
                <c:pt idx="43">
                  <c:v>0</c:v>
                </c:pt>
                <c:pt idx="44">
                  <c:v>0</c:v>
                </c:pt>
                <c:pt idx="45">
                  <c:v>0</c:v>
                </c:pt>
                <c:pt idx="46">
                  <c:v>0.22489999999999999</c:v>
                </c:pt>
                <c:pt idx="47">
                  <c:v>0</c:v>
                </c:pt>
                <c:pt idx="48">
                  <c:v>0</c:v>
                </c:pt>
                <c:pt idx="49">
                  <c:v>0</c:v>
                </c:pt>
              </c:numCache>
            </c:numRef>
          </c:val>
          <c:extLst>
            <c:ext xmlns:c16="http://schemas.microsoft.com/office/drawing/2014/chart" uri="{C3380CC4-5D6E-409C-BE32-E72D297353CC}">
              <c16:uniqueId val="{00000007-3E43-F345-BE50-6CD2BA1BAD3B}"/>
            </c:ext>
          </c:extLst>
        </c:ser>
        <c:ser>
          <c:idx val="8"/>
          <c:order val="8"/>
          <c:tx>
            <c:strRef>
              <c:f>Modified_Name!$A$12</c:f>
              <c:strCache>
                <c:ptCount val="1"/>
                <c:pt idx="0">
                  <c:v>Deinococcus-Thermus</c:v>
                </c:pt>
              </c:strCache>
            </c:strRef>
          </c:tx>
          <c:spPr>
            <a:solidFill>
              <a:schemeClr val="accent3">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Modified_Name!$B$12:$AY$12</c:f>
              <c:numCache>
                <c:formatCode>General</c:formatCode>
                <c:ptCount val="50"/>
                <c:pt idx="0">
                  <c:v>0</c:v>
                </c:pt>
                <c:pt idx="1">
                  <c:v>0.21340000000000001</c:v>
                </c:pt>
                <c:pt idx="2">
                  <c:v>0</c:v>
                </c:pt>
                <c:pt idx="3">
                  <c:v>0</c:v>
                </c:pt>
                <c:pt idx="4">
                  <c:v>0</c:v>
                </c:pt>
                <c:pt idx="5">
                  <c:v>1.2699999999999999E-2</c:v>
                </c:pt>
                <c:pt idx="6">
                  <c:v>0</c:v>
                </c:pt>
                <c:pt idx="7">
                  <c:v>0.78339999999999999</c:v>
                </c:pt>
                <c:pt idx="8">
                  <c:v>1.12E-2</c:v>
                </c:pt>
                <c:pt idx="9">
                  <c:v>0.98540000000000005</c:v>
                </c:pt>
                <c:pt idx="10">
                  <c:v>0</c:v>
                </c:pt>
                <c:pt idx="11">
                  <c:v>0</c:v>
                </c:pt>
                <c:pt idx="12">
                  <c:v>0</c:v>
                </c:pt>
                <c:pt idx="14">
                  <c:v>0</c:v>
                </c:pt>
                <c:pt idx="15">
                  <c:v>0</c:v>
                </c:pt>
                <c:pt idx="16">
                  <c:v>0</c:v>
                </c:pt>
                <c:pt idx="17">
                  <c:v>0</c:v>
                </c:pt>
                <c:pt idx="18">
                  <c:v>1.7500000000000002E-2</c:v>
                </c:pt>
                <c:pt idx="19">
                  <c:v>0</c:v>
                </c:pt>
                <c:pt idx="20">
                  <c:v>0</c:v>
                </c:pt>
                <c:pt idx="22">
                  <c:v>6.1499999999999999E-2</c:v>
                </c:pt>
                <c:pt idx="23">
                  <c:v>0</c:v>
                </c:pt>
                <c:pt idx="24">
                  <c:v>0</c:v>
                </c:pt>
                <c:pt idx="25">
                  <c:v>0</c:v>
                </c:pt>
                <c:pt idx="27">
                  <c:v>0</c:v>
                </c:pt>
                <c:pt idx="28">
                  <c:v>0</c:v>
                </c:pt>
                <c:pt idx="29">
                  <c:v>0</c:v>
                </c:pt>
                <c:pt idx="30">
                  <c:v>0</c:v>
                </c:pt>
                <c:pt idx="31">
                  <c:v>0</c:v>
                </c:pt>
                <c:pt idx="32">
                  <c:v>0</c:v>
                </c:pt>
                <c:pt idx="33">
                  <c:v>0.52200000000000002</c:v>
                </c:pt>
                <c:pt idx="34">
                  <c:v>1.03E-2</c:v>
                </c:pt>
                <c:pt idx="36">
                  <c:v>1.3599999999999999E-2</c:v>
                </c:pt>
                <c:pt idx="37">
                  <c:v>2.8400000000000002E-2</c:v>
                </c:pt>
                <c:pt idx="38">
                  <c:v>0</c:v>
                </c:pt>
                <c:pt idx="39">
                  <c:v>0</c:v>
                </c:pt>
                <c:pt idx="40">
                  <c:v>0</c:v>
                </c:pt>
                <c:pt idx="41">
                  <c:v>0</c:v>
                </c:pt>
                <c:pt idx="42">
                  <c:v>6.5799999999999997E-2</c:v>
                </c:pt>
                <c:pt idx="43">
                  <c:v>0</c:v>
                </c:pt>
                <c:pt idx="44">
                  <c:v>0.74350000000000005</c:v>
                </c:pt>
                <c:pt idx="45">
                  <c:v>5.1200000000000002E-2</c:v>
                </c:pt>
                <c:pt idx="46">
                  <c:v>0</c:v>
                </c:pt>
                <c:pt idx="47">
                  <c:v>0</c:v>
                </c:pt>
                <c:pt idx="48">
                  <c:v>0</c:v>
                </c:pt>
                <c:pt idx="49">
                  <c:v>4.2799999999999998E-2</c:v>
                </c:pt>
              </c:numCache>
            </c:numRef>
          </c:val>
          <c:extLst>
            <c:ext xmlns:c16="http://schemas.microsoft.com/office/drawing/2014/chart" uri="{C3380CC4-5D6E-409C-BE32-E72D297353CC}">
              <c16:uniqueId val="{00000008-3E43-F345-BE50-6CD2BA1BAD3B}"/>
            </c:ext>
          </c:extLst>
        </c:ser>
        <c:ser>
          <c:idx val="9"/>
          <c:order val="9"/>
          <c:tx>
            <c:strRef>
              <c:f>Modified_Name!$A$13</c:f>
              <c:strCache>
                <c:ptCount val="1"/>
                <c:pt idx="0">
                  <c:v>Firmicutes</c:v>
                </c:pt>
              </c:strCache>
            </c:strRef>
          </c:tx>
          <c:spPr>
            <a:solidFill>
              <a:schemeClr val="accent4">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Modified_Name!$B$13:$AY$13</c:f>
              <c:numCache>
                <c:formatCode>General</c:formatCode>
                <c:ptCount val="50"/>
                <c:pt idx="0">
                  <c:v>72.659099999999995</c:v>
                </c:pt>
                <c:pt idx="1">
                  <c:v>2.5731999999999999</c:v>
                </c:pt>
                <c:pt idx="2">
                  <c:v>2.6051000000000002</c:v>
                </c:pt>
                <c:pt idx="3">
                  <c:v>2.2113999999999998</c:v>
                </c:pt>
                <c:pt idx="4">
                  <c:v>4.3516000000000004</c:v>
                </c:pt>
                <c:pt idx="5">
                  <c:v>3.8149999999999999</c:v>
                </c:pt>
                <c:pt idx="6">
                  <c:v>2.9710999999999999</c:v>
                </c:pt>
                <c:pt idx="7">
                  <c:v>5.8539000000000003</c:v>
                </c:pt>
                <c:pt idx="8">
                  <c:v>4.2515000000000001</c:v>
                </c:pt>
                <c:pt idx="9">
                  <c:v>4.9827000000000004</c:v>
                </c:pt>
                <c:pt idx="10">
                  <c:v>2.0971000000000002</c:v>
                </c:pt>
                <c:pt idx="11">
                  <c:v>1.2585999999999999</c:v>
                </c:pt>
                <c:pt idx="12">
                  <c:v>9.3058999999999994</c:v>
                </c:pt>
                <c:pt idx="14">
                  <c:v>72.998099999999994</c:v>
                </c:pt>
                <c:pt idx="15">
                  <c:v>60.690300000000001</c:v>
                </c:pt>
                <c:pt idx="16">
                  <c:v>48.976599999999998</c:v>
                </c:pt>
                <c:pt idx="17">
                  <c:v>46.734999999999999</c:v>
                </c:pt>
                <c:pt idx="18">
                  <c:v>43.801499999999997</c:v>
                </c:pt>
                <c:pt idx="19">
                  <c:v>38.5105</c:v>
                </c:pt>
                <c:pt idx="20">
                  <c:v>11.641999999999999</c:v>
                </c:pt>
                <c:pt idx="22">
                  <c:v>2.1878000000000002</c:v>
                </c:pt>
                <c:pt idx="23">
                  <c:v>0.8135</c:v>
                </c:pt>
                <c:pt idx="24">
                  <c:v>0.4007</c:v>
                </c:pt>
                <c:pt idx="25">
                  <c:v>2.2258</c:v>
                </c:pt>
                <c:pt idx="27">
                  <c:v>50.659100000000002</c:v>
                </c:pt>
                <c:pt idx="28">
                  <c:v>3.69</c:v>
                </c:pt>
                <c:pt idx="29">
                  <c:v>2.9710999999999999</c:v>
                </c:pt>
                <c:pt idx="30">
                  <c:v>4.0921000000000003</c:v>
                </c:pt>
                <c:pt idx="31">
                  <c:v>4.3516000000000004</c:v>
                </c:pt>
                <c:pt idx="32">
                  <c:v>2.6699000000000002</c:v>
                </c:pt>
                <c:pt idx="33">
                  <c:v>0.82640000000000002</c:v>
                </c:pt>
                <c:pt idx="34">
                  <c:v>9.2399999999999996E-2</c:v>
                </c:pt>
                <c:pt idx="36">
                  <c:v>0.1222</c:v>
                </c:pt>
                <c:pt idx="37">
                  <c:v>0.48270000000000002</c:v>
                </c:pt>
                <c:pt idx="38">
                  <c:v>0.48780000000000001</c:v>
                </c:pt>
                <c:pt idx="39">
                  <c:v>49.262</c:v>
                </c:pt>
                <c:pt idx="40">
                  <c:v>60.2333</c:v>
                </c:pt>
                <c:pt idx="41">
                  <c:v>7.5600000000000001E-2</c:v>
                </c:pt>
                <c:pt idx="42">
                  <c:v>0.1053</c:v>
                </c:pt>
                <c:pt idx="43">
                  <c:v>0.1132</c:v>
                </c:pt>
                <c:pt idx="44">
                  <c:v>1.2237</c:v>
                </c:pt>
                <c:pt idx="45">
                  <c:v>2.2867000000000002</c:v>
                </c:pt>
                <c:pt idx="46">
                  <c:v>21.963999999999999</c:v>
                </c:pt>
                <c:pt idx="47">
                  <c:v>7.4399999999999994E-2</c:v>
                </c:pt>
                <c:pt idx="48">
                  <c:v>0.45810000000000001</c:v>
                </c:pt>
                <c:pt idx="49">
                  <c:v>7.1400000000000005E-2</c:v>
                </c:pt>
              </c:numCache>
            </c:numRef>
          </c:val>
          <c:extLst>
            <c:ext xmlns:c16="http://schemas.microsoft.com/office/drawing/2014/chart" uri="{C3380CC4-5D6E-409C-BE32-E72D297353CC}">
              <c16:uniqueId val="{00000009-3E43-F345-BE50-6CD2BA1BAD3B}"/>
            </c:ext>
          </c:extLst>
        </c:ser>
        <c:ser>
          <c:idx val="10"/>
          <c:order val="10"/>
          <c:tx>
            <c:strRef>
              <c:f>Modified_Name!$A$14</c:f>
              <c:strCache>
                <c:ptCount val="1"/>
                <c:pt idx="0">
                  <c:v>Fusobacteria</c:v>
                </c:pt>
              </c:strCache>
            </c:strRef>
          </c:tx>
          <c:spPr>
            <a:solidFill>
              <a:schemeClr val="accent5">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Modified_Name!$B$14:$AY$14</c:f>
              <c:numCache>
                <c:formatCode>General</c:formatCode>
                <c:ptCount val="50"/>
                <c:pt idx="0">
                  <c:v>0</c:v>
                </c:pt>
                <c:pt idx="1">
                  <c:v>0</c:v>
                </c:pt>
                <c:pt idx="2">
                  <c:v>0</c:v>
                </c:pt>
                <c:pt idx="3">
                  <c:v>0</c:v>
                </c:pt>
                <c:pt idx="4">
                  <c:v>0</c:v>
                </c:pt>
                <c:pt idx="5">
                  <c:v>0</c:v>
                </c:pt>
                <c:pt idx="6">
                  <c:v>5.5800000000000002E-2</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0.22259999999999999</c:v>
                </c:pt>
                <c:pt idx="25">
                  <c:v>0.106</c:v>
                </c:pt>
                <c:pt idx="27">
                  <c:v>0</c:v>
                </c:pt>
                <c:pt idx="28">
                  <c:v>0</c:v>
                </c:pt>
                <c:pt idx="29">
                  <c:v>5.5800000000000002E-2</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A-3E43-F345-BE50-6CD2BA1BAD3B}"/>
            </c:ext>
          </c:extLst>
        </c:ser>
        <c:ser>
          <c:idx val="11"/>
          <c:order val="11"/>
          <c:tx>
            <c:strRef>
              <c:f>Modified_Name!$A$15</c:f>
              <c:strCache>
                <c:ptCount val="1"/>
                <c:pt idx="0">
                  <c:v>Gemmatimonadetes</c:v>
                </c:pt>
              </c:strCache>
            </c:strRef>
          </c:tx>
          <c:spPr>
            <a:solidFill>
              <a:srgbClr val="FF7C88"/>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Modified_Name!$B$15:$AY$15</c:f>
              <c:numCache>
                <c:formatCode>General</c:formatCode>
                <c:ptCount val="50"/>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0.1598</c:v>
                </c:pt>
                <c:pt idx="23">
                  <c:v>0</c:v>
                </c:pt>
                <c:pt idx="24">
                  <c:v>0</c:v>
                </c:pt>
                <c:pt idx="25">
                  <c:v>0</c:v>
                </c:pt>
                <c:pt idx="27">
                  <c:v>0</c:v>
                </c:pt>
                <c:pt idx="28">
                  <c:v>0</c:v>
                </c:pt>
                <c:pt idx="29">
                  <c:v>0</c:v>
                </c:pt>
                <c:pt idx="30">
                  <c:v>0</c:v>
                </c:pt>
                <c:pt idx="31">
                  <c:v>0</c:v>
                </c:pt>
                <c:pt idx="32">
                  <c:v>0</c:v>
                </c:pt>
                <c:pt idx="33">
                  <c:v>0</c:v>
                </c:pt>
                <c:pt idx="34">
                  <c:v>0</c:v>
                </c:pt>
                <c:pt idx="36">
                  <c:v>4.07E-2</c:v>
                </c:pt>
                <c:pt idx="37">
                  <c:v>0.46850000000000003</c:v>
                </c:pt>
                <c:pt idx="38">
                  <c:v>0</c:v>
                </c:pt>
                <c:pt idx="39">
                  <c:v>0</c:v>
                </c:pt>
                <c:pt idx="40">
                  <c:v>0</c:v>
                </c:pt>
                <c:pt idx="41">
                  <c:v>0</c:v>
                </c:pt>
                <c:pt idx="42">
                  <c:v>0</c:v>
                </c:pt>
                <c:pt idx="43">
                  <c:v>0</c:v>
                </c:pt>
                <c:pt idx="44">
                  <c:v>0</c:v>
                </c:pt>
                <c:pt idx="45">
                  <c:v>5.1200000000000002E-2</c:v>
                </c:pt>
                <c:pt idx="46">
                  <c:v>7.4999999999999997E-2</c:v>
                </c:pt>
                <c:pt idx="47">
                  <c:v>0</c:v>
                </c:pt>
                <c:pt idx="48">
                  <c:v>0.28789999999999999</c:v>
                </c:pt>
                <c:pt idx="49">
                  <c:v>0</c:v>
                </c:pt>
              </c:numCache>
            </c:numRef>
          </c:val>
          <c:extLst>
            <c:ext xmlns:c16="http://schemas.microsoft.com/office/drawing/2014/chart" uri="{C3380CC4-5D6E-409C-BE32-E72D297353CC}">
              <c16:uniqueId val="{0000000B-3E43-F345-BE50-6CD2BA1BAD3B}"/>
            </c:ext>
          </c:extLst>
        </c:ser>
        <c:ser>
          <c:idx val="12"/>
          <c:order val="12"/>
          <c:tx>
            <c:strRef>
              <c:f>Modified_Name!$A$16</c:f>
              <c:strCache>
                <c:ptCount val="1"/>
                <c:pt idx="0">
                  <c:v>Nitrospirae</c:v>
                </c:pt>
              </c:strCache>
            </c:strRef>
          </c:tx>
          <c:spPr>
            <a:solidFill>
              <a:schemeClr val="accent1">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Modified_Name!$B$16:$AY$16</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4.9200000000000001E-2</c:v>
                </c:pt>
                <c:pt idx="23">
                  <c:v>0</c:v>
                </c:pt>
                <c:pt idx="24">
                  <c:v>0</c:v>
                </c:pt>
                <c:pt idx="25">
                  <c:v>0</c:v>
                </c:pt>
                <c:pt idx="27">
                  <c:v>0</c:v>
                </c:pt>
                <c:pt idx="28">
                  <c:v>0</c:v>
                </c:pt>
                <c:pt idx="29">
                  <c:v>0</c:v>
                </c:pt>
                <c:pt idx="30">
                  <c:v>0</c:v>
                </c:pt>
                <c:pt idx="31">
                  <c:v>0</c:v>
                </c:pt>
                <c:pt idx="32">
                  <c:v>1.0518000000000001</c:v>
                </c:pt>
                <c:pt idx="33">
                  <c:v>0</c:v>
                </c:pt>
                <c:pt idx="34">
                  <c:v>0</c:v>
                </c:pt>
                <c:pt idx="36">
                  <c:v>0</c:v>
                </c:pt>
                <c:pt idx="37">
                  <c:v>2.8400000000000002E-2</c:v>
                </c:pt>
                <c:pt idx="38">
                  <c:v>7.3899999999999993E-2</c:v>
                </c:pt>
                <c:pt idx="39">
                  <c:v>0</c:v>
                </c:pt>
                <c:pt idx="40">
                  <c:v>0</c:v>
                </c:pt>
                <c:pt idx="41">
                  <c:v>0</c:v>
                </c:pt>
                <c:pt idx="42">
                  <c:v>0</c:v>
                </c:pt>
                <c:pt idx="43">
                  <c:v>0</c:v>
                </c:pt>
                <c:pt idx="44">
                  <c:v>0</c:v>
                </c:pt>
                <c:pt idx="45">
                  <c:v>0</c:v>
                </c:pt>
                <c:pt idx="46">
                  <c:v>0</c:v>
                </c:pt>
                <c:pt idx="47">
                  <c:v>0</c:v>
                </c:pt>
                <c:pt idx="48">
                  <c:v>0</c:v>
                </c:pt>
                <c:pt idx="49">
                  <c:v>4.2799999999999998E-2</c:v>
                </c:pt>
              </c:numCache>
            </c:numRef>
          </c:val>
          <c:extLst>
            <c:ext xmlns:c16="http://schemas.microsoft.com/office/drawing/2014/chart" uri="{C3380CC4-5D6E-409C-BE32-E72D297353CC}">
              <c16:uniqueId val="{0000000C-3E43-F345-BE50-6CD2BA1BAD3B}"/>
            </c:ext>
          </c:extLst>
        </c:ser>
        <c:ser>
          <c:idx val="13"/>
          <c:order val="13"/>
          <c:tx>
            <c:strRef>
              <c:f>Modified_Name!$A$17</c:f>
              <c:strCache>
                <c:ptCount val="1"/>
                <c:pt idx="0">
                  <c:v>Parcubacteria_OD1</c:v>
                </c:pt>
              </c:strCache>
            </c:strRef>
          </c:tx>
          <c:spPr>
            <a:solidFill>
              <a:srgbClr val="FFB17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Modified_Name!$B$17:$AY$17</c:f>
              <c:numCache>
                <c:formatCode>General</c:formatCode>
                <c:ptCount val="50"/>
                <c:pt idx="0">
                  <c:v>0</c:v>
                </c:pt>
                <c:pt idx="1">
                  <c:v>9.4899999999999998E-2</c:v>
                </c:pt>
                <c:pt idx="2">
                  <c:v>0.1852</c:v>
                </c:pt>
                <c:pt idx="3">
                  <c:v>0</c:v>
                </c:pt>
                <c:pt idx="4">
                  <c:v>1.9805999999999999</c:v>
                </c:pt>
                <c:pt idx="5">
                  <c:v>0.1014</c:v>
                </c:pt>
                <c:pt idx="6">
                  <c:v>0</c:v>
                </c:pt>
                <c:pt idx="7">
                  <c:v>1.0255000000000001</c:v>
                </c:pt>
                <c:pt idx="8">
                  <c:v>3.3700000000000001E-2</c:v>
                </c:pt>
                <c:pt idx="9">
                  <c:v>0.43030000000000002</c:v>
                </c:pt>
                <c:pt idx="10">
                  <c:v>1.2632000000000001</c:v>
                </c:pt>
                <c:pt idx="11">
                  <c:v>1.0915999999999999</c:v>
                </c:pt>
                <c:pt idx="12">
                  <c:v>0.19889999999999999</c:v>
                </c:pt>
                <c:pt idx="14">
                  <c:v>0</c:v>
                </c:pt>
                <c:pt idx="15">
                  <c:v>0</c:v>
                </c:pt>
                <c:pt idx="16">
                  <c:v>3.6200000000000003E-2</c:v>
                </c:pt>
                <c:pt idx="17">
                  <c:v>0</c:v>
                </c:pt>
                <c:pt idx="18">
                  <c:v>0</c:v>
                </c:pt>
                <c:pt idx="19">
                  <c:v>0</c:v>
                </c:pt>
                <c:pt idx="20">
                  <c:v>0</c:v>
                </c:pt>
                <c:pt idx="22">
                  <c:v>2.46E-2</c:v>
                </c:pt>
                <c:pt idx="23">
                  <c:v>2.4299999999999999E-2</c:v>
                </c:pt>
                <c:pt idx="24">
                  <c:v>0.1336</c:v>
                </c:pt>
                <c:pt idx="25">
                  <c:v>0.42399999999999999</c:v>
                </c:pt>
                <c:pt idx="27">
                  <c:v>0</c:v>
                </c:pt>
                <c:pt idx="28">
                  <c:v>0</c:v>
                </c:pt>
                <c:pt idx="29">
                  <c:v>0</c:v>
                </c:pt>
                <c:pt idx="30">
                  <c:v>0.24129999999999999</c:v>
                </c:pt>
                <c:pt idx="31">
                  <c:v>1.9805999999999999</c:v>
                </c:pt>
                <c:pt idx="32">
                  <c:v>0.72819999999999996</c:v>
                </c:pt>
                <c:pt idx="33">
                  <c:v>0.2175</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D-3E43-F345-BE50-6CD2BA1BAD3B}"/>
            </c:ext>
          </c:extLst>
        </c:ser>
        <c:ser>
          <c:idx val="14"/>
          <c:order val="14"/>
          <c:tx>
            <c:strRef>
              <c:f>Modified_Name!$A$18</c:f>
              <c:strCache>
                <c:ptCount val="1"/>
                <c:pt idx="0">
                  <c:v>Peregrinibacteria</c:v>
                </c:pt>
              </c:strCache>
            </c:strRef>
          </c:tx>
          <c:spPr>
            <a:solidFill>
              <a:srgbClr val="F7F48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Modified_Name!$B$18:$AY$18</c:f>
              <c:numCache>
                <c:formatCode>General</c:formatCode>
                <c:ptCount val="50"/>
                <c:pt idx="0">
                  <c:v>0</c:v>
                </c:pt>
                <c:pt idx="1">
                  <c:v>0.14230000000000001</c:v>
                </c:pt>
                <c:pt idx="2">
                  <c:v>0</c:v>
                </c:pt>
                <c:pt idx="3">
                  <c:v>0</c:v>
                </c:pt>
                <c:pt idx="4">
                  <c:v>0</c:v>
                </c:pt>
                <c:pt idx="5">
                  <c:v>0</c:v>
                </c:pt>
                <c:pt idx="6">
                  <c:v>0</c:v>
                </c:pt>
                <c:pt idx="7">
                  <c:v>7.1199999999999999E-2</c:v>
                </c:pt>
                <c:pt idx="8">
                  <c:v>0.1462</c:v>
                </c:pt>
                <c:pt idx="9">
                  <c:v>0.1527</c:v>
                </c:pt>
                <c:pt idx="10">
                  <c:v>0.30659999999999998</c:v>
                </c:pt>
                <c:pt idx="11">
                  <c:v>0</c:v>
                </c:pt>
                <c:pt idx="12">
                  <c:v>0.3095</c:v>
                </c:pt>
                <c:pt idx="14">
                  <c:v>0</c:v>
                </c:pt>
                <c:pt idx="15">
                  <c:v>0</c:v>
                </c:pt>
                <c:pt idx="16">
                  <c:v>0</c:v>
                </c:pt>
                <c:pt idx="17">
                  <c:v>0</c:v>
                </c:pt>
                <c:pt idx="18">
                  <c:v>0</c:v>
                </c:pt>
                <c:pt idx="19">
                  <c:v>0</c:v>
                </c:pt>
                <c:pt idx="20">
                  <c:v>0</c:v>
                </c:pt>
                <c:pt idx="22">
                  <c:v>2.46E-2</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E-3E43-F345-BE50-6CD2BA1BAD3B}"/>
            </c:ext>
          </c:extLst>
        </c:ser>
        <c:ser>
          <c:idx val="15"/>
          <c:order val="15"/>
          <c:tx>
            <c:strRef>
              <c:f>Modified_Name!$A$19</c:f>
              <c:strCache>
                <c:ptCount val="1"/>
                <c:pt idx="0">
                  <c:v>Planctomycetes</c:v>
                </c:pt>
              </c:strCache>
            </c:strRef>
          </c:tx>
          <c:spPr>
            <a:solidFill>
              <a:srgbClr val="90D4C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Modified_Name!$B$19:$AY$19</c:f>
              <c:numCache>
                <c:formatCode>General</c:formatCode>
                <c:ptCount val="50"/>
                <c:pt idx="0">
                  <c:v>2.46E-2</c:v>
                </c:pt>
                <c:pt idx="1">
                  <c:v>3.5811999999999999</c:v>
                </c:pt>
                <c:pt idx="2">
                  <c:v>0</c:v>
                </c:pt>
                <c:pt idx="3">
                  <c:v>0.68830000000000002</c:v>
                </c:pt>
                <c:pt idx="4">
                  <c:v>0</c:v>
                </c:pt>
                <c:pt idx="5">
                  <c:v>1.4829000000000001</c:v>
                </c:pt>
                <c:pt idx="6">
                  <c:v>0</c:v>
                </c:pt>
                <c:pt idx="7">
                  <c:v>1.8801000000000001</c:v>
                </c:pt>
                <c:pt idx="8">
                  <c:v>1.0685</c:v>
                </c:pt>
                <c:pt idx="9">
                  <c:v>0.2359</c:v>
                </c:pt>
                <c:pt idx="10">
                  <c:v>0</c:v>
                </c:pt>
                <c:pt idx="11">
                  <c:v>1.4591000000000001</c:v>
                </c:pt>
                <c:pt idx="12">
                  <c:v>0</c:v>
                </c:pt>
                <c:pt idx="14">
                  <c:v>2.7699999999999999E-2</c:v>
                </c:pt>
                <c:pt idx="15">
                  <c:v>0.18529999999999999</c:v>
                </c:pt>
                <c:pt idx="16">
                  <c:v>0</c:v>
                </c:pt>
                <c:pt idx="17">
                  <c:v>0</c:v>
                </c:pt>
                <c:pt idx="18">
                  <c:v>0</c:v>
                </c:pt>
                <c:pt idx="19">
                  <c:v>1.6299999999999999E-2</c:v>
                </c:pt>
                <c:pt idx="20">
                  <c:v>0</c:v>
                </c:pt>
                <c:pt idx="22">
                  <c:v>8.5999999999999993E-2</c:v>
                </c:pt>
                <c:pt idx="23">
                  <c:v>0</c:v>
                </c:pt>
                <c:pt idx="24">
                  <c:v>0.35620000000000002</c:v>
                </c:pt>
                <c:pt idx="25">
                  <c:v>5.2999999999999999E-2</c:v>
                </c:pt>
                <c:pt idx="27">
                  <c:v>2.46E-2</c:v>
                </c:pt>
                <c:pt idx="28">
                  <c:v>0</c:v>
                </c:pt>
                <c:pt idx="29">
                  <c:v>0</c:v>
                </c:pt>
                <c:pt idx="30">
                  <c:v>0.36199999999999999</c:v>
                </c:pt>
                <c:pt idx="31">
                  <c:v>0</c:v>
                </c:pt>
                <c:pt idx="32">
                  <c:v>0</c:v>
                </c:pt>
                <c:pt idx="33">
                  <c:v>3.2599999999999997E-2</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F-3E43-F345-BE50-6CD2BA1BAD3B}"/>
            </c:ext>
          </c:extLst>
        </c:ser>
        <c:ser>
          <c:idx val="16"/>
          <c:order val="16"/>
          <c:tx>
            <c:strRef>
              <c:f>Modified_Name!$A$20</c:f>
              <c:strCache>
                <c:ptCount val="1"/>
                <c:pt idx="0">
                  <c:v>Proteobacteria</c:v>
                </c:pt>
              </c:strCache>
            </c:strRef>
          </c:tx>
          <c:spPr>
            <a:solidFill>
              <a:srgbClr val="00206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Modified_Name!$B$20:$AY$20</c:f>
              <c:numCache>
                <c:formatCode>General</c:formatCode>
                <c:ptCount val="50"/>
                <c:pt idx="0">
                  <c:v>24.121400000000001</c:v>
                </c:pt>
                <c:pt idx="1">
                  <c:v>61.840400000000002</c:v>
                </c:pt>
                <c:pt idx="2">
                  <c:v>79.3215</c:v>
                </c:pt>
                <c:pt idx="3">
                  <c:v>77.840500000000006</c:v>
                </c:pt>
                <c:pt idx="4">
                  <c:v>79.661000000000001</c:v>
                </c:pt>
                <c:pt idx="5">
                  <c:v>81.875799999999998</c:v>
                </c:pt>
                <c:pt idx="6">
                  <c:v>82.828800000000001</c:v>
                </c:pt>
                <c:pt idx="7">
                  <c:v>58.3962</c:v>
                </c:pt>
                <c:pt idx="8">
                  <c:v>71.915400000000005</c:v>
                </c:pt>
                <c:pt idx="9">
                  <c:v>71.797399999999996</c:v>
                </c:pt>
                <c:pt idx="10">
                  <c:v>74.245800000000003</c:v>
                </c:pt>
                <c:pt idx="11">
                  <c:v>78.391599999999997</c:v>
                </c:pt>
                <c:pt idx="12">
                  <c:v>75.221000000000004</c:v>
                </c:pt>
                <c:pt idx="14">
                  <c:v>26.3369</c:v>
                </c:pt>
                <c:pt idx="15">
                  <c:v>38.915900000000001</c:v>
                </c:pt>
                <c:pt idx="16">
                  <c:v>50.4619</c:v>
                </c:pt>
                <c:pt idx="17">
                  <c:v>53.265000000000001</c:v>
                </c:pt>
                <c:pt idx="18">
                  <c:v>56.128399999999999</c:v>
                </c:pt>
                <c:pt idx="19">
                  <c:v>61.424100000000003</c:v>
                </c:pt>
                <c:pt idx="20">
                  <c:v>88.294300000000007</c:v>
                </c:pt>
                <c:pt idx="22">
                  <c:v>87.536900000000003</c:v>
                </c:pt>
                <c:pt idx="23">
                  <c:v>90.104399999999998</c:v>
                </c:pt>
                <c:pt idx="24">
                  <c:v>88.290300000000002</c:v>
                </c:pt>
                <c:pt idx="25">
                  <c:v>85.903599999999997</c:v>
                </c:pt>
                <c:pt idx="27">
                  <c:v>45.121400000000001</c:v>
                </c:pt>
                <c:pt idx="28">
                  <c:v>77.306299999999993</c:v>
                </c:pt>
                <c:pt idx="29">
                  <c:v>82.828800000000001</c:v>
                </c:pt>
                <c:pt idx="30">
                  <c:v>70.953100000000006</c:v>
                </c:pt>
                <c:pt idx="31">
                  <c:v>79.661000000000001</c:v>
                </c:pt>
                <c:pt idx="32">
                  <c:v>81.229799999999997</c:v>
                </c:pt>
                <c:pt idx="33">
                  <c:v>88.255799999999994</c:v>
                </c:pt>
                <c:pt idx="34">
                  <c:v>98.912000000000006</c:v>
                </c:pt>
                <c:pt idx="36">
                  <c:v>98.031800000000004</c:v>
                </c:pt>
                <c:pt idx="37">
                  <c:v>89.451999999999998</c:v>
                </c:pt>
                <c:pt idx="38">
                  <c:v>90.997799999999998</c:v>
                </c:pt>
                <c:pt idx="39">
                  <c:v>50.023099999999999</c:v>
                </c:pt>
                <c:pt idx="40">
                  <c:v>16.5623</c:v>
                </c:pt>
                <c:pt idx="41">
                  <c:v>52.230899999999998</c:v>
                </c:pt>
                <c:pt idx="42">
                  <c:v>11.7841</c:v>
                </c:pt>
                <c:pt idx="43">
                  <c:v>3.8353000000000002</c:v>
                </c:pt>
                <c:pt idx="44">
                  <c:v>86.679100000000005</c:v>
                </c:pt>
                <c:pt idx="45">
                  <c:v>89.3857</c:v>
                </c:pt>
                <c:pt idx="46">
                  <c:v>34.707599999999999</c:v>
                </c:pt>
                <c:pt idx="47">
                  <c:v>23.045999999999999</c:v>
                </c:pt>
                <c:pt idx="48">
                  <c:v>17.628599999999999</c:v>
                </c:pt>
                <c:pt idx="49">
                  <c:v>10.306900000000001</c:v>
                </c:pt>
              </c:numCache>
            </c:numRef>
          </c:val>
          <c:extLst>
            <c:ext xmlns:c16="http://schemas.microsoft.com/office/drawing/2014/chart" uri="{C3380CC4-5D6E-409C-BE32-E72D297353CC}">
              <c16:uniqueId val="{00000010-3E43-F345-BE50-6CD2BA1BAD3B}"/>
            </c:ext>
          </c:extLst>
        </c:ser>
        <c:ser>
          <c:idx val="17"/>
          <c:order val="17"/>
          <c:tx>
            <c:strRef>
              <c:f>Modified_Name!$A$21</c:f>
              <c:strCache>
                <c:ptCount val="1"/>
                <c:pt idx="0">
                  <c:v>Saccharibacteria_TM7</c:v>
                </c:pt>
              </c:strCache>
            </c:strRef>
          </c:tx>
          <c:spPr>
            <a:solidFill>
              <a:schemeClr val="accent6">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Modified_Name!$B$21:$AY$21</c:f>
              <c:numCache>
                <c:formatCode>General</c:formatCode>
                <c:ptCount val="50"/>
                <c:pt idx="0">
                  <c:v>0</c:v>
                </c:pt>
                <c:pt idx="1">
                  <c:v>0.83009999999999995</c:v>
                </c:pt>
                <c:pt idx="2">
                  <c:v>0</c:v>
                </c:pt>
                <c:pt idx="3">
                  <c:v>0</c:v>
                </c:pt>
                <c:pt idx="4">
                  <c:v>2.86E-2</c:v>
                </c:pt>
                <c:pt idx="5">
                  <c:v>0</c:v>
                </c:pt>
                <c:pt idx="6">
                  <c:v>0</c:v>
                </c:pt>
                <c:pt idx="7">
                  <c:v>5.7000000000000002E-2</c:v>
                </c:pt>
                <c:pt idx="8">
                  <c:v>0.46110000000000001</c:v>
                </c:pt>
                <c:pt idx="9">
                  <c:v>1.3899999999999999E-2</c:v>
                </c:pt>
                <c:pt idx="10">
                  <c:v>0</c:v>
                </c:pt>
                <c:pt idx="11">
                  <c:v>0.15590000000000001</c:v>
                </c:pt>
                <c:pt idx="12">
                  <c:v>0.1326</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0.23119999999999999</c:v>
                </c:pt>
                <c:pt idx="31">
                  <c:v>2.86E-2</c:v>
                </c:pt>
                <c:pt idx="32">
                  <c:v>0</c:v>
                </c:pt>
                <c:pt idx="33">
                  <c:v>0.20660000000000001</c:v>
                </c:pt>
                <c:pt idx="34">
                  <c:v>0</c:v>
                </c:pt>
                <c:pt idx="36">
                  <c:v>0</c:v>
                </c:pt>
                <c:pt idx="37">
                  <c:v>0</c:v>
                </c:pt>
                <c:pt idx="38">
                  <c:v>0</c:v>
                </c:pt>
                <c:pt idx="39">
                  <c:v>0</c:v>
                </c:pt>
                <c:pt idx="40">
                  <c:v>0</c:v>
                </c:pt>
                <c:pt idx="41">
                  <c:v>0</c:v>
                </c:pt>
                <c:pt idx="42">
                  <c:v>0</c:v>
                </c:pt>
                <c:pt idx="43">
                  <c:v>0</c:v>
                </c:pt>
                <c:pt idx="44">
                  <c:v>0</c:v>
                </c:pt>
                <c:pt idx="45">
                  <c:v>0</c:v>
                </c:pt>
                <c:pt idx="46">
                  <c:v>0</c:v>
                </c:pt>
                <c:pt idx="47">
                  <c:v>0</c:v>
                </c:pt>
                <c:pt idx="48">
                  <c:v>3.9300000000000002E-2</c:v>
                </c:pt>
                <c:pt idx="49">
                  <c:v>0</c:v>
                </c:pt>
              </c:numCache>
            </c:numRef>
          </c:val>
          <c:extLst>
            <c:ext xmlns:c16="http://schemas.microsoft.com/office/drawing/2014/chart" uri="{C3380CC4-5D6E-409C-BE32-E72D297353CC}">
              <c16:uniqueId val="{00000011-3E43-F345-BE50-6CD2BA1BAD3B}"/>
            </c:ext>
          </c:extLst>
        </c:ser>
        <c:ser>
          <c:idx val="18"/>
          <c:order val="18"/>
          <c:tx>
            <c:strRef>
              <c:f>Modified_Name!$A$22</c:f>
              <c:strCache>
                <c:ptCount val="1"/>
                <c:pt idx="0">
                  <c:v>Spirochaetes</c:v>
                </c:pt>
              </c:strCache>
            </c:strRef>
          </c:tx>
          <c:spPr>
            <a:solidFill>
              <a:schemeClr val="accent1">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Modified_Name!$B$22:$AY$22</c:f>
              <c:numCache>
                <c:formatCode>General</c:formatCode>
                <c:ptCount val="50"/>
                <c:pt idx="0">
                  <c:v>0</c:v>
                </c:pt>
                <c:pt idx="1">
                  <c:v>1.1900000000000001E-2</c:v>
                </c:pt>
                <c:pt idx="2">
                  <c:v>1.1599999999999999E-2</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0.56630000000000003</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2-3E43-F345-BE50-6CD2BA1BAD3B}"/>
            </c:ext>
          </c:extLst>
        </c:ser>
        <c:ser>
          <c:idx val="19"/>
          <c:order val="19"/>
          <c:tx>
            <c:strRef>
              <c:f>Modified_Name!$A$23</c:f>
              <c:strCache>
                <c:ptCount val="1"/>
                <c:pt idx="0">
                  <c:v>Tenericutes</c:v>
                </c:pt>
              </c:strCache>
            </c:strRef>
          </c:tx>
          <c:spPr>
            <a:solidFill>
              <a:schemeClr val="accent2">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Modified_Name!$B$23:$AY$23</c:f>
              <c:numCache>
                <c:formatCode>General</c:formatCode>
                <c:ptCount val="50"/>
                <c:pt idx="0">
                  <c:v>0</c:v>
                </c:pt>
                <c:pt idx="1">
                  <c:v>0.26090000000000002</c:v>
                </c:pt>
                <c:pt idx="2">
                  <c:v>0</c:v>
                </c:pt>
                <c:pt idx="3">
                  <c:v>0</c:v>
                </c:pt>
                <c:pt idx="4">
                  <c:v>0</c:v>
                </c:pt>
                <c:pt idx="5">
                  <c:v>0</c:v>
                </c:pt>
                <c:pt idx="6">
                  <c:v>0</c:v>
                </c:pt>
                <c:pt idx="7">
                  <c:v>0</c:v>
                </c:pt>
                <c:pt idx="8">
                  <c:v>0</c:v>
                </c:pt>
                <c:pt idx="9">
                  <c:v>0</c:v>
                </c:pt>
                <c:pt idx="10">
                  <c:v>0</c:v>
                </c:pt>
                <c:pt idx="11">
                  <c:v>0</c:v>
                </c:pt>
                <c:pt idx="12">
                  <c:v>0</c:v>
                </c:pt>
                <c:pt idx="14">
                  <c:v>4.1599999999999998E-2</c:v>
                </c:pt>
                <c:pt idx="15">
                  <c:v>2.3199999999999998E-2</c:v>
                </c:pt>
                <c:pt idx="16">
                  <c:v>5.4300000000000001E-2</c:v>
                </c:pt>
                <c:pt idx="17">
                  <c:v>0</c:v>
                </c:pt>
                <c:pt idx="18">
                  <c:v>1.7500000000000002E-2</c:v>
                </c:pt>
                <c:pt idx="19">
                  <c:v>1.6299999999999999E-2</c:v>
                </c:pt>
                <c:pt idx="20">
                  <c:v>3.1899999999999998E-2</c:v>
                </c:pt>
                <c:pt idx="22">
                  <c:v>0</c:v>
                </c:pt>
                <c:pt idx="23">
                  <c:v>1.21E-2</c:v>
                </c:pt>
                <c:pt idx="24">
                  <c:v>0</c:v>
                </c:pt>
                <c:pt idx="25">
                  <c:v>0</c:v>
                </c:pt>
                <c:pt idx="27">
                  <c:v>0</c:v>
                </c:pt>
                <c:pt idx="28">
                  <c:v>0.92249999999999999</c:v>
                </c:pt>
                <c:pt idx="29">
                  <c:v>0</c:v>
                </c:pt>
                <c:pt idx="30">
                  <c:v>1.01E-2</c:v>
                </c:pt>
                <c:pt idx="31">
                  <c:v>0</c:v>
                </c:pt>
                <c:pt idx="32">
                  <c:v>0</c:v>
                </c:pt>
                <c:pt idx="33">
                  <c:v>0</c:v>
                </c:pt>
                <c:pt idx="34">
                  <c:v>0</c:v>
                </c:pt>
                <c:pt idx="36">
                  <c:v>4.07E-2</c:v>
                </c:pt>
                <c:pt idx="37">
                  <c:v>7.0999999999999994E-2</c:v>
                </c:pt>
                <c:pt idx="38">
                  <c:v>8.8700000000000001E-2</c:v>
                </c:pt>
                <c:pt idx="39">
                  <c:v>4.6100000000000002E-2</c:v>
                </c:pt>
                <c:pt idx="40">
                  <c:v>23.1676</c:v>
                </c:pt>
                <c:pt idx="41">
                  <c:v>47.441400000000002</c:v>
                </c:pt>
                <c:pt idx="42">
                  <c:v>85.516800000000003</c:v>
                </c:pt>
                <c:pt idx="43">
                  <c:v>95.273099999999999</c:v>
                </c:pt>
                <c:pt idx="44">
                  <c:v>0.49569999999999997</c:v>
                </c:pt>
                <c:pt idx="45">
                  <c:v>0.1195</c:v>
                </c:pt>
                <c:pt idx="46">
                  <c:v>32.758600000000001</c:v>
                </c:pt>
                <c:pt idx="47">
                  <c:v>76.477599999999995</c:v>
                </c:pt>
                <c:pt idx="48">
                  <c:v>78.680800000000005</c:v>
                </c:pt>
                <c:pt idx="49">
                  <c:v>88.850800000000007</c:v>
                </c:pt>
              </c:numCache>
            </c:numRef>
          </c:val>
          <c:extLst>
            <c:ext xmlns:c16="http://schemas.microsoft.com/office/drawing/2014/chart" uri="{C3380CC4-5D6E-409C-BE32-E72D297353CC}">
              <c16:uniqueId val="{00000013-3E43-F345-BE50-6CD2BA1BAD3B}"/>
            </c:ext>
          </c:extLst>
        </c:ser>
        <c:ser>
          <c:idx val="20"/>
          <c:order val="20"/>
          <c:tx>
            <c:strRef>
              <c:f>Modified_Name!$A$24</c:f>
              <c:strCache>
                <c:ptCount val="1"/>
                <c:pt idx="0">
                  <c:v>Babela</c:v>
                </c:pt>
              </c:strCache>
            </c:strRef>
          </c:tx>
          <c:spPr>
            <a:solidFill>
              <a:schemeClr val="accent3">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Modified_Name!$B$24:$AY$24</c:f>
              <c:numCache>
                <c:formatCode>General</c:formatCode>
                <c:ptCount val="50"/>
                <c:pt idx="0">
                  <c:v>0</c:v>
                </c:pt>
                <c:pt idx="1">
                  <c:v>0</c:v>
                </c:pt>
                <c:pt idx="2">
                  <c:v>0</c:v>
                </c:pt>
                <c:pt idx="3">
                  <c:v>0</c:v>
                </c:pt>
                <c:pt idx="4">
                  <c:v>0</c:v>
                </c:pt>
                <c:pt idx="5">
                  <c:v>0.15210000000000001</c:v>
                </c:pt>
                <c:pt idx="6">
                  <c:v>0</c:v>
                </c:pt>
                <c:pt idx="7">
                  <c:v>0.1139</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4-3E43-F345-BE50-6CD2BA1BAD3B}"/>
            </c:ext>
          </c:extLst>
        </c:ser>
        <c:ser>
          <c:idx val="21"/>
          <c:order val="21"/>
          <c:tx>
            <c:strRef>
              <c:f>Modified_Name!$A$25</c:f>
              <c:strCache>
                <c:ptCount val="1"/>
                <c:pt idx="0">
                  <c:v>Verrucomicrobia</c:v>
                </c:pt>
              </c:strCache>
            </c:strRef>
          </c:tx>
          <c:spPr>
            <a:solidFill>
              <a:schemeClr val="accent4">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Modified_Name!$B$25:$AY$25</c:f>
              <c:numCache>
                <c:formatCode>General</c:formatCode>
                <c:ptCount val="50"/>
                <c:pt idx="0">
                  <c:v>0</c:v>
                </c:pt>
                <c:pt idx="1">
                  <c:v>0</c:v>
                </c:pt>
                <c:pt idx="2">
                  <c:v>0</c:v>
                </c:pt>
                <c:pt idx="3">
                  <c:v>0.71079999999999999</c:v>
                </c:pt>
                <c:pt idx="4">
                  <c:v>0</c:v>
                </c:pt>
                <c:pt idx="5">
                  <c:v>0.11409999999999999</c:v>
                </c:pt>
                <c:pt idx="6">
                  <c:v>0</c:v>
                </c:pt>
                <c:pt idx="7">
                  <c:v>0</c:v>
                </c:pt>
                <c:pt idx="8">
                  <c:v>0</c:v>
                </c:pt>
                <c:pt idx="9">
                  <c:v>1.3878999999999999</c:v>
                </c:pt>
                <c:pt idx="10">
                  <c:v>0</c:v>
                </c:pt>
                <c:pt idx="11">
                  <c:v>0.42330000000000001</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0.60329999999999995</c:v>
                </c:pt>
                <c:pt idx="31">
                  <c:v>0</c:v>
                </c:pt>
                <c:pt idx="32">
                  <c:v>0</c:v>
                </c:pt>
                <c:pt idx="33">
                  <c:v>0</c:v>
                </c:pt>
                <c:pt idx="34">
                  <c:v>2.0500000000000001E-2</c:v>
                </c:pt>
                <c:pt idx="36">
                  <c:v>0</c:v>
                </c:pt>
                <c:pt idx="37">
                  <c:v>0</c:v>
                </c:pt>
                <c:pt idx="38">
                  <c:v>0</c:v>
                </c:pt>
                <c:pt idx="39">
                  <c:v>0</c:v>
                </c:pt>
                <c:pt idx="40">
                  <c:v>0</c:v>
                </c:pt>
                <c:pt idx="41">
                  <c:v>0</c:v>
                </c:pt>
                <c:pt idx="42">
                  <c:v>0</c:v>
                </c:pt>
                <c:pt idx="43">
                  <c:v>0</c:v>
                </c:pt>
                <c:pt idx="44">
                  <c:v>0.55759999999999998</c:v>
                </c:pt>
                <c:pt idx="45">
                  <c:v>0</c:v>
                </c:pt>
                <c:pt idx="46">
                  <c:v>0</c:v>
                </c:pt>
                <c:pt idx="47">
                  <c:v>0</c:v>
                </c:pt>
                <c:pt idx="48">
                  <c:v>0</c:v>
                </c:pt>
                <c:pt idx="49">
                  <c:v>0</c:v>
                </c:pt>
              </c:numCache>
            </c:numRef>
          </c:val>
          <c:extLst>
            <c:ext xmlns:c16="http://schemas.microsoft.com/office/drawing/2014/chart" uri="{C3380CC4-5D6E-409C-BE32-E72D297353CC}">
              <c16:uniqueId val="{00000015-3E43-F345-BE50-6CD2BA1BAD3B}"/>
            </c:ext>
          </c:extLst>
        </c:ser>
        <c:ser>
          <c:idx val="22"/>
          <c:order val="22"/>
          <c:tx>
            <c:strRef>
              <c:f>Modified_Name!$A$26</c:f>
              <c:strCache>
                <c:ptCount val="1"/>
                <c:pt idx="0">
                  <c:v>WS5</c:v>
                </c:pt>
              </c:strCache>
            </c:strRef>
          </c:tx>
          <c:spPr>
            <a:solidFill>
              <a:schemeClr val="accent5">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Modified_Name!$B$26:$AY$26</c:f>
              <c:numCache>
                <c:formatCode>General</c:formatCode>
                <c:ptCount val="50"/>
                <c:pt idx="0">
                  <c:v>0</c:v>
                </c:pt>
                <c:pt idx="1">
                  <c:v>0</c:v>
                </c:pt>
                <c:pt idx="2">
                  <c:v>0</c:v>
                </c:pt>
                <c:pt idx="3">
                  <c:v>0</c:v>
                </c:pt>
                <c:pt idx="4">
                  <c:v>0</c:v>
                </c:pt>
                <c:pt idx="5">
                  <c:v>0.79849999999999999</c:v>
                </c:pt>
                <c:pt idx="6">
                  <c:v>0</c:v>
                </c:pt>
                <c:pt idx="7">
                  <c:v>0</c:v>
                </c:pt>
                <c:pt idx="8">
                  <c:v>0</c:v>
                </c:pt>
                <c:pt idx="9">
                  <c:v>0</c:v>
                </c:pt>
                <c:pt idx="10">
                  <c:v>0</c:v>
                </c:pt>
                <c:pt idx="11">
                  <c:v>0</c:v>
                </c:pt>
                <c:pt idx="12">
                  <c:v>0.24310000000000001</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6-3E43-F345-BE50-6CD2BA1BAD3B}"/>
            </c:ext>
          </c:extLst>
        </c:ser>
        <c:ser>
          <c:idx val="23"/>
          <c:order val="23"/>
          <c:tx>
            <c:strRef>
              <c:f>Modified_Name!$A$31</c:f>
              <c:strCache>
                <c:ptCount val="1"/>
                <c:pt idx="0">
                  <c:v>Others</c:v>
                </c:pt>
              </c:strCache>
            </c:strRef>
          </c:tx>
          <c:spPr>
            <a:solidFill>
              <a:schemeClr val="bg1">
                <a:lumMod val="8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Modified_Name!$B$31:$AY$31</c:f>
              <c:numCache>
                <c:formatCode>General</c:formatCode>
                <c:ptCount val="50"/>
                <c:pt idx="0">
                  <c:v>-1.0000000000331966E-4</c:v>
                </c:pt>
                <c:pt idx="1">
                  <c:v>-1.0000000000331966E-4</c:v>
                </c:pt>
                <c:pt idx="2">
                  <c:v>0</c:v>
                </c:pt>
                <c:pt idx="3">
                  <c:v>0.23689999999999145</c:v>
                </c:pt>
                <c:pt idx="4">
                  <c:v>-9.9999999989108801E-5</c:v>
                </c:pt>
                <c:pt idx="5">
                  <c:v>6.3299999999998136E-2</c:v>
                </c:pt>
                <c:pt idx="6">
                  <c:v>1.0000000000331966E-4</c:v>
                </c:pt>
                <c:pt idx="7">
                  <c:v>0</c:v>
                </c:pt>
                <c:pt idx="8">
                  <c:v>0</c:v>
                </c:pt>
                <c:pt idx="9">
                  <c:v>0</c:v>
                </c:pt>
                <c:pt idx="10">
                  <c:v>0</c:v>
                </c:pt>
                <c:pt idx="14">
                  <c:v>0</c:v>
                </c:pt>
                <c:pt idx="15">
                  <c:v>0</c:v>
                </c:pt>
                <c:pt idx="16">
                  <c:v>0</c:v>
                </c:pt>
                <c:pt idx="17">
                  <c:v>0</c:v>
                </c:pt>
                <c:pt idx="18">
                  <c:v>0</c:v>
                </c:pt>
                <c:pt idx="19">
                  <c:v>1.9999999999242846E-4</c:v>
                </c:pt>
                <c:pt idx="20">
                  <c:v>0</c:v>
                </c:pt>
                <c:pt idx="22">
                  <c:v>-1.0000000000331966E-4</c:v>
                </c:pt>
                <c:pt idx="23">
                  <c:v>0</c:v>
                </c:pt>
                <c:pt idx="24">
                  <c:v>0</c:v>
                </c:pt>
                <c:pt idx="25">
                  <c:v>-1.0000000000331966E-4</c:v>
                </c:pt>
                <c:pt idx="27">
                  <c:v>0.99989999999999668</c:v>
                </c:pt>
                <c:pt idx="28">
                  <c:v>0</c:v>
                </c:pt>
                <c:pt idx="29">
                  <c:v>1.0000000000331966E-4</c:v>
                </c:pt>
                <c:pt idx="30">
                  <c:v>-9.9999999989108801E-5</c:v>
                </c:pt>
                <c:pt idx="31">
                  <c:v>-9.9999999989108801E-5</c:v>
                </c:pt>
                <c:pt idx="32">
                  <c:v>0</c:v>
                </c:pt>
                <c:pt idx="33">
                  <c:v>0</c:v>
                </c:pt>
                <c:pt idx="34">
                  <c:v>0</c:v>
                </c:pt>
                <c:pt idx="36">
                  <c:v>0.10849999999999227</c:v>
                </c:pt>
                <c:pt idx="37">
                  <c:v>0.19870000000000232</c:v>
                </c:pt>
                <c:pt idx="38">
                  <c:v>1.4799999999993929E-2</c:v>
                </c:pt>
                <c:pt idx="39">
                  <c:v>0</c:v>
                </c:pt>
                <c:pt idx="40">
                  <c:v>-1.0000000000331966E-4</c:v>
                </c:pt>
                <c:pt idx="41">
                  <c:v>0</c:v>
                </c:pt>
                <c:pt idx="42">
                  <c:v>0</c:v>
                </c:pt>
                <c:pt idx="43">
                  <c:v>4.2500000000003979E-2</c:v>
                </c:pt>
                <c:pt idx="44">
                  <c:v>1.5299999999996317E-2</c:v>
                </c:pt>
                <c:pt idx="45">
                  <c:v>5.1100000000005252E-2</c:v>
                </c:pt>
                <c:pt idx="46">
                  <c:v>0</c:v>
                </c:pt>
                <c:pt idx="47">
                  <c:v>0</c:v>
                </c:pt>
                <c:pt idx="48">
                  <c:v>2.6099999999999568E-2</c:v>
                </c:pt>
                <c:pt idx="49">
                  <c:v>0</c:v>
                </c:pt>
              </c:numCache>
            </c:numRef>
          </c:val>
          <c:extLst>
            <c:ext xmlns:c16="http://schemas.microsoft.com/office/drawing/2014/chart" uri="{C3380CC4-5D6E-409C-BE32-E72D297353CC}">
              <c16:uniqueId val="{00000017-3E43-F345-BE50-6CD2BA1BAD3B}"/>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min val="0"/>
        </c:scaling>
        <c:delete val="1"/>
        <c:axPos val="l"/>
        <c:numFmt formatCode="0%" sourceLinked="1"/>
        <c:majorTickMark val="none"/>
        <c:minorTickMark val="none"/>
        <c:tickLblPos val="nextTo"/>
        <c:crossAx val="313330287"/>
        <c:crosses val="autoZero"/>
        <c:crossBetween val="between"/>
      </c:valAx>
      <c:spPr>
        <a:noFill/>
        <a:ln>
          <a:noFill/>
        </a:ln>
        <a:effectLst/>
      </c:spPr>
    </c:plotArea>
    <c:legend>
      <c:legendPos val="b"/>
      <c:legendEntry>
        <c:idx val="23"/>
        <c:txPr>
          <a:bodyPr rot="0" spcFirstLastPara="1" vertOverflow="ellipsis" vert="horz" wrap="square" anchor="ctr" anchorCtr="1"/>
          <a:lstStyle/>
          <a:p>
            <a:pPr>
              <a:defRPr sz="11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legendEntry>
      <c:layout>
        <c:manualLayout>
          <c:xMode val="edge"/>
          <c:yMode val="edge"/>
          <c:x val="4.8200028218103055E-2"/>
          <c:y val="3.8373047752582295E-2"/>
          <c:w val="0.93738275273484473"/>
          <c:h val="0.90695439250137067"/>
        </c:manualLayout>
      </c:layout>
      <c:overlay val="0"/>
      <c:spPr>
        <a:solidFill>
          <a:schemeClr val="bg1"/>
        </a:solidFill>
        <a:ln>
          <a:noFill/>
        </a:ln>
        <a:effectLst/>
      </c:spPr>
      <c:txPr>
        <a:bodyPr rot="0" spcFirstLastPara="1" vertOverflow="ellipsis" vert="horz" wrap="square" anchor="ctr" anchorCtr="1"/>
        <a:lstStyle/>
        <a:p>
          <a:pPr>
            <a:defRPr lang="ja-JP" sz="110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eiryo" panose="020B0604030504040204" pitchFamily="34" charset="-128"/>
          <a:ea typeface="Meiryo" panose="020B0604030504040204" pitchFamily="34"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86747958726667E-2"/>
          <c:y val="3.7438246078920552E-2"/>
          <c:w val="0.93664083238392615"/>
          <c:h val="0.91962392631020207"/>
        </c:manualLayout>
      </c:layout>
      <c:barChart>
        <c:barDir val="col"/>
        <c:grouping val="percentStacked"/>
        <c:varyColors val="0"/>
        <c:ser>
          <c:idx val="0"/>
          <c:order val="0"/>
          <c:tx>
            <c:strRef>
              <c:f>'3rd(Aug)→Adult(Sep)'!$A$4</c:f>
              <c:strCache>
                <c:ptCount val="1"/>
                <c:pt idx="0">
                  <c:v>Caballeronia</c:v>
                </c:pt>
              </c:strCache>
            </c:strRef>
          </c:tx>
          <c:spPr>
            <a:solidFill>
              <a:srgbClr val="5AB9D0"/>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'3rd(Aug)→Adult(Sep)'!$B$4:$AB$4</c:f>
              <c:numCache>
                <c:formatCode>General</c:formatCode>
                <c:ptCount val="27"/>
                <c:pt idx="0">
                  <c:v>0</c:v>
                </c:pt>
                <c:pt idx="1">
                  <c:v>0</c:v>
                </c:pt>
                <c:pt idx="2">
                  <c:v>0</c:v>
                </c:pt>
                <c:pt idx="4">
                  <c:v>8.7461000000000002</c:v>
                </c:pt>
                <c:pt idx="5">
                  <c:v>0</c:v>
                </c:pt>
                <c:pt idx="7">
                  <c:v>12.069900000000001</c:v>
                </c:pt>
                <c:pt idx="8">
                  <c:v>27.159500000000001</c:v>
                </c:pt>
                <c:pt idx="9">
                  <c:v>25.985299999999999</c:v>
                </c:pt>
                <c:pt idx="10">
                  <c:v>35.932699999999997</c:v>
                </c:pt>
                <c:pt idx="11">
                  <c:v>28.237200000000001</c:v>
                </c:pt>
                <c:pt idx="12">
                  <c:v>24.236799999999999</c:v>
                </c:pt>
                <c:pt idx="14">
                  <c:v>2.6295999999999999</c:v>
                </c:pt>
                <c:pt idx="15">
                  <c:v>3.8462000000000001</c:v>
                </c:pt>
                <c:pt idx="16">
                  <c:v>27.647500000000001</c:v>
                </c:pt>
                <c:pt idx="17">
                  <c:v>13.2546</c:v>
                </c:pt>
                <c:pt idx="18">
                  <c:v>22.8718</c:v>
                </c:pt>
                <c:pt idx="19">
                  <c:v>16.8874</c:v>
                </c:pt>
                <c:pt idx="20">
                  <c:v>19.9819</c:v>
                </c:pt>
                <c:pt idx="21">
                  <c:v>18.445599999999999</c:v>
                </c:pt>
                <c:pt idx="22">
                  <c:v>20.823799999999999</c:v>
                </c:pt>
                <c:pt idx="23">
                  <c:v>15.6188</c:v>
                </c:pt>
                <c:pt idx="24">
                  <c:v>7.3502999999999998</c:v>
                </c:pt>
                <c:pt idx="25">
                  <c:v>5.5975000000000001</c:v>
                </c:pt>
                <c:pt idx="26">
                  <c:v>10.233599999999999</c:v>
                </c:pt>
              </c:numCache>
            </c:numRef>
          </c:val>
          <c:extLst>
            <c:ext xmlns:c16="http://schemas.microsoft.com/office/drawing/2014/chart" uri="{C3380CC4-5D6E-409C-BE32-E72D297353CC}">
              <c16:uniqueId val="{00000000-DFB3-CD47-8777-74BF62C2ACC4}"/>
            </c:ext>
          </c:extLst>
        </c:ser>
        <c:ser>
          <c:idx val="1"/>
          <c:order val="1"/>
          <c:tx>
            <c:strRef>
              <c:f>'3rd(Aug)→Adult(Sep)'!$A$5</c:f>
              <c:strCache>
                <c:ptCount val="1"/>
                <c:pt idx="0">
                  <c:v>Aquabacterium</c:v>
                </c:pt>
              </c:strCache>
            </c:strRef>
          </c:tx>
          <c:spPr>
            <a:solidFill>
              <a:srgbClr val="ABC46C"/>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'3rd(Aug)→Adult(Sep)'!$B$5:$AB$5</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3.0228999999999999</c:v>
                </c:pt>
                <c:pt idx="15">
                  <c:v>0</c:v>
                </c:pt>
                <c:pt idx="16">
                  <c:v>12.685600000000001</c:v>
                </c:pt>
                <c:pt idx="17">
                  <c:v>12.241</c:v>
                </c:pt>
                <c:pt idx="18">
                  <c:v>10.169499999999999</c:v>
                </c:pt>
                <c:pt idx="19">
                  <c:v>11.062099999999999</c:v>
                </c:pt>
                <c:pt idx="20">
                  <c:v>8.4960000000000004</c:v>
                </c:pt>
                <c:pt idx="21">
                  <c:v>12.7095</c:v>
                </c:pt>
                <c:pt idx="22">
                  <c:v>20.291499999999999</c:v>
                </c:pt>
                <c:pt idx="23">
                  <c:v>13.2338</c:v>
                </c:pt>
                <c:pt idx="24">
                  <c:v>14.0486</c:v>
                </c:pt>
                <c:pt idx="25">
                  <c:v>9.7136999999999993</c:v>
                </c:pt>
                <c:pt idx="26">
                  <c:v>6.3677999999999999</c:v>
                </c:pt>
              </c:numCache>
            </c:numRef>
          </c:val>
          <c:extLst>
            <c:ext xmlns:c16="http://schemas.microsoft.com/office/drawing/2014/chart" uri="{C3380CC4-5D6E-409C-BE32-E72D297353CC}">
              <c16:uniqueId val="{00000001-DFB3-CD47-8777-74BF62C2ACC4}"/>
            </c:ext>
          </c:extLst>
        </c:ser>
        <c:ser>
          <c:idx val="2"/>
          <c:order val="2"/>
          <c:tx>
            <c:strRef>
              <c:f>'3rd(Aug)→Adult(Sep)'!$A$6</c:f>
              <c:strCache>
                <c:ptCount val="1"/>
                <c:pt idx="0">
                  <c:v>Yersinia</c:v>
                </c:pt>
              </c:strCache>
            </c:strRef>
          </c:tx>
          <c:spPr>
            <a:solidFill>
              <a:srgbClr val="FFFF00"/>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'3rd(Aug)→Adult(Sep)'!$B$6:$N$6</c:f>
              <c:numCache>
                <c:formatCode>General</c:formatCode>
                <c:ptCount val="13"/>
                <c:pt idx="0">
                  <c:v>0</c:v>
                </c:pt>
                <c:pt idx="1">
                  <c:v>0</c:v>
                </c:pt>
                <c:pt idx="2">
                  <c:v>2.2321</c:v>
                </c:pt>
                <c:pt idx="4">
                  <c:v>0</c:v>
                </c:pt>
                <c:pt idx="5">
                  <c:v>0</c:v>
                </c:pt>
                <c:pt idx="7">
                  <c:v>0</c:v>
                </c:pt>
                <c:pt idx="8">
                  <c:v>0</c:v>
                </c:pt>
                <c:pt idx="9">
                  <c:v>0</c:v>
                </c:pt>
                <c:pt idx="10">
                  <c:v>0</c:v>
                </c:pt>
                <c:pt idx="11">
                  <c:v>0</c:v>
                </c:pt>
                <c:pt idx="12">
                  <c:v>0</c:v>
                </c:pt>
              </c:numCache>
            </c:numRef>
          </c:val>
          <c:extLst>
            <c:ext xmlns:c16="http://schemas.microsoft.com/office/drawing/2014/chart" uri="{C3380CC4-5D6E-409C-BE32-E72D297353CC}">
              <c16:uniqueId val="{00000002-DFB3-CD47-8777-74BF62C2ACC4}"/>
            </c:ext>
          </c:extLst>
        </c:ser>
        <c:ser>
          <c:idx val="3"/>
          <c:order val="3"/>
          <c:tx>
            <c:strRef>
              <c:f>'3rd(Aug)→Adult(Sep)'!$A$7</c:f>
              <c:strCache>
                <c:ptCount val="1"/>
                <c:pt idx="0">
                  <c:v>Chryseobacterium</c:v>
                </c:pt>
              </c:strCache>
            </c:strRef>
          </c:tx>
          <c:spPr>
            <a:solidFill>
              <a:schemeClr val="accent4"/>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'3rd(Aug)→Adult(Sep)'!$B$7:$AB$7</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3-DFB3-CD47-8777-74BF62C2ACC4}"/>
            </c:ext>
          </c:extLst>
        </c:ser>
        <c:ser>
          <c:idx val="4"/>
          <c:order val="4"/>
          <c:tx>
            <c:strRef>
              <c:f>'3rd(Aug)→Adult(Sep)'!$A$8</c:f>
              <c:strCache>
                <c:ptCount val="1"/>
                <c:pt idx="0">
                  <c:v>Microbacterium</c:v>
                </c:pt>
              </c:strCache>
            </c:strRef>
          </c:tx>
          <c:spPr>
            <a:solidFill>
              <a:schemeClr val="accent5"/>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'3rd(Aug)→Adult(Sep)'!$B$9:$AB$9</c:f>
              <c:numCache>
                <c:formatCode>General</c:formatCode>
                <c:ptCount val="27"/>
                <c:pt idx="0">
                  <c:v>0</c:v>
                </c:pt>
                <c:pt idx="1">
                  <c:v>0</c:v>
                </c:pt>
                <c:pt idx="2">
                  <c:v>0</c:v>
                </c:pt>
                <c:pt idx="4">
                  <c:v>0</c:v>
                </c:pt>
                <c:pt idx="5">
                  <c:v>2.2044999999999999</c:v>
                </c:pt>
                <c:pt idx="7">
                  <c:v>2.6334</c:v>
                </c:pt>
                <c:pt idx="8">
                  <c:v>4.6718999999999999</c:v>
                </c:pt>
                <c:pt idx="9">
                  <c:v>3.9142999999999999</c:v>
                </c:pt>
                <c:pt idx="10">
                  <c:v>4.7481999999999998</c:v>
                </c:pt>
                <c:pt idx="11">
                  <c:v>2.8216000000000001</c:v>
                </c:pt>
                <c:pt idx="12">
                  <c:v>4.1090999999999998</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4-DFB3-CD47-8777-74BF62C2ACC4}"/>
            </c:ext>
          </c:extLst>
        </c:ser>
        <c:ser>
          <c:idx val="5"/>
          <c:order val="5"/>
          <c:tx>
            <c:strRef>
              <c:f>'3rd(Aug)→Adult(Sep)'!$A$9</c:f>
              <c:strCache>
                <c:ptCount val="1"/>
                <c:pt idx="0">
                  <c:v>Hymenobacter</c:v>
                </c:pt>
              </c:strCache>
            </c:strRef>
          </c:tx>
          <c:spPr>
            <a:solidFill>
              <a:schemeClr val="accent6"/>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'3rd(Aug)→Adult(Sep)'!$B$9:$AB$9</c:f>
              <c:numCache>
                <c:formatCode>General</c:formatCode>
                <c:ptCount val="27"/>
                <c:pt idx="0">
                  <c:v>0</c:v>
                </c:pt>
                <c:pt idx="1">
                  <c:v>0</c:v>
                </c:pt>
                <c:pt idx="2">
                  <c:v>0</c:v>
                </c:pt>
                <c:pt idx="4">
                  <c:v>0</c:v>
                </c:pt>
                <c:pt idx="5">
                  <c:v>2.2044999999999999</c:v>
                </c:pt>
                <c:pt idx="7">
                  <c:v>2.6334</c:v>
                </c:pt>
                <c:pt idx="8">
                  <c:v>4.6718999999999999</c:v>
                </c:pt>
                <c:pt idx="9">
                  <c:v>3.9142999999999999</c:v>
                </c:pt>
                <c:pt idx="10">
                  <c:v>4.7481999999999998</c:v>
                </c:pt>
                <c:pt idx="11">
                  <c:v>2.8216000000000001</c:v>
                </c:pt>
                <c:pt idx="12">
                  <c:v>4.1090999999999998</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5-DFB3-CD47-8777-74BF62C2ACC4}"/>
            </c:ext>
          </c:extLst>
        </c:ser>
        <c:ser>
          <c:idx val="6"/>
          <c:order val="6"/>
          <c:tx>
            <c:strRef>
              <c:f>'3rd(Aug)→Adult(Sep)'!$A$10</c:f>
              <c:strCache>
                <c:ptCount val="1"/>
                <c:pt idx="0">
                  <c:v>Terrimicrobium</c:v>
                </c:pt>
              </c:strCache>
            </c:strRef>
          </c:tx>
          <c:spPr>
            <a:solidFill>
              <a:schemeClr val="accent1">
                <a:lumMod val="6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'3rd(Aug)→Adult(Sep)'!$B$10:$AB$10</c:f>
              <c:numCache>
                <c:formatCode>General</c:formatCode>
                <c:ptCount val="27"/>
                <c:pt idx="0">
                  <c:v>0</c:v>
                </c:pt>
                <c:pt idx="1">
                  <c:v>0</c:v>
                </c:pt>
                <c:pt idx="2">
                  <c:v>0</c:v>
                </c:pt>
                <c:pt idx="4">
                  <c:v>0</c:v>
                </c:pt>
                <c:pt idx="5">
                  <c:v>0</c:v>
                </c:pt>
                <c:pt idx="7">
                  <c:v>6.0597000000000003</c:v>
                </c:pt>
                <c:pt idx="8">
                  <c:v>7.4127999999999998</c:v>
                </c:pt>
                <c:pt idx="9">
                  <c:v>10.5334</c:v>
                </c:pt>
                <c:pt idx="10">
                  <c:v>7.7450999999999999</c:v>
                </c:pt>
                <c:pt idx="11">
                  <c:v>9.4286999999999992</c:v>
                </c:pt>
                <c:pt idx="12">
                  <c:v>9.9825999999999997</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6-DFB3-CD47-8777-74BF62C2ACC4}"/>
            </c:ext>
          </c:extLst>
        </c:ser>
        <c:ser>
          <c:idx val="7"/>
          <c:order val="7"/>
          <c:tx>
            <c:strRef>
              <c:f>'3rd(Aug)→Adult(Sep)'!$A$11</c:f>
              <c:strCache>
                <c:ptCount val="1"/>
                <c:pt idx="0">
                  <c:v>Erwinia</c:v>
                </c:pt>
              </c:strCache>
            </c:strRef>
          </c:tx>
          <c:spPr>
            <a:solidFill>
              <a:schemeClr val="accent2">
                <a:lumMod val="6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'3rd(Aug)→Adult(Sep)'!$B$11:$AB$11</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7-DFB3-CD47-8777-74BF62C2ACC4}"/>
            </c:ext>
          </c:extLst>
        </c:ser>
        <c:ser>
          <c:idx val="8"/>
          <c:order val="8"/>
          <c:tx>
            <c:strRef>
              <c:f>'3rd(Aug)→Adult(Sep)'!$A$12</c:f>
              <c:strCache>
                <c:ptCount val="1"/>
                <c:pt idx="0">
                  <c:v>Rhodococcus</c:v>
                </c:pt>
              </c:strCache>
            </c:strRef>
          </c:tx>
          <c:spPr>
            <a:solidFill>
              <a:schemeClr val="accent3">
                <a:lumMod val="6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'3rd(Aug)→Adult(Sep)'!$B$12:$AB$12</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8-DFB3-CD47-8777-74BF62C2ACC4}"/>
            </c:ext>
          </c:extLst>
        </c:ser>
        <c:ser>
          <c:idx val="9"/>
          <c:order val="9"/>
          <c:tx>
            <c:strRef>
              <c:f>'3rd(Aug)→Adult(Sep)'!$A$13</c:f>
              <c:strCache>
                <c:ptCount val="1"/>
                <c:pt idx="0">
                  <c:v>Acidovorax</c:v>
                </c:pt>
              </c:strCache>
            </c:strRef>
          </c:tx>
          <c:spPr>
            <a:solidFill>
              <a:schemeClr val="accent4">
                <a:lumMod val="6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'3rd(Aug)→Adult(Sep)'!$B$13:$AB$13</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9-DFB3-CD47-8777-74BF62C2ACC4}"/>
            </c:ext>
          </c:extLst>
        </c:ser>
        <c:ser>
          <c:idx val="10"/>
          <c:order val="10"/>
          <c:tx>
            <c:strRef>
              <c:f>'3rd(Aug)→Adult(Sep)'!$A$14</c:f>
              <c:strCache>
                <c:ptCount val="1"/>
                <c:pt idx="0">
                  <c:v>Izhakiella</c:v>
                </c:pt>
              </c:strCache>
            </c:strRef>
          </c:tx>
          <c:spPr>
            <a:solidFill>
              <a:schemeClr val="accent5">
                <a:lumMod val="6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'3rd(Aug)→Adult(Sep)'!$B$14:$AB$14</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A-DFB3-CD47-8777-74BF62C2ACC4}"/>
            </c:ext>
          </c:extLst>
        </c:ser>
        <c:ser>
          <c:idx val="11"/>
          <c:order val="11"/>
          <c:tx>
            <c:strRef>
              <c:f>'3rd(Aug)→Adult(Sep)'!$A$15</c:f>
              <c:strCache>
                <c:ptCount val="1"/>
                <c:pt idx="0">
                  <c:v>Methylobacterium</c:v>
                </c:pt>
              </c:strCache>
            </c:strRef>
          </c:tx>
          <c:spPr>
            <a:solidFill>
              <a:schemeClr val="accent6">
                <a:lumMod val="6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'3rd(Aug)→Adult(Sep)'!$B$15:$AB$15</c:f>
              <c:numCache>
                <c:formatCode>General</c:formatCode>
                <c:ptCount val="27"/>
                <c:pt idx="0">
                  <c:v>0</c:v>
                </c:pt>
                <c:pt idx="1">
                  <c:v>4.0871000000000004</c:v>
                </c:pt>
                <c:pt idx="2">
                  <c:v>8.7640999999999991</c:v>
                </c:pt>
                <c:pt idx="4">
                  <c:v>7.2561999999999998</c:v>
                </c:pt>
                <c:pt idx="5">
                  <c:v>9.3185000000000002</c:v>
                </c:pt>
                <c:pt idx="7">
                  <c:v>0</c:v>
                </c:pt>
                <c:pt idx="8">
                  <c:v>0</c:v>
                </c:pt>
                <c:pt idx="9">
                  <c:v>0</c:v>
                </c:pt>
                <c:pt idx="10">
                  <c:v>2.4005000000000001</c:v>
                </c:pt>
                <c:pt idx="11">
                  <c:v>4.1835000000000004</c:v>
                </c:pt>
                <c:pt idx="12">
                  <c:v>2.3214999999999999</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B-DFB3-CD47-8777-74BF62C2ACC4}"/>
            </c:ext>
          </c:extLst>
        </c:ser>
        <c:ser>
          <c:idx val="12"/>
          <c:order val="12"/>
          <c:tx>
            <c:strRef>
              <c:f>'3rd(Aug)→Adult(Sep)'!$A$16</c:f>
              <c:strCache>
                <c:ptCount val="1"/>
                <c:pt idx="0">
                  <c:v>Rickettsia</c:v>
                </c:pt>
              </c:strCache>
            </c:strRef>
          </c:tx>
          <c:spPr>
            <a:solidFill>
              <a:schemeClr val="accent1">
                <a:lumMod val="80000"/>
                <a:lumOff val="2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'3rd(Aug)→Adult(Sep)'!$B$16:$AB$16</c:f>
              <c:numCache>
                <c:formatCode>General</c:formatCode>
                <c:ptCount val="27"/>
                <c:pt idx="0">
                  <c:v>0</c:v>
                </c:pt>
                <c:pt idx="1">
                  <c:v>49.782200000000003</c:v>
                </c:pt>
                <c:pt idx="2">
                  <c:v>0</c:v>
                </c:pt>
                <c:pt idx="4">
                  <c:v>0</c:v>
                </c:pt>
                <c:pt idx="5">
                  <c:v>0</c:v>
                </c:pt>
                <c:pt idx="7">
                  <c:v>0</c:v>
                </c:pt>
                <c:pt idx="8">
                  <c:v>0</c:v>
                </c:pt>
                <c:pt idx="9">
                  <c:v>0</c:v>
                </c:pt>
                <c:pt idx="10">
                  <c:v>0</c:v>
                </c:pt>
                <c:pt idx="11">
                  <c:v>8.0249000000000006</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C-DFB3-CD47-8777-74BF62C2ACC4}"/>
            </c:ext>
          </c:extLst>
        </c:ser>
        <c:ser>
          <c:idx val="13"/>
          <c:order val="13"/>
          <c:tx>
            <c:strRef>
              <c:f>'3rd(Aug)→Adult(Sep)'!$A$17</c:f>
              <c:strCache>
                <c:ptCount val="1"/>
                <c:pt idx="0">
                  <c:v>Spiroplasma</c:v>
                </c:pt>
              </c:strCache>
            </c:strRef>
          </c:tx>
          <c:spPr>
            <a:solidFill>
              <a:schemeClr val="accent5">
                <a:lumMod val="75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'3rd(Aug)→Adult(Sep)'!$B$17:$AB$17</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D-DFB3-CD47-8777-74BF62C2ACC4}"/>
            </c:ext>
          </c:extLst>
        </c:ser>
        <c:ser>
          <c:idx val="14"/>
          <c:order val="14"/>
          <c:tx>
            <c:strRef>
              <c:f>'3rd(Aug)→Adult(Sep)'!$A$18</c:f>
              <c:strCache>
                <c:ptCount val="1"/>
                <c:pt idx="0">
                  <c:v>Psedomonas</c:v>
                </c:pt>
              </c:strCache>
            </c:strRef>
          </c:tx>
          <c:spPr>
            <a:solidFill>
              <a:schemeClr val="accent3">
                <a:lumMod val="80000"/>
                <a:lumOff val="2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'3rd(Aug)→Adult(Sep)'!$B$18:$AB$18</c:f>
              <c:numCache>
                <c:formatCode>General</c:formatCode>
                <c:ptCount val="27"/>
                <c:pt idx="0">
                  <c:v>0</c:v>
                </c:pt>
                <c:pt idx="1">
                  <c:v>6.5243000000000002</c:v>
                </c:pt>
                <c:pt idx="2">
                  <c:v>3.6888999999999998</c:v>
                </c:pt>
                <c:pt idx="4">
                  <c:v>2.3429000000000002</c:v>
                </c:pt>
                <c:pt idx="5">
                  <c:v>14.0487</c:v>
                </c:pt>
                <c:pt idx="7">
                  <c:v>0</c:v>
                </c:pt>
                <c:pt idx="8">
                  <c:v>0</c:v>
                </c:pt>
                <c:pt idx="9">
                  <c:v>0</c:v>
                </c:pt>
                <c:pt idx="10">
                  <c:v>0</c:v>
                </c:pt>
                <c:pt idx="11">
                  <c:v>2.5491999999999999</c:v>
                </c:pt>
                <c:pt idx="12">
                  <c:v>2.2054999999999998</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E-DFB3-CD47-8777-74BF62C2ACC4}"/>
            </c:ext>
          </c:extLst>
        </c:ser>
        <c:ser>
          <c:idx val="15"/>
          <c:order val="15"/>
          <c:tx>
            <c:strRef>
              <c:f>'3rd(Aug)→Adult(Sep)'!$A$19</c:f>
              <c:strCache>
                <c:ptCount val="1"/>
                <c:pt idx="0">
                  <c:v>Sphingomonas</c:v>
                </c:pt>
              </c:strCache>
            </c:strRef>
          </c:tx>
          <c:spPr>
            <a:solidFill>
              <a:schemeClr val="accent4">
                <a:lumMod val="80000"/>
                <a:lumOff val="2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'3rd(Aug)→Adult(Sep)'!$B$19:$AB$19</c:f>
              <c:numCache>
                <c:formatCode>General</c:formatCode>
                <c:ptCount val="27"/>
                <c:pt idx="0">
                  <c:v>0</c:v>
                </c:pt>
                <c:pt idx="1">
                  <c:v>2.2528999999999999</c:v>
                </c:pt>
                <c:pt idx="2">
                  <c:v>7.5540000000000003</c:v>
                </c:pt>
                <c:pt idx="4" formatCode="0.00">
                  <c:v>9.11</c:v>
                </c:pt>
                <c:pt idx="5">
                  <c:v>6.0529000000000002</c:v>
                </c:pt>
                <c:pt idx="7">
                  <c:v>0</c:v>
                </c:pt>
                <c:pt idx="8">
                  <c:v>0</c:v>
                </c:pt>
                <c:pt idx="9">
                  <c:v>0</c:v>
                </c:pt>
                <c:pt idx="10">
                  <c:v>2.0910000000000002</c:v>
                </c:pt>
                <c:pt idx="11">
                  <c:v>0</c:v>
                </c:pt>
                <c:pt idx="12">
                  <c:v>0</c:v>
                </c:pt>
                <c:pt idx="14">
                  <c:v>0</c:v>
                </c:pt>
                <c:pt idx="15">
                  <c:v>0</c:v>
                </c:pt>
                <c:pt idx="16">
                  <c:v>0</c:v>
                </c:pt>
                <c:pt idx="17">
                  <c:v>0</c:v>
                </c:pt>
                <c:pt idx="18">
                  <c:v>0</c:v>
                </c:pt>
                <c:pt idx="19">
                  <c:v>0</c:v>
                </c:pt>
                <c:pt idx="20">
                  <c:v>6.6569000000000003</c:v>
                </c:pt>
                <c:pt idx="21">
                  <c:v>2.6543999999999999</c:v>
                </c:pt>
                <c:pt idx="22">
                  <c:v>0</c:v>
                </c:pt>
                <c:pt idx="23">
                  <c:v>4.9554</c:v>
                </c:pt>
                <c:pt idx="24">
                  <c:v>0</c:v>
                </c:pt>
                <c:pt idx="25">
                  <c:v>0</c:v>
                </c:pt>
                <c:pt idx="26">
                  <c:v>10.5656</c:v>
                </c:pt>
              </c:numCache>
            </c:numRef>
          </c:val>
          <c:extLst>
            <c:ext xmlns:c16="http://schemas.microsoft.com/office/drawing/2014/chart" uri="{C3380CC4-5D6E-409C-BE32-E72D297353CC}">
              <c16:uniqueId val="{0000000F-DFB3-CD47-8777-74BF62C2ACC4}"/>
            </c:ext>
          </c:extLst>
        </c:ser>
        <c:ser>
          <c:idx val="16"/>
          <c:order val="16"/>
          <c:tx>
            <c:strRef>
              <c:f>'3rd(Aug)→Adult(Sep)'!$A$20</c:f>
              <c:strCache>
                <c:ptCount val="1"/>
                <c:pt idx="0">
                  <c:v>Enterococcus</c:v>
                </c:pt>
              </c:strCache>
            </c:strRef>
          </c:tx>
          <c:spPr>
            <a:solidFill>
              <a:schemeClr val="accent5">
                <a:lumMod val="80000"/>
                <a:lumOff val="20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'3rd(Aug)→Adult(Sep)'!$B$20:$AB$20</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10-DFB3-CD47-8777-74BF62C2ACC4}"/>
            </c:ext>
          </c:extLst>
        </c:ser>
        <c:ser>
          <c:idx val="17"/>
          <c:order val="17"/>
          <c:tx>
            <c:strRef>
              <c:f>'3rd(Aug)→Adult(Sep)'!$A$21</c:f>
              <c:strCache>
                <c:ptCount val="1"/>
                <c:pt idx="0">
                  <c:v>Acinetobacter</c:v>
                </c:pt>
              </c:strCache>
            </c:strRef>
          </c:tx>
          <c:spPr>
            <a:solidFill>
              <a:srgbClr val="FF7C88"/>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'3rd(Aug)→Adult(Sep)'!$B$21:$AB$21</c:f>
              <c:numCache>
                <c:formatCode>General</c:formatCode>
                <c:ptCount val="27"/>
                <c:pt idx="0">
                  <c:v>0</c:v>
                </c:pt>
                <c:pt idx="1">
                  <c:v>2.3953000000000002</c:v>
                </c:pt>
                <c:pt idx="2">
                  <c:v>0</c:v>
                </c:pt>
                <c:pt idx="4">
                  <c:v>0</c:v>
                </c:pt>
                <c:pt idx="5">
                  <c:v>3.6690999999999998</c:v>
                </c:pt>
                <c:pt idx="7">
                  <c:v>0</c:v>
                </c:pt>
                <c:pt idx="8">
                  <c:v>0</c:v>
                </c:pt>
                <c:pt idx="9">
                  <c:v>0</c:v>
                </c:pt>
                <c:pt idx="10">
                  <c:v>0</c:v>
                </c:pt>
                <c:pt idx="11">
                  <c:v>0</c:v>
                </c:pt>
                <c:pt idx="12">
                  <c:v>0</c:v>
                </c:pt>
                <c:pt idx="14">
                  <c:v>4.8292000000000002</c:v>
                </c:pt>
                <c:pt idx="15">
                  <c:v>5.8354999999999997</c:v>
                </c:pt>
                <c:pt idx="16">
                  <c:v>4.8577000000000004</c:v>
                </c:pt>
                <c:pt idx="17">
                  <c:v>24.069900000000001</c:v>
                </c:pt>
                <c:pt idx="18">
                  <c:v>20.138999999999999</c:v>
                </c:pt>
                <c:pt idx="19">
                  <c:v>10.681900000000001</c:v>
                </c:pt>
                <c:pt idx="20">
                  <c:v>5.0209000000000001</c:v>
                </c:pt>
                <c:pt idx="21">
                  <c:v>4.0265000000000004</c:v>
                </c:pt>
                <c:pt idx="22">
                  <c:v>5.3484999999999996</c:v>
                </c:pt>
                <c:pt idx="23">
                  <c:v>12.550700000000001</c:v>
                </c:pt>
                <c:pt idx="24">
                  <c:v>7.0538999999999996</c:v>
                </c:pt>
                <c:pt idx="25">
                  <c:v>13.5024</c:v>
                </c:pt>
                <c:pt idx="26">
                  <c:v>4.6840000000000002</c:v>
                </c:pt>
              </c:numCache>
            </c:numRef>
          </c:val>
          <c:extLst>
            <c:ext xmlns:c16="http://schemas.microsoft.com/office/drawing/2014/chart" uri="{C3380CC4-5D6E-409C-BE32-E72D297353CC}">
              <c16:uniqueId val="{00000011-DFB3-CD47-8777-74BF62C2ACC4}"/>
            </c:ext>
          </c:extLst>
        </c:ser>
        <c:ser>
          <c:idx val="18"/>
          <c:order val="18"/>
          <c:tx>
            <c:strRef>
              <c:f>'3rd(Aug)→Adult(Sep)'!$A$22</c:f>
              <c:strCache>
                <c:ptCount val="1"/>
                <c:pt idx="0">
                  <c:v>Cutibacterium</c:v>
                </c:pt>
              </c:strCache>
            </c:strRef>
          </c:tx>
          <c:spPr>
            <a:solidFill>
              <a:srgbClr val="FFB174"/>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'3rd(Aug)→Adult(Sep)'!$B$22:$AB$22</c:f>
              <c:numCache>
                <c:formatCode>General</c:formatCode>
                <c:ptCount val="27"/>
                <c:pt idx="0">
                  <c:v>0</c:v>
                </c:pt>
                <c:pt idx="1">
                  <c:v>0</c:v>
                </c:pt>
                <c:pt idx="2">
                  <c:v>0</c:v>
                </c:pt>
                <c:pt idx="4">
                  <c:v>4.4413</c:v>
                </c:pt>
                <c:pt idx="5">
                  <c:v>0</c:v>
                </c:pt>
                <c:pt idx="7">
                  <c:v>2.7324999999999999</c:v>
                </c:pt>
                <c:pt idx="8">
                  <c:v>0</c:v>
                </c:pt>
                <c:pt idx="9">
                  <c:v>0</c:v>
                </c:pt>
                <c:pt idx="10">
                  <c:v>0</c:v>
                </c:pt>
                <c:pt idx="11">
                  <c:v>0</c:v>
                </c:pt>
                <c:pt idx="12">
                  <c:v>0</c:v>
                </c:pt>
                <c:pt idx="14">
                  <c:v>0</c:v>
                </c:pt>
                <c:pt idx="15">
                  <c:v>2.7408999999999999</c:v>
                </c:pt>
                <c:pt idx="16">
                  <c:v>6.8563000000000001</c:v>
                </c:pt>
                <c:pt idx="17">
                  <c:v>6.5605000000000002</c:v>
                </c:pt>
                <c:pt idx="18">
                  <c:v>4.3611000000000004</c:v>
                </c:pt>
                <c:pt idx="19">
                  <c:v>9.4186999999999994</c:v>
                </c:pt>
                <c:pt idx="20">
                  <c:v>2.7980999999999998</c:v>
                </c:pt>
                <c:pt idx="21">
                  <c:v>5.23</c:v>
                </c:pt>
                <c:pt idx="22">
                  <c:v>2.8896999999999999</c:v>
                </c:pt>
                <c:pt idx="23">
                  <c:v>6.75</c:v>
                </c:pt>
                <c:pt idx="24">
                  <c:v>4.5049999999999999</c:v>
                </c:pt>
                <c:pt idx="25">
                  <c:v>9.9131</c:v>
                </c:pt>
                <c:pt idx="26">
                  <c:v>2.0396000000000001</c:v>
                </c:pt>
              </c:numCache>
            </c:numRef>
          </c:val>
          <c:extLst>
            <c:ext xmlns:c16="http://schemas.microsoft.com/office/drawing/2014/chart" uri="{C3380CC4-5D6E-409C-BE32-E72D297353CC}">
              <c16:uniqueId val="{00000012-DFB3-CD47-8777-74BF62C2ACC4}"/>
            </c:ext>
          </c:extLst>
        </c:ser>
        <c:ser>
          <c:idx val="19"/>
          <c:order val="19"/>
          <c:tx>
            <c:strRef>
              <c:f>'3rd(Aug)→Adult(Sep)'!$A$23</c:f>
              <c:strCache>
                <c:ptCount val="1"/>
                <c:pt idx="0">
                  <c:v>Flavobacterium</c:v>
                </c:pt>
              </c:strCache>
            </c:strRef>
          </c:tx>
          <c:spPr>
            <a:solidFill>
              <a:srgbClr val="F7F480"/>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'3rd(Aug)→Adult(Sep)'!$B$23:$AB$23</c:f>
              <c:numCache>
                <c:formatCode>General</c:formatCode>
                <c:ptCount val="27"/>
                <c:pt idx="0">
                  <c:v>0</c:v>
                </c:pt>
                <c:pt idx="1">
                  <c:v>0</c:v>
                </c:pt>
                <c:pt idx="2">
                  <c:v>0</c:v>
                </c:pt>
                <c:pt idx="4">
                  <c:v>0</c:v>
                </c:pt>
                <c:pt idx="5">
                  <c:v>0</c:v>
                </c:pt>
                <c:pt idx="7">
                  <c:v>0</c:v>
                </c:pt>
                <c:pt idx="8">
                  <c:v>0</c:v>
                </c:pt>
                <c:pt idx="9">
                  <c:v>0</c:v>
                </c:pt>
                <c:pt idx="10">
                  <c:v>0</c:v>
                </c:pt>
                <c:pt idx="11">
                  <c:v>0</c:v>
                </c:pt>
                <c:pt idx="12">
                  <c:v>0</c:v>
                </c:pt>
                <c:pt idx="14">
                  <c:v>0</c:v>
                </c:pt>
                <c:pt idx="15">
                  <c:v>0</c:v>
                </c:pt>
                <c:pt idx="16">
                  <c:v>3.2616000000000001</c:v>
                </c:pt>
                <c:pt idx="17">
                  <c:v>2.4281999999999999</c:v>
                </c:pt>
                <c:pt idx="18">
                  <c:v>0</c:v>
                </c:pt>
                <c:pt idx="19">
                  <c:v>5.9112</c:v>
                </c:pt>
                <c:pt idx="20">
                  <c:v>0</c:v>
                </c:pt>
                <c:pt idx="21">
                  <c:v>5.0724999999999998</c:v>
                </c:pt>
                <c:pt idx="22">
                  <c:v>0</c:v>
                </c:pt>
                <c:pt idx="23">
                  <c:v>0</c:v>
                </c:pt>
                <c:pt idx="24">
                  <c:v>14.641400000000001</c:v>
                </c:pt>
                <c:pt idx="25">
                  <c:v>2.8058999999999998</c:v>
                </c:pt>
                <c:pt idx="26">
                  <c:v>0</c:v>
                </c:pt>
              </c:numCache>
            </c:numRef>
          </c:val>
          <c:extLst>
            <c:ext xmlns:c16="http://schemas.microsoft.com/office/drawing/2014/chart" uri="{C3380CC4-5D6E-409C-BE32-E72D297353CC}">
              <c16:uniqueId val="{00000013-DFB3-CD47-8777-74BF62C2ACC4}"/>
            </c:ext>
          </c:extLst>
        </c:ser>
        <c:ser>
          <c:idx val="20"/>
          <c:order val="20"/>
          <c:tx>
            <c:strRef>
              <c:f>'3rd(Aug)→Adult(Sep)'!$A$24</c:f>
              <c:strCache>
                <c:ptCount val="1"/>
                <c:pt idx="0">
                  <c:v>Serratia</c:v>
                </c:pt>
              </c:strCache>
            </c:strRef>
          </c:tx>
          <c:spPr>
            <a:solidFill>
              <a:srgbClr val="90D4C4"/>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'3rd(Aug)→Adult(Sep)'!$B$24:$AB$24</c:f>
              <c:numCache>
                <c:formatCode>General</c:formatCode>
                <c:ptCount val="27"/>
                <c:pt idx="0">
                  <c:v>72.561899999999994</c:v>
                </c:pt>
                <c:pt idx="1">
                  <c:v>9.2629999999999999</c:v>
                </c:pt>
                <c:pt idx="2">
                  <c:v>3.3481999999999998</c:v>
                </c:pt>
                <c:pt idx="4">
                  <c:v>47.517800000000001</c:v>
                </c:pt>
                <c:pt idx="5">
                  <c:v>15.782400000000001</c:v>
                </c:pt>
                <c:pt idx="7">
                  <c:v>55.932299999999998</c:v>
                </c:pt>
                <c:pt idx="8">
                  <c:v>25.636800000000001</c:v>
                </c:pt>
                <c:pt idx="9">
                  <c:v>23.2804</c:v>
                </c:pt>
                <c:pt idx="10">
                  <c:v>10.4099</c:v>
                </c:pt>
                <c:pt idx="11">
                  <c:v>6.7537000000000003</c:v>
                </c:pt>
                <c:pt idx="12">
                  <c:v>16.076599999999999</c:v>
                </c:pt>
                <c:pt idx="14">
                  <c:v>9.1423000000000005</c:v>
                </c:pt>
                <c:pt idx="15">
                  <c:v>60.610100000000003</c:v>
                </c:pt>
                <c:pt idx="16">
                  <c:v>5.7321</c:v>
                </c:pt>
                <c:pt idx="17">
                  <c:v>7.3402000000000003</c:v>
                </c:pt>
                <c:pt idx="18">
                  <c:v>6.5796999999999999</c:v>
                </c:pt>
                <c:pt idx="19">
                  <c:v>3.8877000000000002</c:v>
                </c:pt>
                <c:pt idx="20">
                  <c:v>13.3589</c:v>
                </c:pt>
                <c:pt idx="21">
                  <c:v>5.4325000000000001</c:v>
                </c:pt>
                <c:pt idx="22">
                  <c:v>5.6780999999999997</c:v>
                </c:pt>
                <c:pt idx="23">
                  <c:v>0</c:v>
                </c:pt>
                <c:pt idx="24">
                  <c:v>2.1339999999999999</c:v>
                </c:pt>
                <c:pt idx="25">
                  <c:v>0</c:v>
                </c:pt>
                <c:pt idx="26">
                  <c:v>2.4190999999999998</c:v>
                </c:pt>
              </c:numCache>
            </c:numRef>
          </c:val>
          <c:extLst>
            <c:ext xmlns:c16="http://schemas.microsoft.com/office/drawing/2014/chart" uri="{C3380CC4-5D6E-409C-BE32-E72D297353CC}">
              <c16:uniqueId val="{00000014-DFB3-CD47-8777-74BF62C2ACC4}"/>
            </c:ext>
          </c:extLst>
        </c:ser>
        <c:ser>
          <c:idx val="21"/>
          <c:order val="21"/>
          <c:tx>
            <c:strRef>
              <c:f>'3rd(Aug)→Adult(Sep)'!$A$25</c:f>
              <c:strCache>
                <c:ptCount val="1"/>
                <c:pt idx="0">
                  <c:v>Lactococcus</c:v>
                </c:pt>
              </c:strCache>
            </c:strRef>
          </c:tx>
          <c:spPr>
            <a:solidFill>
              <a:srgbClr val="002060"/>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'3rd(Aug)→Adult(Sep)'!$B$25:$AB$25</c:f>
              <c:numCache>
                <c:formatCode>General</c:formatCode>
                <c:ptCount val="27"/>
                <c:pt idx="0">
                  <c:v>14.6662</c:v>
                </c:pt>
                <c:pt idx="1">
                  <c:v>0</c:v>
                </c:pt>
                <c:pt idx="2">
                  <c:v>2.9487999999999999</c:v>
                </c:pt>
                <c:pt idx="4">
                  <c:v>0</c:v>
                </c:pt>
                <c:pt idx="5">
                  <c:v>0</c:v>
                </c:pt>
                <c:pt idx="7">
                  <c:v>0</c:v>
                </c:pt>
                <c:pt idx="8">
                  <c:v>0</c:v>
                </c:pt>
                <c:pt idx="9">
                  <c:v>0</c:v>
                </c:pt>
                <c:pt idx="10">
                  <c:v>0</c:v>
                </c:pt>
                <c:pt idx="11">
                  <c:v>0</c:v>
                </c:pt>
                <c:pt idx="12">
                  <c:v>0</c:v>
                </c:pt>
                <c:pt idx="14">
                  <c:v>72.130700000000004</c:v>
                </c:pt>
                <c:pt idx="15">
                  <c:v>5.9682000000000004</c:v>
                </c:pt>
                <c:pt idx="16">
                  <c:v>3.8307000000000002</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15-DFB3-CD47-8777-74BF62C2ACC4}"/>
            </c:ext>
          </c:extLst>
        </c:ser>
        <c:ser>
          <c:idx val="22"/>
          <c:order val="22"/>
          <c:tx>
            <c:strRef>
              <c:f>'3rd(Aug)→Adult(Sep)'!$A$26</c:f>
              <c:strCache>
                <c:ptCount val="1"/>
                <c:pt idx="0">
                  <c:v>Others</c:v>
                </c:pt>
              </c:strCache>
            </c:strRef>
          </c:tx>
          <c:spPr>
            <a:solidFill>
              <a:schemeClr val="bg1">
                <a:lumMod val="85000"/>
              </a:schemeClr>
            </a:solidFill>
            <a:ln>
              <a:noFill/>
            </a:ln>
            <a:effectLst/>
          </c:spPr>
          <c:invertIfNegative val="0"/>
          <c:cat>
            <c:strRef>
              <c:f>'3rd(Aug)→Adult(Sep)'!$B$3:$AB$3</c:f>
              <c:strCache>
                <c:ptCount val="27"/>
                <c:pt idx="0">
                  <c:v>Tsurunuma_8_3rd_5</c:v>
                </c:pt>
                <c:pt idx="1">
                  <c:v>Tsurunuma_8_3rd_7</c:v>
                </c:pt>
                <c:pt idx="2">
                  <c:v>Tsurunuma_8_3rd_4</c:v>
                </c:pt>
                <c:pt idx="4">
                  <c:v>TSNM_9_4th_2</c:v>
                </c:pt>
                <c:pt idx="5">
                  <c:v>TSNM_9_4th_3</c:v>
                </c:pt>
                <c:pt idx="7">
                  <c:v>TSNM_9_5th_6</c:v>
                </c:pt>
                <c:pt idx="8">
                  <c:v>TSNM_9_5th_4</c:v>
                </c:pt>
                <c:pt idx="9">
                  <c:v>TSNM_9_5th_3</c:v>
                </c:pt>
                <c:pt idx="10">
                  <c:v>TSNM_9_5th_2</c:v>
                </c:pt>
                <c:pt idx="11">
                  <c:v>TSNM_9_5th_1</c:v>
                </c:pt>
                <c:pt idx="12">
                  <c:v>TSNM_9_5th_5</c:v>
                </c:pt>
                <c:pt idx="14">
                  <c:v>Tsurunuma_vineyard_Sep_ F_8</c:v>
                </c:pt>
                <c:pt idx="15">
                  <c:v>Tsurunuma_Sep_Gut_M_1</c:v>
                </c:pt>
                <c:pt idx="16">
                  <c:v>Tsurunuma_vineyard_Sep_ M_6</c:v>
                </c:pt>
                <c:pt idx="17">
                  <c:v>Tsurunuma_vineyard_Sep_ M_7</c:v>
                </c:pt>
                <c:pt idx="18">
                  <c:v>Tsurunuma_vineyard_Sep_ F_6</c:v>
                </c:pt>
                <c:pt idx="19">
                  <c:v>Tsurunuma_vineyard_Sep_ M_4</c:v>
                </c:pt>
                <c:pt idx="20">
                  <c:v>Tsurunuma_vineyard_Sep_ F_7</c:v>
                </c:pt>
                <c:pt idx="21">
                  <c:v>Tsurunuma_vineyard_Sep_ M_5</c:v>
                </c:pt>
                <c:pt idx="22">
                  <c:v>Tsurunuma_vineyard_Sep_ F_3</c:v>
                </c:pt>
                <c:pt idx="23">
                  <c:v>Tsurunuma_vineyard_Sep_ F_5</c:v>
                </c:pt>
                <c:pt idx="24">
                  <c:v>Tsurunuma_vineyard_Sep_ M_8</c:v>
                </c:pt>
                <c:pt idx="25">
                  <c:v>Tsurunuma_vineyard_Sep_ M_3</c:v>
                </c:pt>
                <c:pt idx="26">
                  <c:v>Tsurunuma_vineyard_Sep_ F_1</c:v>
                </c:pt>
              </c:strCache>
            </c:strRef>
          </c:cat>
          <c:val>
            <c:numRef>
              <c:f>'3rd(Aug)→Adult(Sep)'!$B$26:$AB$26</c:f>
              <c:numCache>
                <c:formatCode>General</c:formatCode>
                <c:ptCount val="27"/>
                <c:pt idx="0">
                  <c:v>12.771900000000002</c:v>
                </c:pt>
                <c:pt idx="1">
                  <c:v>25.695199999999986</c:v>
                </c:pt>
                <c:pt idx="2">
                  <c:v>71.463899999999995</c:v>
                </c:pt>
                <c:pt idx="4">
                  <c:v>20.585700000000003</c:v>
                </c:pt>
                <c:pt idx="5">
                  <c:v>48.923899999999996</c:v>
                </c:pt>
                <c:pt idx="7">
                  <c:v>20.572200000000009</c:v>
                </c:pt>
                <c:pt idx="8">
                  <c:v>35.119</c:v>
                </c:pt>
                <c:pt idx="9">
                  <c:v>36.2866</c:v>
                </c:pt>
                <c:pt idx="10">
                  <c:v>36.672600000000003</c:v>
                </c:pt>
                <c:pt idx="11">
                  <c:v>38.001199999999997</c:v>
                </c:pt>
                <c:pt idx="12">
                  <c:v>41.067900000000002</c:v>
                </c:pt>
                <c:pt idx="14">
                  <c:v>8.2452999999999861</c:v>
                </c:pt>
                <c:pt idx="15">
                  <c:v>20.999099999999999</c:v>
                </c:pt>
                <c:pt idx="16">
                  <c:v>35.128500000000003</c:v>
                </c:pt>
                <c:pt idx="17">
                  <c:v>34.10560000000001</c:v>
                </c:pt>
                <c:pt idx="18">
                  <c:v>35.878900000000002</c:v>
                </c:pt>
                <c:pt idx="19">
                  <c:v>42.150999999999996</c:v>
                </c:pt>
                <c:pt idx="20">
                  <c:v>43.687300000000008</c:v>
                </c:pt>
                <c:pt idx="21">
                  <c:v>46.429000000000002</c:v>
                </c:pt>
                <c:pt idx="22">
                  <c:v>44.968400000000003</c:v>
                </c:pt>
                <c:pt idx="23">
                  <c:v>46.891300000000001</c:v>
                </c:pt>
                <c:pt idx="24">
                  <c:v>50.266800000000003</c:v>
                </c:pt>
                <c:pt idx="25">
                  <c:v>58.467399999999998</c:v>
                </c:pt>
                <c:pt idx="26">
                  <c:v>63.690300000000001</c:v>
                </c:pt>
              </c:numCache>
            </c:numRef>
          </c:val>
          <c:extLst>
            <c:ext xmlns:c16="http://schemas.microsoft.com/office/drawing/2014/chart" uri="{C3380CC4-5D6E-409C-BE32-E72D297353CC}">
              <c16:uniqueId val="{00000016-DFB3-CD47-8777-74BF62C2ACC4}"/>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lang="ja-JP" sz="1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crossAx val="313309759"/>
        <c:crosses val="autoZero"/>
        <c:auto val="1"/>
        <c:lblAlgn val="ctr"/>
        <c:lblOffset val="100"/>
        <c:noMultiLvlLbl val="0"/>
      </c:catAx>
      <c:valAx>
        <c:axId val="313309759"/>
        <c:scaling>
          <c:orientation val="minMax"/>
        </c:scaling>
        <c:delete val="0"/>
        <c:axPos val="l"/>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313330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04782890042123"/>
          <c:y val="3.2152994912142095E-2"/>
          <c:w val="0.11499482919285108"/>
          <c:h val="6.836753914022313E-2"/>
        </c:manualLayout>
      </c:layout>
      <c:barChart>
        <c:barDir val="col"/>
        <c:grouping val="percentStacked"/>
        <c:varyColors val="0"/>
        <c:ser>
          <c:idx val="0"/>
          <c:order val="0"/>
          <c:tx>
            <c:strRef>
              <c:f>'Raw_name (2)'!$A$4</c:f>
              <c:strCache>
                <c:ptCount val="1"/>
                <c:pt idx="0">
                  <c:v>Caballeronia</c:v>
                </c:pt>
              </c:strCache>
            </c:strRef>
          </c:tx>
          <c:spPr>
            <a:solidFill>
              <a:srgbClr val="5AB9D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(2)'!$B$4:$AP$4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23.1799</c:v>
                </c:pt>
                <c:pt idx="18">
                  <c:v>12.8621</c:v>
                </c:pt>
                <c:pt idx="19">
                  <c:v>3.7669999999999999</c:v>
                </c:pt>
                <c:pt idx="20">
                  <c:v>0</c:v>
                </c:pt>
                <c:pt idx="21">
                  <c:v>0</c:v>
                </c:pt>
                <c:pt idx="22">
                  <c:v>0</c:v>
                </c:pt>
                <c:pt idx="23">
                  <c:v>0</c:v>
                </c:pt>
                <c:pt idx="24">
                  <c:v>0</c:v>
                </c:pt>
                <c:pt idx="25">
                  <c:v>6.7083000000000004</c:v>
                </c:pt>
                <c:pt idx="26">
                  <c:v>0</c:v>
                </c:pt>
                <c:pt idx="28">
                  <c:v>2.6295999999999999</c:v>
                </c:pt>
                <c:pt idx="29">
                  <c:v>3.8462000000000001</c:v>
                </c:pt>
                <c:pt idx="30">
                  <c:v>27.647500000000001</c:v>
                </c:pt>
                <c:pt idx="31">
                  <c:v>13.2546</c:v>
                </c:pt>
                <c:pt idx="32">
                  <c:v>22.8718</c:v>
                </c:pt>
                <c:pt idx="33">
                  <c:v>16.8874</c:v>
                </c:pt>
                <c:pt idx="34">
                  <c:v>19.9819</c:v>
                </c:pt>
                <c:pt idx="35">
                  <c:v>18.445599999999999</c:v>
                </c:pt>
                <c:pt idx="36">
                  <c:v>20.823799999999999</c:v>
                </c:pt>
                <c:pt idx="37">
                  <c:v>15.6188</c:v>
                </c:pt>
                <c:pt idx="38">
                  <c:v>7.3502999999999998</c:v>
                </c:pt>
                <c:pt idx="39">
                  <c:v>5.5975000000000001</c:v>
                </c:pt>
                <c:pt idx="40">
                  <c:v>10.233599999999999</c:v>
                </c:pt>
              </c:numCache>
            </c:numRef>
          </c:val>
          <c:extLst>
            <c:ext xmlns:c16="http://schemas.microsoft.com/office/drawing/2014/chart" uri="{C3380CC4-5D6E-409C-BE32-E72D297353CC}">
              <c16:uniqueId val="{00000000-C3D9-554E-AD37-9A0C5927A889}"/>
            </c:ext>
          </c:extLst>
        </c:ser>
        <c:ser>
          <c:idx val="1"/>
          <c:order val="1"/>
          <c:tx>
            <c:strRef>
              <c:f>'Raw_name (2)'!$A$5</c:f>
              <c:strCache>
                <c:ptCount val="1"/>
                <c:pt idx="0">
                  <c:v>Aquabacterium</c:v>
                </c:pt>
              </c:strCache>
            </c:strRef>
          </c:tx>
          <c:spPr>
            <a:solidFill>
              <a:srgbClr val="ABC46C"/>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(2)'!$B$5:$AP$5</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2.1726000000000001</c:v>
                </c:pt>
                <c:pt idx="20">
                  <c:v>0</c:v>
                </c:pt>
                <c:pt idx="21">
                  <c:v>0</c:v>
                </c:pt>
                <c:pt idx="22">
                  <c:v>0</c:v>
                </c:pt>
                <c:pt idx="23">
                  <c:v>0</c:v>
                </c:pt>
                <c:pt idx="24">
                  <c:v>0</c:v>
                </c:pt>
                <c:pt idx="25">
                  <c:v>0</c:v>
                </c:pt>
                <c:pt idx="26">
                  <c:v>0</c:v>
                </c:pt>
                <c:pt idx="28">
                  <c:v>3.0228999999999999</c:v>
                </c:pt>
                <c:pt idx="29">
                  <c:v>0</c:v>
                </c:pt>
                <c:pt idx="30">
                  <c:v>12.685600000000001</c:v>
                </c:pt>
                <c:pt idx="31">
                  <c:v>12.241</c:v>
                </c:pt>
                <c:pt idx="32">
                  <c:v>10.169499999999999</c:v>
                </c:pt>
                <c:pt idx="33">
                  <c:v>11.062099999999999</c:v>
                </c:pt>
                <c:pt idx="34">
                  <c:v>8.4960000000000004</c:v>
                </c:pt>
                <c:pt idx="35">
                  <c:v>12.7095</c:v>
                </c:pt>
                <c:pt idx="36">
                  <c:v>20.291499999999999</c:v>
                </c:pt>
                <c:pt idx="37">
                  <c:v>13.2338</c:v>
                </c:pt>
                <c:pt idx="38">
                  <c:v>14.0486</c:v>
                </c:pt>
                <c:pt idx="39">
                  <c:v>9.7136999999999993</c:v>
                </c:pt>
                <c:pt idx="40">
                  <c:v>6.3677999999999999</c:v>
                </c:pt>
              </c:numCache>
            </c:numRef>
          </c:val>
          <c:extLst>
            <c:ext xmlns:c16="http://schemas.microsoft.com/office/drawing/2014/chart" uri="{C3380CC4-5D6E-409C-BE32-E72D297353CC}">
              <c16:uniqueId val="{00000001-C3D9-554E-AD37-9A0C5927A889}"/>
            </c:ext>
          </c:extLst>
        </c:ser>
        <c:ser>
          <c:idx val="2"/>
          <c:order val="2"/>
          <c:tx>
            <c:strRef>
              <c:f>'Raw_name (2)'!$A$6</c:f>
              <c:strCache>
                <c:ptCount val="1"/>
                <c:pt idx="0">
                  <c:v>Yersinia</c:v>
                </c:pt>
              </c:strCache>
            </c:strRef>
          </c:tx>
          <c:spPr>
            <a:solidFill>
              <a:srgbClr val="FFFF0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(2)'!$B$6:$AP$6</c:f>
              <c:numCache>
                <c:formatCode>General</c:formatCode>
                <c:ptCount val="41"/>
                <c:pt idx="0">
                  <c:v>17.476900000000001</c:v>
                </c:pt>
                <c:pt idx="1">
                  <c:v>0</c:v>
                </c:pt>
                <c:pt idx="2">
                  <c:v>0</c:v>
                </c:pt>
                <c:pt idx="3">
                  <c:v>0</c:v>
                </c:pt>
                <c:pt idx="4">
                  <c:v>0</c:v>
                </c:pt>
                <c:pt idx="5">
                  <c:v>2.3889</c:v>
                </c:pt>
                <c:pt idx="6" formatCode="0.00">
                  <c:v>2.54</c:v>
                </c:pt>
                <c:pt idx="7">
                  <c:v>0</c:v>
                </c:pt>
                <c:pt idx="8">
                  <c:v>0</c:v>
                </c:pt>
                <c:pt idx="9">
                  <c:v>0</c:v>
                </c:pt>
                <c:pt idx="10">
                  <c:v>0</c:v>
                </c:pt>
                <c:pt idx="11">
                  <c:v>11.1951</c:v>
                </c:pt>
                <c:pt idx="12">
                  <c:v>0</c:v>
                </c:pt>
                <c:pt idx="13">
                  <c:v>0</c:v>
                </c:pt>
                <c:pt idx="14">
                  <c:v>0</c:v>
                </c:pt>
                <c:pt idx="16">
                  <c:v>0</c:v>
                </c:pt>
                <c:pt idx="17">
                  <c:v>0</c:v>
                </c:pt>
                <c:pt idx="18">
                  <c:v>0</c:v>
                </c:pt>
                <c:pt idx="19">
                  <c:v>0</c:v>
                </c:pt>
                <c:pt idx="20">
                  <c:v>7.7049000000000003</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2-C3D9-554E-AD37-9A0C5927A889}"/>
            </c:ext>
          </c:extLst>
        </c:ser>
        <c:ser>
          <c:idx val="3"/>
          <c:order val="3"/>
          <c:tx>
            <c:strRef>
              <c:f>Raw_name!#REF!</c:f>
              <c:strCache>
                <c:ptCount val="1"/>
                <c:pt idx="0">
                  <c:v>#REF!</c:v>
                </c:pt>
              </c:strCache>
            </c:strRef>
          </c:tx>
          <c:spPr>
            <a:solidFill>
              <a:schemeClr val="accent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Raw_name!#REF!</c:f>
              <c:numCache>
                <c:formatCode>General</c:formatCode>
                <c:ptCount val="1"/>
                <c:pt idx="0">
                  <c:v>1</c:v>
                </c:pt>
              </c:numCache>
            </c:numRef>
          </c:val>
          <c:extLst>
            <c:ext xmlns:c16="http://schemas.microsoft.com/office/drawing/2014/chart" uri="{C3380CC4-5D6E-409C-BE32-E72D297353CC}">
              <c16:uniqueId val="{00000003-C3D9-554E-AD37-9A0C5927A889}"/>
            </c:ext>
          </c:extLst>
        </c:ser>
        <c:ser>
          <c:idx val="4"/>
          <c:order val="4"/>
          <c:tx>
            <c:strRef>
              <c:f>'Raw_name (2)'!$A$7</c:f>
              <c:strCache>
                <c:ptCount val="1"/>
                <c:pt idx="0">
                  <c:v>Microbacterium</c:v>
                </c:pt>
              </c:strCache>
            </c:strRef>
          </c:tx>
          <c:spPr>
            <a:solidFill>
              <a:schemeClr val="accent5"/>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(2)'!$B$7:$AP$7</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2.3976999999999999</c:v>
                </c:pt>
                <c:pt idx="25">
                  <c:v>5.4188000000000001</c:v>
                </c:pt>
                <c:pt idx="26">
                  <c:v>3.3624000000000001</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4-C3D9-554E-AD37-9A0C5927A889}"/>
            </c:ext>
          </c:extLst>
        </c:ser>
        <c:ser>
          <c:idx val="5"/>
          <c:order val="5"/>
          <c:tx>
            <c:strRef>
              <c:f>'Raw_name (2)'!$A$8</c:f>
              <c:strCache>
                <c:ptCount val="1"/>
                <c:pt idx="0">
                  <c:v>Hymenobacter</c:v>
                </c:pt>
              </c:strCache>
            </c:strRef>
          </c:tx>
          <c:spPr>
            <a:solidFill>
              <a:schemeClr val="accent6"/>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(2)'!$B$8:$AP$8</c:f>
              <c:numCache>
                <c:formatCode>General</c:formatCode>
                <c:ptCount val="41"/>
                <c:pt idx="0">
                  <c:v>0</c:v>
                </c:pt>
                <c:pt idx="1">
                  <c:v>0</c:v>
                </c:pt>
                <c:pt idx="2">
                  <c:v>0</c:v>
                </c:pt>
                <c:pt idx="3">
                  <c:v>3.2957000000000001</c:v>
                </c:pt>
                <c:pt idx="4">
                  <c:v>0</c:v>
                </c:pt>
                <c:pt idx="5">
                  <c:v>0</c:v>
                </c:pt>
                <c:pt idx="6">
                  <c:v>0</c:v>
                </c:pt>
                <c:pt idx="7">
                  <c:v>0</c:v>
                </c:pt>
                <c:pt idx="8">
                  <c:v>2.7042999999999999</c:v>
                </c:pt>
                <c:pt idx="9">
                  <c:v>0</c:v>
                </c:pt>
                <c:pt idx="10">
                  <c:v>0</c:v>
                </c:pt>
                <c:pt idx="11">
                  <c:v>0</c:v>
                </c:pt>
                <c:pt idx="12">
                  <c:v>0</c:v>
                </c:pt>
                <c:pt idx="13">
                  <c:v>0</c:v>
                </c:pt>
                <c:pt idx="14">
                  <c:v>0</c:v>
                </c:pt>
                <c:pt idx="16">
                  <c:v>0</c:v>
                </c:pt>
                <c:pt idx="17">
                  <c:v>0</c:v>
                </c:pt>
                <c:pt idx="18">
                  <c:v>9.4741</c:v>
                </c:pt>
                <c:pt idx="19">
                  <c:v>0</c:v>
                </c:pt>
                <c:pt idx="20">
                  <c:v>0</c:v>
                </c:pt>
                <c:pt idx="21">
                  <c:v>2.5341999999999998</c:v>
                </c:pt>
                <c:pt idx="22">
                  <c:v>0</c:v>
                </c:pt>
                <c:pt idx="23">
                  <c:v>0</c:v>
                </c:pt>
                <c:pt idx="24">
                  <c:v>0</c:v>
                </c:pt>
                <c:pt idx="25">
                  <c:v>4.4679000000000002</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5-C3D9-554E-AD37-9A0C5927A889}"/>
            </c:ext>
          </c:extLst>
        </c:ser>
        <c:ser>
          <c:idx val="6"/>
          <c:order val="6"/>
          <c:tx>
            <c:strRef>
              <c:f>'Raw_name (2)'!$A$9</c:f>
              <c:strCache>
                <c:ptCount val="1"/>
                <c:pt idx="0">
                  <c:v>Terrimicrobium</c:v>
                </c:pt>
              </c:strCache>
            </c:strRef>
          </c:tx>
          <c:spPr>
            <a:solidFill>
              <a:schemeClr val="accent1">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(2)'!$B$9:$AP$9</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6-C3D9-554E-AD37-9A0C5927A889}"/>
            </c:ext>
          </c:extLst>
        </c:ser>
        <c:ser>
          <c:idx val="7"/>
          <c:order val="7"/>
          <c:tx>
            <c:strRef>
              <c:f>'Raw_name (2)'!$A$10</c:f>
              <c:strCache>
                <c:ptCount val="1"/>
                <c:pt idx="0">
                  <c:v>Erwinia</c:v>
                </c:pt>
              </c:strCache>
            </c:strRef>
          </c:tx>
          <c:spPr>
            <a:solidFill>
              <a:schemeClr val="accent2">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(2)'!$B$10:$AP$10</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7-C3D9-554E-AD37-9A0C5927A889}"/>
            </c:ext>
          </c:extLst>
        </c:ser>
        <c:ser>
          <c:idx val="8"/>
          <c:order val="8"/>
          <c:tx>
            <c:strRef>
              <c:f>'Raw_name (2)'!$A$11</c:f>
              <c:strCache>
                <c:ptCount val="1"/>
                <c:pt idx="0">
                  <c:v>Rhodococcus</c:v>
                </c:pt>
              </c:strCache>
            </c:strRef>
          </c:tx>
          <c:spPr>
            <a:solidFill>
              <a:schemeClr val="accent3">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(2)'!$B$11:$AP$11</c:f>
              <c:numCache>
                <c:formatCode>General</c:formatCode>
                <c:ptCount val="41"/>
                <c:pt idx="0">
                  <c:v>0</c:v>
                </c:pt>
                <c:pt idx="1">
                  <c:v>0</c:v>
                </c:pt>
                <c:pt idx="2">
                  <c:v>13.362</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8-C3D9-554E-AD37-9A0C5927A889}"/>
            </c:ext>
          </c:extLst>
        </c:ser>
        <c:ser>
          <c:idx val="9"/>
          <c:order val="9"/>
          <c:tx>
            <c:strRef>
              <c:f>'Raw_name (2)'!$A$12</c:f>
              <c:strCache>
                <c:ptCount val="1"/>
                <c:pt idx="0">
                  <c:v>Rhizobium</c:v>
                </c:pt>
              </c:strCache>
            </c:strRef>
          </c:tx>
          <c:spPr>
            <a:solidFill>
              <a:schemeClr val="accent4">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(2)'!$B$12:$AP$12</c:f>
              <c:numCache>
                <c:formatCode>General</c:formatCode>
                <c:ptCount val="41"/>
                <c:pt idx="0">
                  <c:v>0</c:v>
                </c:pt>
                <c:pt idx="1">
                  <c:v>0</c:v>
                </c:pt>
                <c:pt idx="2">
                  <c:v>3.2597999999999998</c:v>
                </c:pt>
                <c:pt idx="3">
                  <c:v>0</c:v>
                </c:pt>
                <c:pt idx="4">
                  <c:v>0</c:v>
                </c:pt>
                <c:pt idx="5">
                  <c:v>0</c:v>
                </c:pt>
                <c:pt idx="6">
                  <c:v>0</c:v>
                </c:pt>
                <c:pt idx="7">
                  <c:v>0</c:v>
                </c:pt>
                <c:pt idx="8">
                  <c:v>0</c:v>
                </c:pt>
                <c:pt idx="9">
                  <c:v>0</c:v>
                </c:pt>
                <c:pt idx="10">
                  <c:v>0</c:v>
                </c:pt>
                <c:pt idx="11">
                  <c:v>3.4954999999999998</c:v>
                </c:pt>
                <c:pt idx="12">
                  <c:v>13.362</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9-C3D9-554E-AD37-9A0C5927A889}"/>
            </c:ext>
          </c:extLst>
        </c:ser>
        <c:ser>
          <c:idx val="10"/>
          <c:order val="10"/>
          <c:tx>
            <c:strRef>
              <c:f>'Raw_name (2)'!$A$13</c:f>
              <c:strCache>
                <c:ptCount val="1"/>
                <c:pt idx="0">
                  <c:v>Acidovorax</c:v>
                </c:pt>
              </c:strCache>
            </c:strRef>
          </c:tx>
          <c:spPr>
            <a:solidFill>
              <a:schemeClr val="accent5">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(2)'!$B$13:$AP$13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7.7150999999999996</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A-C3D9-554E-AD37-9A0C5927A889}"/>
            </c:ext>
          </c:extLst>
        </c:ser>
        <c:ser>
          <c:idx val="11"/>
          <c:order val="11"/>
          <c:tx>
            <c:strRef>
              <c:f>'Raw_name (2)'!$A$14</c:f>
              <c:strCache>
                <c:ptCount val="1"/>
                <c:pt idx="0">
                  <c:v>Izhakiella</c:v>
                </c:pt>
              </c:strCache>
            </c:strRef>
          </c:tx>
          <c:spPr>
            <a:solidFill>
              <a:schemeClr val="accent6">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(2)'!$B$14:$AP$14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B-C3D9-554E-AD37-9A0C5927A889}"/>
            </c:ext>
          </c:extLst>
        </c:ser>
        <c:ser>
          <c:idx val="12"/>
          <c:order val="12"/>
          <c:tx>
            <c:strRef>
              <c:f>'Raw_name (2)'!$A$15</c:f>
              <c:strCache>
                <c:ptCount val="1"/>
                <c:pt idx="0">
                  <c:v>Methylobacterium</c:v>
                </c:pt>
              </c:strCache>
            </c:strRef>
          </c:tx>
          <c:spPr>
            <a:solidFill>
              <a:schemeClr val="accent1">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(2)'!$B$15:$AP$15</c:f>
              <c:numCache>
                <c:formatCode>General</c:formatCode>
                <c:ptCount val="41"/>
                <c:pt idx="0">
                  <c:v>0</c:v>
                </c:pt>
                <c:pt idx="1">
                  <c:v>3.1067</c:v>
                </c:pt>
                <c:pt idx="2">
                  <c:v>6.5667</c:v>
                </c:pt>
                <c:pt idx="3">
                  <c:v>12.907999999999999</c:v>
                </c:pt>
                <c:pt idx="4">
                  <c:v>9.2989999999999995</c:v>
                </c:pt>
                <c:pt idx="5">
                  <c:v>9.4473000000000003</c:v>
                </c:pt>
                <c:pt idx="6">
                  <c:v>5.7506000000000004</c:v>
                </c:pt>
                <c:pt idx="7">
                  <c:v>9.1038999999999994</c:v>
                </c:pt>
                <c:pt idx="8">
                  <c:v>6.6882000000000001</c:v>
                </c:pt>
                <c:pt idx="9">
                  <c:v>5.8521000000000001</c:v>
                </c:pt>
                <c:pt idx="10">
                  <c:v>10.5045</c:v>
                </c:pt>
                <c:pt idx="11">
                  <c:v>8.3018000000000001</c:v>
                </c:pt>
                <c:pt idx="12">
                  <c:v>6.5667</c:v>
                </c:pt>
                <c:pt idx="13">
                  <c:v>8.0831</c:v>
                </c:pt>
                <c:pt idx="14">
                  <c:v>7.1318999999999999</c:v>
                </c:pt>
                <c:pt idx="16">
                  <c:v>5.4579000000000004</c:v>
                </c:pt>
                <c:pt idx="17">
                  <c:v>4.1576000000000004</c:v>
                </c:pt>
                <c:pt idx="18">
                  <c:v>14.742699999999999</c:v>
                </c:pt>
                <c:pt idx="19">
                  <c:v>26.657900000000001</c:v>
                </c:pt>
                <c:pt idx="20">
                  <c:v>11.9559</c:v>
                </c:pt>
                <c:pt idx="21">
                  <c:v>6.7342000000000004</c:v>
                </c:pt>
                <c:pt idx="22">
                  <c:v>0</c:v>
                </c:pt>
                <c:pt idx="23">
                  <c:v>7.7477999999999998</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C-C3D9-554E-AD37-9A0C5927A889}"/>
            </c:ext>
          </c:extLst>
        </c:ser>
        <c:ser>
          <c:idx val="13"/>
          <c:order val="13"/>
          <c:tx>
            <c:strRef>
              <c:f>'Raw_name (2)'!$A$16</c:f>
              <c:strCache>
                <c:ptCount val="1"/>
                <c:pt idx="0">
                  <c:v>Rickettsia</c:v>
                </c:pt>
              </c:strCache>
            </c:strRef>
          </c:tx>
          <c:spPr>
            <a:solidFill>
              <a:schemeClr val="accent2">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(2)'!$B$16:$AP$16</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D-C3D9-554E-AD37-9A0C5927A889}"/>
            </c:ext>
          </c:extLst>
        </c:ser>
        <c:ser>
          <c:idx val="14"/>
          <c:order val="14"/>
          <c:tx>
            <c:strRef>
              <c:f>'Raw_name (2)'!$A$17</c:f>
              <c:strCache>
                <c:ptCount val="1"/>
                <c:pt idx="0">
                  <c:v>Spiroplasma</c:v>
                </c:pt>
              </c:strCache>
            </c:strRef>
          </c:tx>
          <c:spPr>
            <a:solidFill>
              <a:schemeClr val="accent5">
                <a:lumMod val="75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(2)'!$B$17:$AP$17</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E-C3D9-554E-AD37-9A0C5927A889}"/>
            </c:ext>
          </c:extLst>
        </c:ser>
        <c:ser>
          <c:idx val="15"/>
          <c:order val="15"/>
          <c:tx>
            <c:strRef>
              <c:f>'Raw_name (2)'!$A$18</c:f>
              <c:strCache>
                <c:ptCount val="1"/>
                <c:pt idx="0">
                  <c:v>Psedomonas</c:v>
                </c:pt>
              </c:strCache>
            </c:strRef>
          </c:tx>
          <c:spPr>
            <a:solidFill>
              <a:schemeClr val="accent4">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(2)'!$B$18:$AP$18</c:f>
              <c:numCache>
                <c:formatCode>General</c:formatCode>
                <c:ptCount val="41"/>
                <c:pt idx="0">
                  <c:v>2.5691999999999999</c:v>
                </c:pt>
                <c:pt idx="1">
                  <c:v>0</c:v>
                </c:pt>
                <c:pt idx="2">
                  <c:v>8.9595000000000002</c:v>
                </c:pt>
                <c:pt idx="3">
                  <c:v>7.6428000000000003</c:v>
                </c:pt>
                <c:pt idx="4">
                  <c:v>14.324999999999999</c:v>
                </c:pt>
                <c:pt idx="5">
                  <c:v>13.767300000000001</c:v>
                </c:pt>
                <c:pt idx="6">
                  <c:v>17.579899999999999</c:v>
                </c:pt>
                <c:pt idx="7">
                  <c:v>11.510199999999999</c:v>
                </c:pt>
                <c:pt idx="8">
                  <c:v>13.0268</c:v>
                </c:pt>
                <c:pt idx="9">
                  <c:v>3.4584000000000001</c:v>
                </c:pt>
                <c:pt idx="10">
                  <c:v>11.709300000000001</c:v>
                </c:pt>
                <c:pt idx="11">
                  <c:v>10.1677</c:v>
                </c:pt>
                <c:pt idx="12">
                  <c:v>8.9595000000000002</c:v>
                </c:pt>
                <c:pt idx="13">
                  <c:v>13.620900000000001</c:v>
                </c:pt>
                <c:pt idx="14">
                  <c:v>10.7064</c:v>
                </c:pt>
                <c:pt idx="16">
                  <c:v>0</c:v>
                </c:pt>
                <c:pt idx="17">
                  <c:v>5.4390000000000001</c:v>
                </c:pt>
                <c:pt idx="18">
                  <c:v>0</c:v>
                </c:pt>
                <c:pt idx="19">
                  <c:v>2.4529000000000001</c:v>
                </c:pt>
                <c:pt idx="20">
                  <c:v>2.4830999999999999</c:v>
                </c:pt>
                <c:pt idx="21">
                  <c:v>3.6316000000000002</c:v>
                </c:pt>
                <c:pt idx="22">
                  <c:v>12.6875</c:v>
                </c:pt>
                <c:pt idx="23">
                  <c:v>11.5261</c:v>
                </c:pt>
                <c:pt idx="24">
                  <c:v>6.8596000000000004</c:v>
                </c:pt>
                <c:pt idx="25">
                  <c:v>0</c:v>
                </c:pt>
                <c:pt idx="26">
                  <c:v>4.7058999999999997</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F-C3D9-554E-AD37-9A0C5927A889}"/>
            </c:ext>
          </c:extLst>
        </c:ser>
        <c:ser>
          <c:idx val="16"/>
          <c:order val="16"/>
          <c:tx>
            <c:strRef>
              <c:f>'Raw_name (2)'!$A$19</c:f>
              <c:strCache>
                <c:ptCount val="1"/>
                <c:pt idx="0">
                  <c:v>Sphingomonas</c:v>
                </c:pt>
              </c:strCache>
            </c:strRef>
          </c:tx>
          <c:spPr>
            <a:solidFill>
              <a:schemeClr val="accent5">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(2)'!$B$19:$AP$19</c:f>
              <c:numCache>
                <c:formatCode>General</c:formatCode>
                <c:ptCount val="41"/>
                <c:pt idx="0">
                  <c:v>0</c:v>
                </c:pt>
                <c:pt idx="1">
                  <c:v>0</c:v>
                </c:pt>
                <c:pt idx="2">
                  <c:v>2.4802</c:v>
                </c:pt>
                <c:pt idx="3">
                  <c:v>8.7492000000000001</c:v>
                </c:pt>
                <c:pt idx="4">
                  <c:v>5.7279</c:v>
                </c:pt>
                <c:pt idx="5">
                  <c:v>4.6029999999999998</c:v>
                </c:pt>
                <c:pt idx="6">
                  <c:v>6.3071000000000002</c:v>
                </c:pt>
                <c:pt idx="7">
                  <c:v>7.5972999999999997</c:v>
                </c:pt>
                <c:pt idx="8">
                  <c:v>2.4998</c:v>
                </c:pt>
                <c:pt idx="9">
                  <c:v>4.1757999999999997</c:v>
                </c:pt>
                <c:pt idx="10">
                  <c:v>4.9321999999999999</c:v>
                </c:pt>
                <c:pt idx="11">
                  <c:v>5.2314999999999996</c:v>
                </c:pt>
                <c:pt idx="12">
                  <c:v>2.4802</c:v>
                </c:pt>
                <c:pt idx="13">
                  <c:v>6.5068999999999999</c:v>
                </c:pt>
                <c:pt idx="14">
                  <c:v>6.9276999999999997</c:v>
                </c:pt>
                <c:pt idx="16">
                  <c:v>0</c:v>
                </c:pt>
                <c:pt idx="17">
                  <c:v>4.3094000000000001</c:v>
                </c:pt>
                <c:pt idx="18">
                  <c:v>5.6325000000000003</c:v>
                </c:pt>
                <c:pt idx="19">
                  <c:v>3.8458000000000001</c:v>
                </c:pt>
                <c:pt idx="20">
                  <c:v>6.0800999999999998</c:v>
                </c:pt>
                <c:pt idx="21">
                  <c:v>0</c:v>
                </c:pt>
                <c:pt idx="22">
                  <c:v>5.8808999999999996</c:v>
                </c:pt>
                <c:pt idx="23">
                  <c:v>7.5045999999999999</c:v>
                </c:pt>
                <c:pt idx="24">
                  <c:v>3.1812999999999998</c:v>
                </c:pt>
                <c:pt idx="25">
                  <c:v>2.2143999999999999</c:v>
                </c:pt>
                <c:pt idx="26">
                  <c:v>3.3321000000000001</c:v>
                </c:pt>
                <c:pt idx="28">
                  <c:v>0</c:v>
                </c:pt>
                <c:pt idx="29">
                  <c:v>0</c:v>
                </c:pt>
                <c:pt idx="30">
                  <c:v>0</c:v>
                </c:pt>
                <c:pt idx="31">
                  <c:v>0</c:v>
                </c:pt>
                <c:pt idx="32">
                  <c:v>0</c:v>
                </c:pt>
                <c:pt idx="33">
                  <c:v>0</c:v>
                </c:pt>
                <c:pt idx="34">
                  <c:v>6.6569000000000003</c:v>
                </c:pt>
                <c:pt idx="35">
                  <c:v>2.6543999999999999</c:v>
                </c:pt>
                <c:pt idx="36">
                  <c:v>0</c:v>
                </c:pt>
                <c:pt idx="37">
                  <c:v>4.9554</c:v>
                </c:pt>
                <c:pt idx="38">
                  <c:v>0</c:v>
                </c:pt>
                <c:pt idx="39">
                  <c:v>0</c:v>
                </c:pt>
                <c:pt idx="40">
                  <c:v>10.5656</c:v>
                </c:pt>
              </c:numCache>
            </c:numRef>
          </c:val>
          <c:extLst>
            <c:ext xmlns:c16="http://schemas.microsoft.com/office/drawing/2014/chart" uri="{C3380CC4-5D6E-409C-BE32-E72D297353CC}">
              <c16:uniqueId val="{00000010-C3D9-554E-AD37-9A0C5927A889}"/>
            </c:ext>
          </c:extLst>
        </c:ser>
        <c:ser>
          <c:idx val="17"/>
          <c:order val="17"/>
          <c:tx>
            <c:strRef>
              <c:f>'Raw_name (2)'!$A$20</c:f>
              <c:strCache>
                <c:ptCount val="1"/>
                <c:pt idx="0">
                  <c:v>Enterobacterales</c:v>
                </c:pt>
              </c:strCache>
            </c:strRef>
          </c:tx>
          <c:spPr>
            <a:solidFill>
              <a:schemeClr val="accent6">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(2)'!$B$20:$AP$20</c:f>
              <c:numCache>
                <c:formatCode>General</c:formatCode>
                <c:ptCount val="41"/>
                <c:pt idx="0">
                  <c:v>0</c:v>
                </c:pt>
                <c:pt idx="1">
                  <c:v>0</c:v>
                </c:pt>
                <c:pt idx="2">
                  <c:v>15.674099999999999</c:v>
                </c:pt>
                <c:pt idx="3">
                  <c:v>12.429399999999999</c:v>
                </c:pt>
                <c:pt idx="4">
                  <c:v>11.1812</c:v>
                </c:pt>
                <c:pt idx="5">
                  <c:v>8.7730999999999995</c:v>
                </c:pt>
                <c:pt idx="6">
                  <c:v>0</c:v>
                </c:pt>
                <c:pt idx="7">
                  <c:v>2.6919</c:v>
                </c:pt>
                <c:pt idx="8">
                  <c:v>10.8568</c:v>
                </c:pt>
                <c:pt idx="9">
                  <c:v>4.2362000000000002</c:v>
                </c:pt>
                <c:pt idx="10">
                  <c:v>18.6935</c:v>
                </c:pt>
                <c:pt idx="11">
                  <c:v>3.5781999999999998</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1-C3D9-554E-AD37-9A0C5927A889}"/>
            </c:ext>
          </c:extLst>
        </c:ser>
        <c:ser>
          <c:idx val="18"/>
          <c:order val="18"/>
          <c:tx>
            <c:strRef>
              <c:f>'Raw_name (2)'!$A$21</c:f>
              <c:strCache>
                <c:ptCount val="1"/>
                <c:pt idx="0">
                  <c:v>Acinetobacter</c:v>
                </c:pt>
              </c:strCache>
            </c:strRef>
          </c:tx>
          <c:spPr>
            <a:solidFill>
              <a:srgbClr val="FF7C88"/>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(2)'!$B$21:$AP$21</c:f>
              <c:numCache>
                <c:formatCode>General</c:formatCode>
                <c:ptCount val="41"/>
                <c:pt idx="0">
                  <c:v>0</c:v>
                </c:pt>
                <c:pt idx="1">
                  <c:v>0</c:v>
                </c:pt>
                <c:pt idx="2">
                  <c:v>0</c:v>
                </c:pt>
                <c:pt idx="3">
                  <c:v>3.2094</c:v>
                </c:pt>
                <c:pt idx="4">
                  <c:v>5.6364000000000001</c:v>
                </c:pt>
                <c:pt idx="5">
                  <c:v>7.2165999999999997</c:v>
                </c:pt>
                <c:pt idx="6">
                  <c:v>21.5611</c:v>
                </c:pt>
                <c:pt idx="7">
                  <c:v>9.0539000000000005</c:v>
                </c:pt>
                <c:pt idx="8">
                  <c:v>7.8821000000000003</c:v>
                </c:pt>
                <c:pt idx="9">
                  <c:v>3.3603000000000001</c:v>
                </c:pt>
                <c:pt idx="10">
                  <c:v>6.3441000000000001</c:v>
                </c:pt>
                <c:pt idx="11">
                  <c:v>0</c:v>
                </c:pt>
                <c:pt idx="12">
                  <c:v>0</c:v>
                </c:pt>
                <c:pt idx="13">
                  <c:v>5.0053000000000001</c:v>
                </c:pt>
                <c:pt idx="14">
                  <c:v>4.3745000000000003</c:v>
                </c:pt>
                <c:pt idx="16">
                  <c:v>0</c:v>
                </c:pt>
                <c:pt idx="17">
                  <c:v>0</c:v>
                </c:pt>
                <c:pt idx="18">
                  <c:v>0</c:v>
                </c:pt>
                <c:pt idx="19">
                  <c:v>0</c:v>
                </c:pt>
                <c:pt idx="20">
                  <c:v>0</c:v>
                </c:pt>
                <c:pt idx="21">
                  <c:v>0</c:v>
                </c:pt>
                <c:pt idx="22">
                  <c:v>0</c:v>
                </c:pt>
                <c:pt idx="23">
                  <c:v>0</c:v>
                </c:pt>
                <c:pt idx="24">
                  <c:v>0</c:v>
                </c:pt>
                <c:pt idx="25">
                  <c:v>0</c:v>
                </c:pt>
                <c:pt idx="26">
                  <c:v>2.6185999999999998</c:v>
                </c:pt>
                <c:pt idx="28">
                  <c:v>4.8292000000000002</c:v>
                </c:pt>
                <c:pt idx="29">
                  <c:v>5.8354999999999997</c:v>
                </c:pt>
                <c:pt idx="30">
                  <c:v>4.8577000000000004</c:v>
                </c:pt>
                <c:pt idx="31">
                  <c:v>24.069900000000001</c:v>
                </c:pt>
                <c:pt idx="32">
                  <c:v>20.138999999999999</c:v>
                </c:pt>
                <c:pt idx="33">
                  <c:v>10.681900000000001</c:v>
                </c:pt>
                <c:pt idx="34">
                  <c:v>5.0209000000000001</c:v>
                </c:pt>
                <c:pt idx="35">
                  <c:v>4.0265000000000004</c:v>
                </c:pt>
                <c:pt idx="36">
                  <c:v>5.3484999999999996</c:v>
                </c:pt>
                <c:pt idx="37">
                  <c:v>12.550700000000001</c:v>
                </c:pt>
                <c:pt idx="38">
                  <c:v>7.0538999999999996</c:v>
                </c:pt>
                <c:pt idx="39">
                  <c:v>13.5024</c:v>
                </c:pt>
                <c:pt idx="40">
                  <c:v>4.6840000000000002</c:v>
                </c:pt>
              </c:numCache>
            </c:numRef>
          </c:val>
          <c:extLst>
            <c:ext xmlns:c16="http://schemas.microsoft.com/office/drawing/2014/chart" uri="{C3380CC4-5D6E-409C-BE32-E72D297353CC}">
              <c16:uniqueId val="{00000012-C3D9-554E-AD37-9A0C5927A889}"/>
            </c:ext>
          </c:extLst>
        </c:ser>
        <c:ser>
          <c:idx val="19"/>
          <c:order val="19"/>
          <c:tx>
            <c:strRef>
              <c:f>'Raw_name (2)'!$A$22</c:f>
              <c:strCache>
                <c:ptCount val="1"/>
                <c:pt idx="0">
                  <c:v>Cutibacterium</c:v>
                </c:pt>
              </c:strCache>
            </c:strRef>
          </c:tx>
          <c:spPr>
            <a:solidFill>
              <a:srgbClr val="FFB17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(2)'!$B$22:$AP$22</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3.1092</c:v>
                </c:pt>
                <c:pt idx="19">
                  <c:v>0</c:v>
                </c:pt>
                <c:pt idx="20">
                  <c:v>0</c:v>
                </c:pt>
                <c:pt idx="21">
                  <c:v>7.9490999999999996</c:v>
                </c:pt>
                <c:pt idx="22">
                  <c:v>0</c:v>
                </c:pt>
                <c:pt idx="23">
                  <c:v>0</c:v>
                </c:pt>
                <c:pt idx="24">
                  <c:v>0</c:v>
                </c:pt>
                <c:pt idx="25">
                  <c:v>2.1362999999999999</c:v>
                </c:pt>
                <c:pt idx="26">
                  <c:v>2.5731000000000002</c:v>
                </c:pt>
                <c:pt idx="28">
                  <c:v>0</c:v>
                </c:pt>
                <c:pt idx="29">
                  <c:v>2.7408999999999999</c:v>
                </c:pt>
                <c:pt idx="30">
                  <c:v>6.8563000000000001</c:v>
                </c:pt>
                <c:pt idx="31">
                  <c:v>6.5605000000000002</c:v>
                </c:pt>
                <c:pt idx="32">
                  <c:v>4.3611000000000004</c:v>
                </c:pt>
                <c:pt idx="33">
                  <c:v>9.4186999999999994</c:v>
                </c:pt>
                <c:pt idx="34">
                  <c:v>2.7980999999999998</c:v>
                </c:pt>
                <c:pt idx="35">
                  <c:v>5.23</c:v>
                </c:pt>
                <c:pt idx="36">
                  <c:v>2.8896999999999999</c:v>
                </c:pt>
                <c:pt idx="37">
                  <c:v>6.75</c:v>
                </c:pt>
                <c:pt idx="38">
                  <c:v>4.5049999999999999</c:v>
                </c:pt>
                <c:pt idx="39">
                  <c:v>9.9131</c:v>
                </c:pt>
                <c:pt idx="40">
                  <c:v>2.0396000000000001</c:v>
                </c:pt>
              </c:numCache>
            </c:numRef>
          </c:val>
          <c:extLst>
            <c:ext xmlns:c16="http://schemas.microsoft.com/office/drawing/2014/chart" uri="{C3380CC4-5D6E-409C-BE32-E72D297353CC}">
              <c16:uniqueId val="{00000013-C3D9-554E-AD37-9A0C5927A889}"/>
            </c:ext>
          </c:extLst>
        </c:ser>
        <c:ser>
          <c:idx val="20"/>
          <c:order val="20"/>
          <c:tx>
            <c:strRef>
              <c:f>'Raw_name (2)'!$A$23</c:f>
              <c:strCache>
                <c:ptCount val="1"/>
                <c:pt idx="0">
                  <c:v>Flavobacterium</c:v>
                </c:pt>
              </c:strCache>
            </c:strRef>
          </c:tx>
          <c:spPr>
            <a:solidFill>
              <a:srgbClr val="F7F48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(2)'!$B$23:$AP$23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2.9601999999999999</c:v>
                </c:pt>
                <c:pt idx="17">
                  <c:v>2.9045999999999998</c:v>
                </c:pt>
                <c:pt idx="18">
                  <c:v>7.7305000000000001</c:v>
                </c:pt>
                <c:pt idx="19">
                  <c:v>7.1571999999999996</c:v>
                </c:pt>
                <c:pt idx="20">
                  <c:v>0</c:v>
                </c:pt>
                <c:pt idx="21">
                  <c:v>9.2684999999999995</c:v>
                </c:pt>
                <c:pt idx="22">
                  <c:v>0</c:v>
                </c:pt>
                <c:pt idx="23">
                  <c:v>2.8142</c:v>
                </c:pt>
                <c:pt idx="24">
                  <c:v>11.2105</c:v>
                </c:pt>
                <c:pt idx="25">
                  <c:v>0</c:v>
                </c:pt>
                <c:pt idx="26">
                  <c:v>6.0949</c:v>
                </c:pt>
                <c:pt idx="28">
                  <c:v>0</c:v>
                </c:pt>
                <c:pt idx="29">
                  <c:v>0</c:v>
                </c:pt>
                <c:pt idx="30">
                  <c:v>3.2616000000000001</c:v>
                </c:pt>
                <c:pt idx="31">
                  <c:v>2.4281999999999999</c:v>
                </c:pt>
                <c:pt idx="32">
                  <c:v>0</c:v>
                </c:pt>
                <c:pt idx="33">
                  <c:v>5.9112</c:v>
                </c:pt>
                <c:pt idx="34">
                  <c:v>0</c:v>
                </c:pt>
                <c:pt idx="35">
                  <c:v>5.0724999999999998</c:v>
                </c:pt>
                <c:pt idx="36">
                  <c:v>0</c:v>
                </c:pt>
                <c:pt idx="37">
                  <c:v>0</c:v>
                </c:pt>
                <c:pt idx="38">
                  <c:v>14.641400000000001</c:v>
                </c:pt>
                <c:pt idx="39">
                  <c:v>2.8058999999999998</c:v>
                </c:pt>
                <c:pt idx="40">
                  <c:v>0</c:v>
                </c:pt>
              </c:numCache>
            </c:numRef>
          </c:val>
          <c:extLst>
            <c:ext xmlns:c16="http://schemas.microsoft.com/office/drawing/2014/chart" uri="{C3380CC4-5D6E-409C-BE32-E72D297353CC}">
              <c16:uniqueId val="{00000014-C3D9-554E-AD37-9A0C5927A889}"/>
            </c:ext>
          </c:extLst>
        </c:ser>
        <c:ser>
          <c:idx val="21"/>
          <c:order val="21"/>
          <c:tx>
            <c:strRef>
              <c:f>'Raw_name (2)'!$A$24</c:f>
              <c:strCache>
                <c:ptCount val="1"/>
                <c:pt idx="0">
                  <c:v>Serratia</c:v>
                </c:pt>
              </c:strCache>
            </c:strRef>
          </c:tx>
          <c:spPr>
            <a:solidFill>
              <a:srgbClr val="90D4C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(2)'!$B$24:$AP$24</c:f>
              <c:numCache>
                <c:formatCode>General</c:formatCode>
                <c:ptCount val="41"/>
                <c:pt idx="0">
                  <c:v>74.538499999999999</c:v>
                </c:pt>
                <c:pt idx="1">
                  <c:v>84.908799999999999</c:v>
                </c:pt>
                <c:pt idx="2">
                  <c:v>23.000399999999999</c:v>
                </c:pt>
                <c:pt idx="3">
                  <c:v>20.009399999999999</c:v>
                </c:pt>
                <c:pt idx="4">
                  <c:v>15.118499999999999</c:v>
                </c:pt>
                <c:pt idx="5">
                  <c:v>22.365600000000001</c:v>
                </c:pt>
                <c:pt idx="6">
                  <c:v>12.5</c:v>
                </c:pt>
                <c:pt idx="7">
                  <c:v>21.599399999999999</c:v>
                </c:pt>
                <c:pt idx="8">
                  <c:v>19.2072</c:v>
                </c:pt>
                <c:pt idx="9">
                  <c:v>39.235799999999998</c:v>
                </c:pt>
                <c:pt idx="10">
                  <c:v>13.780099999999999</c:v>
                </c:pt>
                <c:pt idx="11">
                  <c:v>12.683</c:v>
                </c:pt>
                <c:pt idx="12">
                  <c:v>23.000399999999999</c:v>
                </c:pt>
                <c:pt idx="13">
                  <c:v>18.168299999999999</c:v>
                </c:pt>
                <c:pt idx="14">
                  <c:v>13.9574</c:v>
                </c:pt>
                <c:pt idx="16">
                  <c:v>70.513400000000004</c:v>
                </c:pt>
                <c:pt idx="17">
                  <c:v>29.321300000000001</c:v>
                </c:pt>
                <c:pt idx="18">
                  <c:v>4.8623000000000003</c:v>
                </c:pt>
                <c:pt idx="19">
                  <c:v>4.4065000000000003</c:v>
                </c:pt>
                <c:pt idx="20">
                  <c:v>14.1835</c:v>
                </c:pt>
                <c:pt idx="21">
                  <c:v>15.6303</c:v>
                </c:pt>
                <c:pt idx="22">
                  <c:v>7.0937999999999999</c:v>
                </c:pt>
                <c:pt idx="23">
                  <c:v>12.3513</c:v>
                </c:pt>
                <c:pt idx="24">
                  <c:v>13.421099999999999</c:v>
                </c:pt>
                <c:pt idx="25">
                  <c:v>10.785500000000001</c:v>
                </c:pt>
                <c:pt idx="26">
                  <c:v>0</c:v>
                </c:pt>
                <c:pt idx="28">
                  <c:v>9.1423000000000005</c:v>
                </c:pt>
                <c:pt idx="29">
                  <c:v>60.610100000000003</c:v>
                </c:pt>
                <c:pt idx="30">
                  <c:v>5.7321</c:v>
                </c:pt>
                <c:pt idx="31">
                  <c:v>7.3402000000000003</c:v>
                </c:pt>
                <c:pt idx="32">
                  <c:v>6.5796999999999999</c:v>
                </c:pt>
                <c:pt idx="33">
                  <c:v>3.8877000000000002</c:v>
                </c:pt>
                <c:pt idx="34">
                  <c:v>13.3589</c:v>
                </c:pt>
                <c:pt idx="35">
                  <c:v>5.4325000000000001</c:v>
                </c:pt>
                <c:pt idx="36">
                  <c:v>5.6780999999999997</c:v>
                </c:pt>
                <c:pt idx="37">
                  <c:v>0</c:v>
                </c:pt>
                <c:pt idx="38">
                  <c:v>2.1339999999999999</c:v>
                </c:pt>
                <c:pt idx="39">
                  <c:v>0</c:v>
                </c:pt>
                <c:pt idx="40">
                  <c:v>2.4190999999999998</c:v>
                </c:pt>
              </c:numCache>
            </c:numRef>
          </c:val>
          <c:extLst>
            <c:ext xmlns:c16="http://schemas.microsoft.com/office/drawing/2014/chart" uri="{C3380CC4-5D6E-409C-BE32-E72D297353CC}">
              <c16:uniqueId val="{00000015-C3D9-554E-AD37-9A0C5927A889}"/>
            </c:ext>
          </c:extLst>
        </c:ser>
        <c:ser>
          <c:idx val="22"/>
          <c:order val="22"/>
          <c:tx>
            <c:strRef>
              <c:f>'Raw_name (2)'!$A$25</c:f>
              <c:strCache>
                <c:ptCount val="1"/>
                <c:pt idx="0">
                  <c:v>Lactococcus</c:v>
                </c:pt>
              </c:strCache>
            </c:strRef>
          </c:tx>
          <c:spPr>
            <a:solidFill>
              <a:srgbClr val="00206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(2)'!$B$25:$AP$25</c:f>
              <c:numCache>
                <c:formatCode>General</c:formatCode>
                <c:ptCount val="41"/>
                <c:pt idx="0">
                  <c:v>0</c:v>
                </c:pt>
                <c:pt idx="1">
                  <c:v>0</c:v>
                </c:pt>
                <c:pt idx="2">
                  <c:v>0</c:v>
                </c:pt>
                <c:pt idx="3">
                  <c:v>0</c:v>
                </c:pt>
                <c:pt idx="4">
                  <c:v>0</c:v>
                </c:pt>
                <c:pt idx="5">
                  <c:v>0</c:v>
                </c:pt>
                <c:pt idx="6">
                  <c:v>0</c:v>
                </c:pt>
                <c:pt idx="7">
                  <c:v>0</c:v>
                </c:pt>
                <c:pt idx="8">
                  <c:v>2.0975000000000001</c:v>
                </c:pt>
                <c:pt idx="9">
                  <c:v>6.2373000000000003</c:v>
                </c:pt>
                <c:pt idx="10">
                  <c:v>0</c:v>
                </c:pt>
                <c:pt idx="11">
                  <c:v>0</c:v>
                </c:pt>
                <c:pt idx="12">
                  <c:v>0</c:v>
                </c:pt>
                <c:pt idx="13">
                  <c:v>0</c:v>
                </c:pt>
                <c:pt idx="14">
                  <c:v>0</c:v>
                </c:pt>
                <c:pt idx="16">
                  <c:v>0</c:v>
                </c:pt>
                <c:pt idx="17">
                  <c:v>0</c:v>
                </c:pt>
                <c:pt idx="18">
                  <c:v>0</c:v>
                </c:pt>
                <c:pt idx="19">
                  <c:v>0</c:v>
                </c:pt>
                <c:pt idx="20">
                  <c:v>0</c:v>
                </c:pt>
                <c:pt idx="21">
                  <c:v>3.1417000000000002</c:v>
                </c:pt>
                <c:pt idx="22">
                  <c:v>17.307700000000001</c:v>
                </c:pt>
                <c:pt idx="23">
                  <c:v>0</c:v>
                </c:pt>
                <c:pt idx="24">
                  <c:v>0</c:v>
                </c:pt>
                <c:pt idx="25">
                  <c:v>0</c:v>
                </c:pt>
                <c:pt idx="26">
                  <c:v>0</c:v>
                </c:pt>
                <c:pt idx="28">
                  <c:v>72.130700000000004</c:v>
                </c:pt>
                <c:pt idx="29">
                  <c:v>5.9682000000000004</c:v>
                </c:pt>
                <c:pt idx="30">
                  <c:v>3.8307000000000002</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6-C3D9-554E-AD37-9A0C5927A889}"/>
            </c:ext>
          </c:extLst>
        </c:ser>
        <c:ser>
          <c:idx val="23"/>
          <c:order val="23"/>
          <c:tx>
            <c:strRef>
              <c:f>'Raw_name (2)'!$A$26</c:f>
              <c:strCache>
                <c:ptCount val="1"/>
                <c:pt idx="0">
                  <c:v>Others</c:v>
                </c:pt>
              </c:strCache>
            </c:strRef>
          </c:tx>
          <c:spPr>
            <a:solidFill>
              <a:schemeClr val="bg1">
                <a:lumMod val="85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(2)'!$B$26:$AP$26</c:f>
              <c:numCache>
                <c:formatCode>General</c:formatCode>
                <c:ptCount val="41"/>
                <c:pt idx="0">
                  <c:v>5.4154000000000053</c:v>
                </c:pt>
                <c:pt idx="1">
                  <c:v>11.984499999999997</c:v>
                </c:pt>
                <c:pt idx="2">
                  <c:v>26.697299999999998</c:v>
                </c:pt>
                <c:pt idx="3">
                  <c:v>31.756100000000004</c:v>
                </c:pt>
                <c:pt idx="4">
                  <c:v>38.711999999999996</c:v>
                </c:pt>
                <c:pt idx="5">
                  <c:v>31.438199999999995</c:v>
                </c:pt>
                <c:pt idx="6">
                  <c:v>33.761300000000006</c:v>
                </c:pt>
                <c:pt idx="7">
                  <c:v>38.443399999999997</c:v>
                </c:pt>
                <c:pt idx="8">
                  <c:v>35.037300000000002</c:v>
                </c:pt>
                <c:pt idx="9">
                  <c:v>33.444100000000006</c:v>
                </c:pt>
                <c:pt idx="10">
                  <c:v>34.036299999999997</c:v>
                </c:pt>
                <c:pt idx="11">
                  <c:v>45.347200000000001</c:v>
                </c:pt>
                <c:pt idx="12">
                  <c:v>45.631200000000007</c:v>
                </c:pt>
                <c:pt idx="13">
                  <c:v>48.615499999999997</c:v>
                </c:pt>
                <c:pt idx="14">
                  <c:v>56.902100000000004</c:v>
                </c:pt>
                <c:pt idx="16">
                  <c:v>21.0685</c:v>
                </c:pt>
                <c:pt idx="17">
                  <c:v>30.688199999999995</c:v>
                </c:pt>
                <c:pt idx="18">
                  <c:v>41.586600000000004</c:v>
                </c:pt>
                <c:pt idx="19">
                  <c:v>49.540100000000002</c:v>
                </c:pt>
                <c:pt idx="20">
                  <c:v>49.877399999999994</c:v>
                </c:pt>
                <c:pt idx="21">
                  <c:v>51.110399999999998</c:v>
                </c:pt>
                <c:pt idx="22">
                  <c:v>57.030100000000004</c:v>
                </c:pt>
                <c:pt idx="23">
                  <c:v>58.056000000000004</c:v>
                </c:pt>
                <c:pt idx="24">
                  <c:v>62.9298</c:v>
                </c:pt>
                <c:pt idx="25">
                  <c:v>68.268799999999999</c:v>
                </c:pt>
                <c:pt idx="26">
                  <c:v>77.313000000000002</c:v>
                </c:pt>
                <c:pt idx="28">
                  <c:v>8.2452999999999861</c:v>
                </c:pt>
                <c:pt idx="29">
                  <c:v>20.999099999999999</c:v>
                </c:pt>
                <c:pt idx="30">
                  <c:v>35.128500000000003</c:v>
                </c:pt>
                <c:pt idx="31">
                  <c:v>34.10560000000001</c:v>
                </c:pt>
                <c:pt idx="32">
                  <c:v>35.878900000000002</c:v>
                </c:pt>
                <c:pt idx="33">
                  <c:v>42.150999999999996</c:v>
                </c:pt>
                <c:pt idx="34">
                  <c:v>43.687300000000008</c:v>
                </c:pt>
                <c:pt idx="35">
                  <c:v>46.429000000000002</c:v>
                </c:pt>
                <c:pt idx="36">
                  <c:v>44.968400000000003</c:v>
                </c:pt>
                <c:pt idx="37">
                  <c:v>46.891300000000001</c:v>
                </c:pt>
                <c:pt idx="38">
                  <c:v>50.266800000000003</c:v>
                </c:pt>
                <c:pt idx="39">
                  <c:v>58.467399999999998</c:v>
                </c:pt>
                <c:pt idx="40">
                  <c:v>63.690300000000001</c:v>
                </c:pt>
              </c:numCache>
            </c:numRef>
          </c:val>
          <c:extLst>
            <c:ext xmlns:c16="http://schemas.microsoft.com/office/drawing/2014/chart" uri="{C3380CC4-5D6E-409C-BE32-E72D297353CC}">
              <c16:uniqueId val="{00000017-C3D9-554E-AD37-9A0C5927A889}"/>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scaling>
        <c:delete val="1"/>
        <c:axPos val="l"/>
        <c:numFmt formatCode="0%" sourceLinked="0"/>
        <c:majorTickMark val="out"/>
        <c:minorTickMark val="none"/>
        <c:tickLblPos val="nextTo"/>
        <c:crossAx val="313330287"/>
        <c:crosses val="autoZero"/>
        <c:crossBetween val="between"/>
        <c:majorUnit val="0.2"/>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Entry>
      <c:legendEntry>
        <c:idx val="20"/>
        <c:delete val="1"/>
      </c:legendEntry>
      <c:layout>
        <c:manualLayout>
          <c:xMode val="edge"/>
          <c:yMode val="edge"/>
          <c:x val="5.364641445643846E-2"/>
          <c:y val="0.11991222745203545"/>
          <c:w val="0.87682281872064805"/>
          <c:h val="0.88008785919451415"/>
        </c:manualLayout>
      </c:layout>
      <c:overlay val="0"/>
      <c:spPr>
        <a:noFill/>
        <a:ln>
          <a:noFill/>
        </a:ln>
        <a:effectLst/>
      </c:spPr>
      <c:txPr>
        <a:bodyPr rot="0" spcFirstLastPara="1" vertOverflow="ellipsis" vert="horz" wrap="square" anchor="ctr" anchorCtr="1"/>
        <a:lstStyle/>
        <a:p>
          <a:pPr>
            <a:defRPr lang="ja-JP" sz="1400" b="0" i="1"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i="1">
          <a:solidFill>
            <a:schemeClr val="tx1"/>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92316577643953E-2"/>
          <c:y val="2.0975291563400399E-2"/>
          <c:w val="0.94641260489710555"/>
          <c:h val="0.69368103660038083"/>
        </c:manualLayout>
      </c:layout>
      <c:barChart>
        <c:barDir val="col"/>
        <c:grouping val="percentStacked"/>
        <c:varyColors val="0"/>
        <c:ser>
          <c:idx val="0"/>
          <c:order val="0"/>
          <c:tx>
            <c:strRef>
              <c:f>Modified_name!$A$4</c:f>
              <c:strCache>
                <c:ptCount val="1"/>
                <c:pt idx="0">
                  <c:v>Acidobacteria</c:v>
                </c:pt>
              </c:strCache>
            </c:strRef>
          </c:tx>
          <c:spPr>
            <a:solidFill>
              <a:srgbClr val="5AB9D0"/>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Modified_name!$B$4:$AP$4</c:f>
              <c:numCache>
                <c:formatCode>General</c:formatCode>
                <c:ptCount val="41"/>
                <c:pt idx="0">
                  <c:v>5.8552999999999997</c:v>
                </c:pt>
                <c:pt idx="1">
                  <c:v>0.34310000000000002</c:v>
                </c:pt>
                <c:pt idx="2">
                  <c:v>4.6199999999999998E-2</c:v>
                </c:pt>
                <c:pt idx="3">
                  <c:v>0.3427</c:v>
                </c:pt>
                <c:pt idx="4">
                  <c:v>1.5699999999999999E-2</c:v>
                </c:pt>
                <c:pt idx="5">
                  <c:v>0.44240000000000002</c:v>
                </c:pt>
                <c:pt idx="6">
                  <c:v>0.20349999999999999</c:v>
                </c:pt>
                <c:pt idx="7">
                  <c:v>0.12989999999999999</c:v>
                </c:pt>
                <c:pt idx="8">
                  <c:v>0</c:v>
                </c:pt>
                <c:pt idx="9">
                  <c:v>0</c:v>
                </c:pt>
                <c:pt idx="10">
                  <c:v>3.3300000000000003E-2</c:v>
                </c:pt>
                <c:pt idx="11">
                  <c:v>0</c:v>
                </c:pt>
                <c:pt idx="12">
                  <c:v>0.12839999999999999</c:v>
                </c:pt>
                <c:pt idx="13">
                  <c:v>8.8400000000000006E-2</c:v>
                </c:pt>
                <c:pt idx="14">
                  <c:v>1.54E-2</c:v>
                </c:pt>
                <c:pt idx="16">
                  <c:v>0</c:v>
                </c:pt>
                <c:pt idx="17">
                  <c:v>1.8654999999999999</c:v>
                </c:pt>
                <c:pt idx="18">
                  <c:v>1.7198</c:v>
                </c:pt>
                <c:pt idx="19">
                  <c:v>2.1625000000000001</c:v>
                </c:pt>
                <c:pt idx="20">
                  <c:v>0</c:v>
                </c:pt>
                <c:pt idx="21">
                  <c:v>0</c:v>
                </c:pt>
                <c:pt idx="22">
                  <c:v>0.24679999999999999</c:v>
                </c:pt>
                <c:pt idx="23">
                  <c:v>0</c:v>
                </c:pt>
                <c:pt idx="24">
                  <c:v>0</c:v>
                </c:pt>
                <c:pt idx="25">
                  <c:v>7.6E-3</c:v>
                </c:pt>
                <c:pt idx="26">
                  <c:v>0</c:v>
                </c:pt>
                <c:pt idx="28">
                  <c:v>0.13519999999999999</c:v>
                </c:pt>
                <c:pt idx="29">
                  <c:v>0</c:v>
                </c:pt>
                <c:pt idx="30">
                  <c:v>1.1599999999999999E-2</c:v>
                </c:pt>
                <c:pt idx="31">
                  <c:v>0</c:v>
                </c:pt>
                <c:pt idx="32">
                  <c:v>0</c:v>
                </c:pt>
                <c:pt idx="33">
                  <c:v>0</c:v>
                </c:pt>
                <c:pt idx="34">
                  <c:v>4.1799999999999997E-2</c:v>
                </c:pt>
                <c:pt idx="35">
                  <c:v>0</c:v>
                </c:pt>
                <c:pt idx="36">
                  <c:v>1.6195999999999999</c:v>
                </c:pt>
                <c:pt idx="37">
                  <c:v>0.1666</c:v>
                </c:pt>
                <c:pt idx="38">
                  <c:v>0</c:v>
                </c:pt>
                <c:pt idx="39">
                  <c:v>0.30070000000000002</c:v>
                </c:pt>
                <c:pt idx="40">
                  <c:v>0.39789999999999998</c:v>
                </c:pt>
              </c:numCache>
            </c:numRef>
          </c:val>
          <c:extLst>
            <c:ext xmlns:c16="http://schemas.microsoft.com/office/drawing/2014/chart" uri="{C3380CC4-5D6E-409C-BE32-E72D297353CC}">
              <c16:uniqueId val="{00000000-84C4-D540-8069-F81D3F117580}"/>
            </c:ext>
          </c:extLst>
        </c:ser>
        <c:ser>
          <c:idx val="1"/>
          <c:order val="1"/>
          <c:tx>
            <c:strRef>
              <c:f>Modified_name!$A$5</c:f>
              <c:strCache>
                <c:ptCount val="1"/>
                <c:pt idx="0">
                  <c:v>Actinobacteria</c:v>
                </c:pt>
              </c:strCache>
            </c:strRef>
          </c:tx>
          <c:spPr>
            <a:solidFill>
              <a:srgbClr val="ABC46C"/>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Modified_name!$B$5:$AP$5</c:f>
              <c:numCache>
                <c:formatCode>General</c:formatCode>
                <c:ptCount val="41"/>
                <c:pt idx="0">
                  <c:v>6.8099999999999994E-2</c:v>
                </c:pt>
                <c:pt idx="1">
                  <c:v>14.9137</c:v>
                </c:pt>
                <c:pt idx="2">
                  <c:v>7.2356999999999996</c:v>
                </c:pt>
                <c:pt idx="3">
                  <c:v>9.3323999999999998</c:v>
                </c:pt>
                <c:pt idx="4">
                  <c:v>8.0038</c:v>
                </c:pt>
                <c:pt idx="5">
                  <c:v>9.2525999999999993</c:v>
                </c:pt>
                <c:pt idx="6">
                  <c:v>10.275700000000001</c:v>
                </c:pt>
                <c:pt idx="7">
                  <c:v>12.069000000000001</c:v>
                </c:pt>
                <c:pt idx="8">
                  <c:v>8.0797000000000008</c:v>
                </c:pt>
                <c:pt idx="9">
                  <c:v>12.1791</c:v>
                </c:pt>
                <c:pt idx="10">
                  <c:v>6.9501999999999997</c:v>
                </c:pt>
                <c:pt idx="11">
                  <c:v>7.3802000000000003</c:v>
                </c:pt>
                <c:pt idx="12">
                  <c:v>6.2643000000000004</c:v>
                </c:pt>
                <c:pt idx="13">
                  <c:v>1.6142000000000001</c:v>
                </c:pt>
                <c:pt idx="14">
                  <c:v>0.49230000000000002</c:v>
                </c:pt>
                <c:pt idx="16">
                  <c:v>12.8696</c:v>
                </c:pt>
                <c:pt idx="17">
                  <c:v>7.0057999999999998</c:v>
                </c:pt>
                <c:pt idx="18">
                  <c:v>30.782599999999999</c:v>
                </c:pt>
                <c:pt idx="19">
                  <c:v>12.647600000000001</c:v>
                </c:pt>
                <c:pt idx="20">
                  <c:v>7.6689999999999996</c:v>
                </c:pt>
                <c:pt idx="21">
                  <c:v>13.2638</c:v>
                </c:pt>
                <c:pt idx="22">
                  <c:v>13.858599999999999</c:v>
                </c:pt>
                <c:pt idx="23">
                  <c:v>6.7760999999999996</c:v>
                </c:pt>
                <c:pt idx="24">
                  <c:v>12.8086</c:v>
                </c:pt>
                <c:pt idx="25">
                  <c:v>14.7552</c:v>
                </c:pt>
                <c:pt idx="26">
                  <c:v>12.0631</c:v>
                </c:pt>
                <c:pt idx="28">
                  <c:v>2.5068000000000001</c:v>
                </c:pt>
                <c:pt idx="29">
                  <c:v>21.368400000000001</c:v>
                </c:pt>
                <c:pt idx="30">
                  <c:v>10.246600000000001</c:v>
                </c:pt>
                <c:pt idx="31">
                  <c:v>11.553699999999999</c:v>
                </c:pt>
                <c:pt idx="32">
                  <c:v>10.1219</c:v>
                </c:pt>
                <c:pt idx="33">
                  <c:v>7.9847999999999999</c:v>
                </c:pt>
                <c:pt idx="34">
                  <c:v>10.168799999999999</c:v>
                </c:pt>
                <c:pt idx="35">
                  <c:v>21.3217</c:v>
                </c:pt>
                <c:pt idx="36">
                  <c:v>8.7842000000000002</c:v>
                </c:pt>
                <c:pt idx="37">
                  <c:v>10.2706</c:v>
                </c:pt>
                <c:pt idx="38">
                  <c:v>9.3574000000000002</c:v>
                </c:pt>
                <c:pt idx="39">
                  <c:v>9.9019999999999992</c:v>
                </c:pt>
                <c:pt idx="40">
                  <c:v>7.8912000000000004</c:v>
                </c:pt>
              </c:numCache>
            </c:numRef>
          </c:val>
          <c:extLst>
            <c:ext xmlns:c16="http://schemas.microsoft.com/office/drawing/2014/chart" uri="{C3380CC4-5D6E-409C-BE32-E72D297353CC}">
              <c16:uniqueId val="{00000001-84C4-D540-8069-F81D3F117580}"/>
            </c:ext>
          </c:extLst>
        </c:ser>
        <c:ser>
          <c:idx val="2"/>
          <c:order val="2"/>
          <c:tx>
            <c:strRef>
              <c:f>Modified_name!$A$6</c:f>
              <c:strCache>
                <c:ptCount val="1"/>
                <c:pt idx="0">
                  <c:v>Armatimonadetes</c:v>
                </c:pt>
              </c:strCache>
            </c:strRef>
          </c:tx>
          <c:spPr>
            <a:solidFill>
              <a:srgbClr val="FFFF00"/>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Modified_name!$B$6:$AP$6</c:f>
              <c:numCache>
                <c:formatCode>General</c:formatCode>
                <c:ptCount val="41"/>
                <c:pt idx="0">
                  <c:v>0</c:v>
                </c:pt>
                <c:pt idx="1">
                  <c:v>0</c:v>
                </c:pt>
                <c:pt idx="2">
                  <c:v>9.2299999999999993E-2</c:v>
                </c:pt>
                <c:pt idx="3">
                  <c:v>0</c:v>
                </c:pt>
                <c:pt idx="4">
                  <c:v>0</c:v>
                </c:pt>
                <c:pt idx="5">
                  <c:v>1.8800000000000001E-2</c:v>
                </c:pt>
                <c:pt idx="6">
                  <c:v>4.07E-2</c:v>
                </c:pt>
                <c:pt idx="7">
                  <c:v>9.4500000000000001E-2</c:v>
                </c:pt>
                <c:pt idx="8">
                  <c:v>0</c:v>
                </c:pt>
                <c:pt idx="9">
                  <c:v>0</c:v>
                </c:pt>
                <c:pt idx="10">
                  <c:v>5.8299999999999998E-2</c:v>
                </c:pt>
                <c:pt idx="11">
                  <c:v>0</c:v>
                </c:pt>
                <c:pt idx="12">
                  <c:v>2.8500000000000001E-2</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1.4467000000000001</c:v>
                </c:pt>
                <c:pt idx="30">
                  <c:v>0</c:v>
                </c:pt>
                <c:pt idx="31">
                  <c:v>0</c:v>
                </c:pt>
                <c:pt idx="32">
                  <c:v>0</c:v>
                </c:pt>
                <c:pt idx="33">
                  <c:v>0</c:v>
                </c:pt>
                <c:pt idx="34">
                  <c:v>0</c:v>
                </c:pt>
                <c:pt idx="35">
                  <c:v>8.5500000000000007E-2</c:v>
                </c:pt>
                <c:pt idx="36">
                  <c:v>0</c:v>
                </c:pt>
                <c:pt idx="37">
                  <c:v>0</c:v>
                </c:pt>
                <c:pt idx="38">
                  <c:v>0</c:v>
                </c:pt>
                <c:pt idx="39">
                  <c:v>0</c:v>
                </c:pt>
                <c:pt idx="40">
                  <c:v>0.48630000000000001</c:v>
                </c:pt>
              </c:numCache>
            </c:numRef>
          </c:val>
          <c:extLst>
            <c:ext xmlns:c16="http://schemas.microsoft.com/office/drawing/2014/chart" uri="{C3380CC4-5D6E-409C-BE32-E72D297353CC}">
              <c16:uniqueId val="{00000002-84C4-D540-8069-F81D3F117580}"/>
            </c:ext>
          </c:extLst>
        </c:ser>
        <c:ser>
          <c:idx val="3"/>
          <c:order val="3"/>
          <c:tx>
            <c:strRef>
              <c:f>Modified_name!$A$7</c:f>
              <c:strCache>
                <c:ptCount val="1"/>
                <c:pt idx="0">
                  <c:v>Bacteria_uc</c:v>
                </c:pt>
              </c:strCache>
            </c:strRef>
          </c:tx>
          <c:spPr>
            <a:solidFill>
              <a:schemeClr val="accent4"/>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Modified_name!$B$7:$AP$7</c:f>
              <c:numCache>
                <c:formatCode>General</c:formatCode>
                <c:ptCount val="41"/>
                <c:pt idx="0">
                  <c:v>6.8099999999999994E-2</c:v>
                </c:pt>
                <c:pt idx="1">
                  <c:v>0</c:v>
                </c:pt>
                <c:pt idx="2">
                  <c:v>1.9800000000000002E-2</c:v>
                </c:pt>
                <c:pt idx="3">
                  <c:v>4.2799999999999998E-2</c:v>
                </c:pt>
                <c:pt idx="4">
                  <c:v>6.1989999999999998</c:v>
                </c:pt>
                <c:pt idx="5">
                  <c:v>1.8800000000000001E-2</c:v>
                </c:pt>
                <c:pt idx="6">
                  <c:v>2.0299999999999999E-2</c:v>
                </c:pt>
                <c:pt idx="7">
                  <c:v>0</c:v>
                </c:pt>
                <c:pt idx="8">
                  <c:v>5.2900000000000003E-2</c:v>
                </c:pt>
                <c:pt idx="9">
                  <c:v>1.34E-2</c:v>
                </c:pt>
                <c:pt idx="10">
                  <c:v>0</c:v>
                </c:pt>
                <c:pt idx="11">
                  <c:v>0.1065</c:v>
                </c:pt>
                <c:pt idx="12">
                  <c:v>2.8500000000000001E-2</c:v>
                </c:pt>
                <c:pt idx="13">
                  <c:v>0</c:v>
                </c:pt>
                <c:pt idx="14">
                  <c:v>0</c:v>
                </c:pt>
                <c:pt idx="16">
                  <c:v>2.5400999999999998</c:v>
                </c:pt>
                <c:pt idx="17">
                  <c:v>0</c:v>
                </c:pt>
                <c:pt idx="18">
                  <c:v>2.6100000000000002E-2</c:v>
                </c:pt>
                <c:pt idx="19">
                  <c:v>0</c:v>
                </c:pt>
                <c:pt idx="20">
                  <c:v>0.46779999999999999</c:v>
                </c:pt>
                <c:pt idx="21">
                  <c:v>0</c:v>
                </c:pt>
                <c:pt idx="22">
                  <c:v>3.6900000000000002E-2</c:v>
                </c:pt>
                <c:pt idx="23">
                  <c:v>1.7114</c:v>
                </c:pt>
                <c:pt idx="24">
                  <c:v>3.27E-2</c:v>
                </c:pt>
                <c:pt idx="25">
                  <c:v>0</c:v>
                </c:pt>
                <c:pt idx="26">
                  <c:v>4.3714000000000004</c:v>
                </c:pt>
                <c:pt idx="28">
                  <c:v>3.6900000000000002E-2</c:v>
                </c:pt>
                <c:pt idx="29">
                  <c:v>0.64029999999999998</c:v>
                </c:pt>
                <c:pt idx="30">
                  <c:v>0</c:v>
                </c:pt>
                <c:pt idx="31">
                  <c:v>7.9000000000000001E-2</c:v>
                </c:pt>
                <c:pt idx="32">
                  <c:v>0.219</c:v>
                </c:pt>
                <c:pt idx="33">
                  <c:v>2.53E-2</c:v>
                </c:pt>
                <c:pt idx="34">
                  <c:v>2.7900000000000001E-2</c:v>
                </c:pt>
                <c:pt idx="35">
                  <c:v>0</c:v>
                </c:pt>
                <c:pt idx="36">
                  <c:v>0.1575</c:v>
                </c:pt>
                <c:pt idx="37">
                  <c:v>0.22209999999999999</c:v>
                </c:pt>
                <c:pt idx="38">
                  <c:v>1.6678999999999999</c:v>
                </c:pt>
                <c:pt idx="39">
                  <c:v>0.65720000000000001</c:v>
                </c:pt>
                <c:pt idx="40">
                  <c:v>0</c:v>
                </c:pt>
              </c:numCache>
            </c:numRef>
          </c:val>
          <c:extLst>
            <c:ext xmlns:c16="http://schemas.microsoft.com/office/drawing/2014/chart" uri="{C3380CC4-5D6E-409C-BE32-E72D297353CC}">
              <c16:uniqueId val="{00000003-84C4-D540-8069-F81D3F117580}"/>
            </c:ext>
          </c:extLst>
        </c:ser>
        <c:ser>
          <c:idx val="4"/>
          <c:order val="4"/>
          <c:tx>
            <c:strRef>
              <c:f>Modified_name!$A$8</c:f>
              <c:strCache>
                <c:ptCount val="1"/>
                <c:pt idx="0">
                  <c:v>Bacteroidetes</c:v>
                </c:pt>
              </c:strCache>
            </c:strRef>
          </c:tx>
          <c:spPr>
            <a:solidFill>
              <a:schemeClr val="accent5"/>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Modified_name!$B$8:$AP$8</c:f>
              <c:numCache>
                <c:formatCode>General</c:formatCode>
                <c:ptCount val="41"/>
                <c:pt idx="0">
                  <c:v>5.6680999999999999</c:v>
                </c:pt>
                <c:pt idx="1">
                  <c:v>2.9699</c:v>
                </c:pt>
                <c:pt idx="2">
                  <c:v>5.5076000000000001</c:v>
                </c:pt>
                <c:pt idx="3">
                  <c:v>5.0625</c:v>
                </c:pt>
                <c:pt idx="4">
                  <c:v>4.7100000000000003E-2</c:v>
                </c:pt>
                <c:pt idx="5">
                  <c:v>4.0663</c:v>
                </c:pt>
                <c:pt idx="6">
                  <c:v>3.1234000000000002</c:v>
                </c:pt>
                <c:pt idx="7">
                  <c:v>2.8224</c:v>
                </c:pt>
                <c:pt idx="8">
                  <c:v>1.9709000000000001</c:v>
                </c:pt>
                <c:pt idx="9">
                  <c:v>1.7475000000000001</c:v>
                </c:pt>
                <c:pt idx="10">
                  <c:v>3.0047999999999999</c:v>
                </c:pt>
                <c:pt idx="11">
                  <c:v>5.9957000000000003</c:v>
                </c:pt>
                <c:pt idx="12">
                  <c:v>5.0799000000000003</c:v>
                </c:pt>
                <c:pt idx="13">
                  <c:v>1.1609</c:v>
                </c:pt>
                <c:pt idx="14">
                  <c:v>0.1231</c:v>
                </c:pt>
                <c:pt idx="16">
                  <c:v>7.3205999999999998</c:v>
                </c:pt>
                <c:pt idx="17">
                  <c:v>16.614000000000001</c:v>
                </c:pt>
                <c:pt idx="18">
                  <c:v>3.3439999999999999</c:v>
                </c:pt>
                <c:pt idx="19">
                  <c:v>15.041499999999999</c:v>
                </c:pt>
                <c:pt idx="20">
                  <c:v>23.101600000000001</c:v>
                </c:pt>
                <c:pt idx="21">
                  <c:v>7.0509000000000004</c:v>
                </c:pt>
                <c:pt idx="22">
                  <c:v>3.5880000000000001</c:v>
                </c:pt>
                <c:pt idx="23">
                  <c:v>5.7586000000000004</c:v>
                </c:pt>
                <c:pt idx="24">
                  <c:v>16.250800000000002</c:v>
                </c:pt>
                <c:pt idx="25">
                  <c:v>21.7989</c:v>
                </c:pt>
                <c:pt idx="26">
                  <c:v>8.6289999999999996</c:v>
                </c:pt>
                <c:pt idx="28">
                  <c:v>0.5161</c:v>
                </c:pt>
                <c:pt idx="29">
                  <c:v>6.19</c:v>
                </c:pt>
                <c:pt idx="30">
                  <c:v>7.6184000000000003</c:v>
                </c:pt>
                <c:pt idx="31">
                  <c:v>6.1829999999999998</c:v>
                </c:pt>
                <c:pt idx="32">
                  <c:v>3.0566</c:v>
                </c:pt>
                <c:pt idx="33">
                  <c:v>3.0545</c:v>
                </c:pt>
                <c:pt idx="34">
                  <c:v>3.9056999999999999</c:v>
                </c:pt>
                <c:pt idx="35">
                  <c:v>10.0128</c:v>
                </c:pt>
                <c:pt idx="36">
                  <c:v>9.9088999999999992</c:v>
                </c:pt>
                <c:pt idx="37">
                  <c:v>5.5101000000000004</c:v>
                </c:pt>
                <c:pt idx="38">
                  <c:v>8.0450999999999997</c:v>
                </c:pt>
                <c:pt idx="39">
                  <c:v>6.1148999999999996</c:v>
                </c:pt>
                <c:pt idx="40">
                  <c:v>3.2934999999999999</c:v>
                </c:pt>
              </c:numCache>
            </c:numRef>
          </c:val>
          <c:extLst>
            <c:ext xmlns:c16="http://schemas.microsoft.com/office/drawing/2014/chart" uri="{C3380CC4-5D6E-409C-BE32-E72D297353CC}">
              <c16:uniqueId val="{00000004-84C4-D540-8069-F81D3F117580}"/>
            </c:ext>
          </c:extLst>
        </c:ser>
        <c:ser>
          <c:idx val="5"/>
          <c:order val="5"/>
          <c:tx>
            <c:strRef>
              <c:f>Modified_name!$A$9</c:f>
              <c:strCache>
                <c:ptCount val="1"/>
                <c:pt idx="0">
                  <c:v>Chlamydiae</c:v>
                </c:pt>
              </c:strCache>
            </c:strRef>
          </c:tx>
          <c:spPr>
            <a:solidFill>
              <a:schemeClr val="accent6"/>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Modified_name!$B$9:$AP$9</c:f>
              <c:numCache>
                <c:formatCode>General</c:formatCode>
                <c:ptCount val="41"/>
                <c:pt idx="0">
                  <c:v>0</c:v>
                </c:pt>
                <c:pt idx="1">
                  <c:v>1.0699999999999999E-2</c:v>
                </c:pt>
                <c:pt idx="2">
                  <c:v>0</c:v>
                </c:pt>
                <c:pt idx="3">
                  <c:v>0</c:v>
                </c:pt>
                <c:pt idx="4">
                  <c:v>2.35E-2</c:v>
                </c:pt>
                <c:pt idx="5">
                  <c:v>1.8800000000000001E-2</c:v>
                </c:pt>
                <c:pt idx="6">
                  <c:v>0</c:v>
                </c:pt>
                <c:pt idx="7">
                  <c:v>0</c:v>
                </c:pt>
                <c:pt idx="8">
                  <c:v>0</c:v>
                </c:pt>
                <c:pt idx="9">
                  <c:v>0</c:v>
                </c:pt>
                <c:pt idx="10">
                  <c:v>0</c:v>
                </c:pt>
                <c:pt idx="11">
                  <c:v>0</c:v>
                </c:pt>
                <c:pt idx="12">
                  <c:v>0</c:v>
                </c:pt>
                <c:pt idx="13">
                  <c:v>0</c:v>
                </c:pt>
                <c:pt idx="14">
                  <c:v>0</c:v>
                </c:pt>
                <c:pt idx="16">
                  <c:v>2.6100000000000002E-2</c:v>
                </c:pt>
                <c:pt idx="17">
                  <c:v>0</c:v>
                </c:pt>
                <c:pt idx="18">
                  <c:v>0.59930000000000005</c:v>
                </c:pt>
                <c:pt idx="19">
                  <c:v>8.0000000000000002E-3</c:v>
                </c:pt>
                <c:pt idx="20">
                  <c:v>0.55289999999999995</c:v>
                </c:pt>
                <c:pt idx="21">
                  <c:v>3.0700000000000002E-2</c:v>
                </c:pt>
                <c:pt idx="22">
                  <c:v>0</c:v>
                </c:pt>
                <c:pt idx="23">
                  <c:v>0</c:v>
                </c:pt>
                <c:pt idx="24">
                  <c:v>1.3259000000000001</c:v>
                </c:pt>
                <c:pt idx="25">
                  <c:v>1.52E-2</c:v>
                </c:pt>
                <c:pt idx="26">
                  <c:v>0</c:v>
                </c:pt>
                <c:pt idx="28">
                  <c:v>0</c:v>
                </c:pt>
                <c:pt idx="29">
                  <c:v>0</c:v>
                </c:pt>
                <c:pt idx="30">
                  <c:v>0</c:v>
                </c:pt>
                <c:pt idx="31">
                  <c:v>0</c:v>
                </c:pt>
                <c:pt idx="32">
                  <c:v>0</c:v>
                </c:pt>
                <c:pt idx="33">
                  <c:v>0</c:v>
                </c:pt>
                <c:pt idx="34">
                  <c:v>0</c:v>
                </c:pt>
                <c:pt idx="35">
                  <c:v>0.12820000000000001</c:v>
                </c:pt>
                <c:pt idx="36">
                  <c:v>0</c:v>
                </c:pt>
                <c:pt idx="37">
                  <c:v>4.1599999999999998E-2</c:v>
                </c:pt>
                <c:pt idx="38">
                  <c:v>9.8100000000000007E-2</c:v>
                </c:pt>
                <c:pt idx="39">
                  <c:v>0.1671</c:v>
                </c:pt>
                <c:pt idx="40">
                  <c:v>0</c:v>
                </c:pt>
              </c:numCache>
            </c:numRef>
          </c:val>
          <c:extLst>
            <c:ext xmlns:c16="http://schemas.microsoft.com/office/drawing/2014/chart" uri="{C3380CC4-5D6E-409C-BE32-E72D297353CC}">
              <c16:uniqueId val="{00000005-84C4-D540-8069-F81D3F117580}"/>
            </c:ext>
          </c:extLst>
        </c:ser>
        <c:ser>
          <c:idx val="6"/>
          <c:order val="6"/>
          <c:tx>
            <c:strRef>
              <c:f>Modified_name!$A$10</c:f>
              <c:strCache>
                <c:ptCount val="1"/>
                <c:pt idx="0">
                  <c:v>Chloroflexi</c:v>
                </c:pt>
              </c:strCache>
            </c:strRef>
          </c:tx>
          <c:spPr>
            <a:solidFill>
              <a:schemeClr val="accent5">
                <a:lumMod val="75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Modified_name!$B$10:$AP$10</c:f>
              <c:numCache>
                <c:formatCode>General</c:formatCode>
                <c:ptCount val="41"/>
                <c:pt idx="0">
                  <c:v>0.17019999999999999</c:v>
                </c:pt>
                <c:pt idx="1">
                  <c:v>0</c:v>
                </c:pt>
                <c:pt idx="2">
                  <c:v>1.3718999999999999</c:v>
                </c:pt>
                <c:pt idx="3">
                  <c:v>0.84260000000000002</c:v>
                </c:pt>
                <c:pt idx="4">
                  <c:v>0</c:v>
                </c:pt>
                <c:pt idx="5">
                  <c:v>0.31059999999999999</c:v>
                </c:pt>
                <c:pt idx="6">
                  <c:v>0.17299999999999999</c:v>
                </c:pt>
                <c:pt idx="7">
                  <c:v>8.2699999999999996E-2</c:v>
                </c:pt>
                <c:pt idx="8">
                  <c:v>0.98919999999999997</c:v>
                </c:pt>
                <c:pt idx="9">
                  <c:v>0</c:v>
                </c:pt>
                <c:pt idx="10">
                  <c:v>0.5494</c:v>
                </c:pt>
                <c:pt idx="11">
                  <c:v>8.5199999999999998E-2</c:v>
                </c:pt>
                <c:pt idx="12">
                  <c:v>0</c:v>
                </c:pt>
                <c:pt idx="13">
                  <c:v>0</c:v>
                </c:pt>
                <c:pt idx="14">
                  <c:v>3.0800000000000001E-2</c:v>
                </c:pt>
                <c:pt idx="16">
                  <c:v>15.826499999999999</c:v>
                </c:pt>
                <c:pt idx="17">
                  <c:v>0</c:v>
                </c:pt>
                <c:pt idx="18">
                  <c:v>0</c:v>
                </c:pt>
                <c:pt idx="19">
                  <c:v>2.7290000000000001</c:v>
                </c:pt>
                <c:pt idx="20">
                  <c:v>0</c:v>
                </c:pt>
                <c:pt idx="21">
                  <c:v>0</c:v>
                </c:pt>
                <c:pt idx="22">
                  <c:v>4.5561999999999996</c:v>
                </c:pt>
                <c:pt idx="23">
                  <c:v>0</c:v>
                </c:pt>
                <c:pt idx="24">
                  <c:v>0</c:v>
                </c:pt>
                <c:pt idx="25">
                  <c:v>0</c:v>
                </c:pt>
                <c:pt idx="26">
                  <c:v>1.3141</c:v>
                </c:pt>
                <c:pt idx="28">
                  <c:v>0</c:v>
                </c:pt>
                <c:pt idx="29">
                  <c:v>0</c:v>
                </c:pt>
                <c:pt idx="30">
                  <c:v>0</c:v>
                </c:pt>
                <c:pt idx="31">
                  <c:v>0</c:v>
                </c:pt>
                <c:pt idx="32">
                  <c:v>0</c:v>
                </c:pt>
                <c:pt idx="33">
                  <c:v>0</c:v>
                </c:pt>
                <c:pt idx="34">
                  <c:v>0</c:v>
                </c:pt>
                <c:pt idx="35">
                  <c:v>0</c:v>
                </c:pt>
                <c:pt idx="36">
                  <c:v>0</c:v>
                </c:pt>
                <c:pt idx="37">
                  <c:v>0</c:v>
                </c:pt>
                <c:pt idx="38">
                  <c:v>0</c:v>
                </c:pt>
                <c:pt idx="39">
                  <c:v>0</c:v>
                </c:pt>
                <c:pt idx="40">
                  <c:v>0.9284</c:v>
                </c:pt>
              </c:numCache>
            </c:numRef>
          </c:val>
          <c:extLst>
            <c:ext xmlns:c16="http://schemas.microsoft.com/office/drawing/2014/chart" uri="{C3380CC4-5D6E-409C-BE32-E72D297353CC}">
              <c16:uniqueId val="{00000006-84C4-D540-8069-F81D3F117580}"/>
            </c:ext>
          </c:extLst>
        </c:ser>
        <c:ser>
          <c:idx val="7"/>
          <c:order val="7"/>
          <c:tx>
            <c:strRef>
              <c:f>Modified_name!$A$11</c:f>
              <c:strCache>
                <c:ptCount val="1"/>
                <c:pt idx="0">
                  <c:v>Cyanobacteria</c:v>
                </c:pt>
              </c:strCache>
            </c:strRef>
          </c:tx>
          <c:spPr>
            <a:solidFill>
              <a:schemeClr val="accent2">
                <a:lumMod val="6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Modified_name!$B$11:$AP$11</c:f>
              <c:numCache>
                <c:formatCode>General</c:formatCode>
                <c:ptCount val="41"/>
                <c:pt idx="0">
                  <c:v>0</c:v>
                </c:pt>
                <c:pt idx="1">
                  <c:v>9.6500000000000002E-2</c:v>
                </c:pt>
                <c:pt idx="2">
                  <c:v>0</c:v>
                </c:pt>
                <c:pt idx="3">
                  <c:v>0</c:v>
                </c:pt>
                <c:pt idx="4">
                  <c:v>0</c:v>
                </c:pt>
                <c:pt idx="5">
                  <c:v>0</c:v>
                </c:pt>
                <c:pt idx="6">
                  <c:v>0</c:v>
                </c:pt>
                <c:pt idx="7">
                  <c:v>0.25979999999999998</c:v>
                </c:pt>
                <c:pt idx="8">
                  <c:v>0</c:v>
                </c:pt>
                <c:pt idx="9">
                  <c:v>0</c:v>
                </c:pt>
                <c:pt idx="10">
                  <c:v>0</c:v>
                </c:pt>
                <c:pt idx="11">
                  <c:v>0</c:v>
                </c:pt>
                <c:pt idx="12">
                  <c:v>0</c:v>
                </c:pt>
                <c:pt idx="13">
                  <c:v>0</c:v>
                </c:pt>
                <c:pt idx="14">
                  <c:v>4.6199999999999998E-2</c:v>
                </c:pt>
                <c:pt idx="16">
                  <c:v>2.5922000000000001</c:v>
                </c:pt>
                <c:pt idx="17">
                  <c:v>2.3400000000000001E-2</c:v>
                </c:pt>
                <c:pt idx="18">
                  <c:v>0</c:v>
                </c:pt>
                <c:pt idx="19">
                  <c:v>0</c:v>
                </c:pt>
                <c:pt idx="20">
                  <c:v>0</c:v>
                </c:pt>
                <c:pt idx="21">
                  <c:v>0</c:v>
                </c:pt>
                <c:pt idx="22">
                  <c:v>0</c:v>
                </c:pt>
                <c:pt idx="23">
                  <c:v>0</c:v>
                </c:pt>
                <c:pt idx="24">
                  <c:v>0</c:v>
                </c:pt>
                <c:pt idx="25">
                  <c:v>0.96389999999999998</c:v>
                </c:pt>
                <c:pt idx="28">
                  <c:v>0</c:v>
                </c:pt>
                <c:pt idx="29">
                  <c:v>0.80640000000000001</c:v>
                </c:pt>
                <c:pt idx="30">
                  <c:v>0</c:v>
                </c:pt>
                <c:pt idx="31">
                  <c:v>0.49640000000000001</c:v>
                </c:pt>
                <c:pt idx="32">
                  <c:v>0.58079999999999998</c:v>
                </c:pt>
                <c:pt idx="33">
                  <c:v>0.51959999999999995</c:v>
                </c:pt>
                <c:pt idx="34">
                  <c:v>0</c:v>
                </c:pt>
                <c:pt idx="35">
                  <c:v>0</c:v>
                </c:pt>
                <c:pt idx="36">
                  <c:v>0.29239999999999999</c:v>
                </c:pt>
                <c:pt idx="37">
                  <c:v>0.26369999999999999</c:v>
                </c:pt>
                <c:pt idx="38">
                  <c:v>0</c:v>
                </c:pt>
                <c:pt idx="39">
                  <c:v>0</c:v>
                </c:pt>
                <c:pt idx="40">
                  <c:v>0.1547</c:v>
                </c:pt>
              </c:numCache>
            </c:numRef>
          </c:val>
          <c:extLst>
            <c:ext xmlns:c16="http://schemas.microsoft.com/office/drawing/2014/chart" uri="{C3380CC4-5D6E-409C-BE32-E72D297353CC}">
              <c16:uniqueId val="{00000007-84C4-D540-8069-F81D3F117580}"/>
            </c:ext>
          </c:extLst>
        </c:ser>
        <c:ser>
          <c:idx val="8"/>
          <c:order val="8"/>
          <c:tx>
            <c:strRef>
              <c:f>Modified_name!$A$12</c:f>
              <c:strCache>
                <c:ptCount val="1"/>
                <c:pt idx="0">
                  <c:v>Deinococcus-Thermus</c:v>
                </c:pt>
              </c:strCache>
            </c:strRef>
          </c:tx>
          <c:spPr>
            <a:solidFill>
              <a:schemeClr val="accent3">
                <a:lumMod val="6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Modified_name!$B$12:$AP$12</c:f>
              <c:numCache>
                <c:formatCode>General</c:formatCode>
                <c:ptCount val="41"/>
                <c:pt idx="0">
                  <c:v>0.51060000000000005</c:v>
                </c:pt>
                <c:pt idx="1">
                  <c:v>0</c:v>
                </c:pt>
                <c:pt idx="3">
                  <c:v>0</c:v>
                </c:pt>
                <c:pt idx="4">
                  <c:v>0.29820000000000002</c:v>
                </c:pt>
                <c:pt idx="5">
                  <c:v>0</c:v>
                </c:pt>
                <c:pt idx="6">
                  <c:v>0</c:v>
                </c:pt>
                <c:pt idx="7">
                  <c:v>0.3543</c:v>
                </c:pt>
                <c:pt idx="8">
                  <c:v>1.5100000000000001E-2</c:v>
                </c:pt>
                <c:pt idx="9">
                  <c:v>0</c:v>
                </c:pt>
                <c:pt idx="10">
                  <c:v>0</c:v>
                </c:pt>
                <c:pt idx="11">
                  <c:v>0</c:v>
                </c:pt>
                <c:pt idx="12">
                  <c:v>0</c:v>
                </c:pt>
                <c:pt idx="13">
                  <c:v>0</c:v>
                </c:pt>
                <c:pt idx="14">
                  <c:v>0</c:v>
                </c:pt>
                <c:pt idx="16">
                  <c:v>0</c:v>
                </c:pt>
                <c:pt idx="17">
                  <c:v>4.6666999999999996</c:v>
                </c:pt>
                <c:pt idx="18">
                  <c:v>0</c:v>
                </c:pt>
                <c:pt idx="19">
                  <c:v>0</c:v>
                </c:pt>
                <c:pt idx="20">
                  <c:v>0</c:v>
                </c:pt>
                <c:pt idx="21">
                  <c:v>0.92989999999999995</c:v>
                </c:pt>
                <c:pt idx="22">
                  <c:v>0</c:v>
                </c:pt>
                <c:pt idx="23">
                  <c:v>0</c:v>
                </c:pt>
                <c:pt idx="24">
                  <c:v>0</c:v>
                </c:pt>
                <c:pt idx="25">
                  <c:v>0</c:v>
                </c:pt>
                <c:pt idx="26">
                  <c:v>0</c:v>
                </c:pt>
                <c:pt idx="28">
                  <c:v>0</c:v>
                </c:pt>
                <c:pt idx="29">
                  <c:v>0.21340000000000001</c:v>
                </c:pt>
                <c:pt idx="30">
                  <c:v>0</c:v>
                </c:pt>
                <c:pt idx="31">
                  <c:v>0</c:v>
                </c:pt>
                <c:pt idx="32">
                  <c:v>0</c:v>
                </c:pt>
                <c:pt idx="33">
                  <c:v>1.2699999999999999E-2</c:v>
                </c:pt>
                <c:pt idx="34">
                  <c:v>0</c:v>
                </c:pt>
                <c:pt idx="35">
                  <c:v>0.78339999999999999</c:v>
                </c:pt>
                <c:pt idx="36">
                  <c:v>1.12E-2</c:v>
                </c:pt>
                <c:pt idx="37">
                  <c:v>0.98540000000000005</c:v>
                </c:pt>
                <c:pt idx="38">
                  <c:v>0</c:v>
                </c:pt>
                <c:pt idx="39">
                  <c:v>0</c:v>
                </c:pt>
                <c:pt idx="40">
                  <c:v>0</c:v>
                </c:pt>
              </c:numCache>
            </c:numRef>
          </c:val>
          <c:extLst>
            <c:ext xmlns:c16="http://schemas.microsoft.com/office/drawing/2014/chart" uri="{C3380CC4-5D6E-409C-BE32-E72D297353CC}">
              <c16:uniqueId val="{00000008-84C4-D540-8069-F81D3F117580}"/>
            </c:ext>
          </c:extLst>
        </c:ser>
        <c:ser>
          <c:idx val="9"/>
          <c:order val="9"/>
          <c:tx>
            <c:strRef>
              <c:f>Modified_name!$A$13</c:f>
              <c:strCache>
                <c:ptCount val="1"/>
                <c:pt idx="0">
                  <c:v>Firmicutes</c:v>
                </c:pt>
              </c:strCache>
            </c:strRef>
          </c:tx>
          <c:spPr>
            <a:solidFill>
              <a:schemeClr val="accent4">
                <a:lumMod val="6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Modified_name!$B$13:$AP$13</c:f>
              <c:numCache>
                <c:formatCode>General</c:formatCode>
                <c:ptCount val="41"/>
                <c:pt idx="0">
                  <c:v>9.5660000000000007</c:v>
                </c:pt>
                <c:pt idx="1">
                  <c:v>3.0341999999999998</c:v>
                </c:pt>
                <c:pt idx="2">
                  <c:v>2.9483999999999999</c:v>
                </c:pt>
                <c:pt idx="3">
                  <c:v>1.1353</c:v>
                </c:pt>
                <c:pt idx="4">
                  <c:v>1.8205</c:v>
                </c:pt>
                <c:pt idx="5">
                  <c:v>1.619</c:v>
                </c:pt>
                <c:pt idx="6">
                  <c:v>1.8210999999999999</c:v>
                </c:pt>
                <c:pt idx="7">
                  <c:v>1.8776999999999999</c:v>
                </c:pt>
                <c:pt idx="8">
                  <c:v>7.2641999999999998</c:v>
                </c:pt>
                <c:pt idx="9">
                  <c:v>0.29570000000000002</c:v>
                </c:pt>
                <c:pt idx="10">
                  <c:v>1.7146999999999999</c:v>
                </c:pt>
                <c:pt idx="11">
                  <c:v>0.4899</c:v>
                </c:pt>
                <c:pt idx="12">
                  <c:v>1.641</c:v>
                </c:pt>
                <c:pt idx="13">
                  <c:v>0.1769</c:v>
                </c:pt>
                <c:pt idx="14">
                  <c:v>4.6199999999999998E-2</c:v>
                </c:pt>
                <c:pt idx="16">
                  <c:v>2.4358</c:v>
                </c:pt>
                <c:pt idx="17">
                  <c:v>2.0409000000000002</c:v>
                </c:pt>
                <c:pt idx="18">
                  <c:v>4.4732000000000003</c:v>
                </c:pt>
                <c:pt idx="19">
                  <c:v>1.2367999999999999</c:v>
                </c:pt>
                <c:pt idx="20">
                  <c:v>7.0784000000000002</c:v>
                </c:pt>
                <c:pt idx="21">
                  <c:v>4.7721</c:v>
                </c:pt>
                <c:pt idx="22">
                  <c:v>1.8414999999999999</c:v>
                </c:pt>
                <c:pt idx="23">
                  <c:v>1.6189</c:v>
                </c:pt>
                <c:pt idx="24">
                  <c:v>20.626999999999999</c:v>
                </c:pt>
                <c:pt idx="25">
                  <c:v>0.82730000000000004</c:v>
                </c:pt>
                <c:pt idx="26">
                  <c:v>2.7332000000000001</c:v>
                </c:pt>
                <c:pt idx="28">
                  <c:v>72.659099999999995</c:v>
                </c:pt>
                <c:pt idx="29">
                  <c:v>2.5731999999999999</c:v>
                </c:pt>
                <c:pt idx="30">
                  <c:v>2.6051000000000002</c:v>
                </c:pt>
                <c:pt idx="31">
                  <c:v>2.2113999999999998</c:v>
                </c:pt>
                <c:pt idx="32">
                  <c:v>4.3516000000000004</c:v>
                </c:pt>
                <c:pt idx="33">
                  <c:v>3.8149999999999999</c:v>
                </c:pt>
                <c:pt idx="34">
                  <c:v>2.9710999999999999</c:v>
                </c:pt>
                <c:pt idx="35">
                  <c:v>5.8539000000000003</c:v>
                </c:pt>
                <c:pt idx="36">
                  <c:v>4.2515000000000001</c:v>
                </c:pt>
                <c:pt idx="37">
                  <c:v>4.9827000000000004</c:v>
                </c:pt>
                <c:pt idx="38">
                  <c:v>2.0971000000000002</c:v>
                </c:pt>
                <c:pt idx="39">
                  <c:v>1.2585999999999999</c:v>
                </c:pt>
                <c:pt idx="40">
                  <c:v>9.3058999999999994</c:v>
                </c:pt>
              </c:numCache>
            </c:numRef>
          </c:val>
          <c:extLst>
            <c:ext xmlns:c16="http://schemas.microsoft.com/office/drawing/2014/chart" uri="{C3380CC4-5D6E-409C-BE32-E72D297353CC}">
              <c16:uniqueId val="{00000009-84C4-D540-8069-F81D3F117580}"/>
            </c:ext>
          </c:extLst>
        </c:ser>
        <c:ser>
          <c:idx val="10"/>
          <c:order val="10"/>
          <c:tx>
            <c:strRef>
              <c:f>Modified_name!$A$14</c:f>
              <c:strCache>
                <c:ptCount val="1"/>
                <c:pt idx="0">
                  <c:v>Fusobacteria</c:v>
                </c:pt>
              </c:strCache>
            </c:strRef>
          </c:tx>
          <c:spPr>
            <a:solidFill>
              <a:schemeClr val="accent5">
                <a:lumMod val="6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Modified_name!$B$14:$AP$14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5.5800000000000002E-2</c:v>
                </c:pt>
                <c:pt idx="35">
                  <c:v>0</c:v>
                </c:pt>
                <c:pt idx="36">
                  <c:v>0</c:v>
                </c:pt>
                <c:pt idx="37">
                  <c:v>0</c:v>
                </c:pt>
                <c:pt idx="38">
                  <c:v>0</c:v>
                </c:pt>
                <c:pt idx="39">
                  <c:v>0</c:v>
                </c:pt>
                <c:pt idx="40">
                  <c:v>0</c:v>
                </c:pt>
              </c:numCache>
            </c:numRef>
          </c:val>
          <c:extLst>
            <c:ext xmlns:c16="http://schemas.microsoft.com/office/drawing/2014/chart" uri="{C3380CC4-5D6E-409C-BE32-E72D297353CC}">
              <c16:uniqueId val="{0000000A-84C4-D540-8069-F81D3F117580}"/>
            </c:ext>
          </c:extLst>
        </c:ser>
        <c:ser>
          <c:idx val="11"/>
          <c:order val="11"/>
          <c:tx>
            <c:strRef>
              <c:f>Modified_name!$A$15</c:f>
              <c:strCache>
                <c:ptCount val="1"/>
                <c:pt idx="0">
                  <c:v>Gemmatimonadetes</c:v>
                </c:pt>
              </c:strCache>
            </c:strRef>
          </c:tx>
          <c:spPr>
            <a:solidFill>
              <a:srgbClr val="FF7C88"/>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Modified_name!$B$15:$AP$15</c:f>
              <c:numCache>
                <c:formatCode>General</c:formatCode>
                <c:ptCount val="41"/>
                <c:pt idx="0">
                  <c:v>0</c:v>
                </c:pt>
                <c:pt idx="1">
                  <c:v>2.1399999999999999E-2</c:v>
                </c:pt>
                <c:pt idx="2">
                  <c:v>0.29020000000000001</c:v>
                </c:pt>
                <c:pt idx="3">
                  <c:v>0</c:v>
                </c:pt>
                <c:pt idx="4">
                  <c:v>0</c:v>
                </c:pt>
                <c:pt idx="5">
                  <c:v>0.12239999999999999</c:v>
                </c:pt>
                <c:pt idx="6">
                  <c:v>0.29499999999999998</c:v>
                </c:pt>
                <c:pt idx="7">
                  <c:v>0.1535</c:v>
                </c:pt>
                <c:pt idx="8">
                  <c:v>0</c:v>
                </c:pt>
                <c:pt idx="9">
                  <c:v>0</c:v>
                </c:pt>
                <c:pt idx="10">
                  <c:v>0.40789999999999998</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B-84C4-D540-8069-F81D3F117580}"/>
            </c:ext>
          </c:extLst>
        </c:ser>
        <c:ser>
          <c:idx val="12"/>
          <c:order val="12"/>
          <c:tx>
            <c:strRef>
              <c:f>Modified_name!$A$16</c:f>
              <c:strCache>
                <c:ptCount val="1"/>
                <c:pt idx="0">
                  <c:v>Nitrospirae</c:v>
                </c:pt>
              </c:strCache>
            </c:strRef>
          </c:tx>
          <c:spPr>
            <a:solidFill>
              <a:schemeClr val="accent1">
                <a:lumMod val="80000"/>
                <a:lumOff val="2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Modified_name!$B$16:$AP$16</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C-84C4-D540-8069-F81D3F117580}"/>
            </c:ext>
          </c:extLst>
        </c:ser>
        <c:ser>
          <c:idx val="13"/>
          <c:order val="13"/>
          <c:tx>
            <c:strRef>
              <c:f>Modified_name!$A$17</c:f>
              <c:strCache>
                <c:ptCount val="1"/>
                <c:pt idx="0">
                  <c:v>Parcubacteria_OD1</c:v>
                </c:pt>
              </c:strCache>
            </c:strRef>
          </c:tx>
          <c:spPr>
            <a:solidFill>
              <a:srgbClr val="FFB174"/>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Modified_name!$B$17:$AP$17</c:f>
              <c:numCache>
                <c:formatCode>General</c:formatCode>
                <c:ptCount val="41"/>
                <c:pt idx="0">
                  <c:v>8.5099999999999995E-2</c:v>
                </c:pt>
                <c:pt idx="1">
                  <c:v>5.3600000000000002E-2</c:v>
                </c:pt>
                <c:pt idx="2">
                  <c:v>0</c:v>
                </c:pt>
                <c:pt idx="3">
                  <c:v>0</c:v>
                </c:pt>
                <c:pt idx="4">
                  <c:v>9.4200000000000006E-2</c:v>
                </c:pt>
                <c:pt idx="5">
                  <c:v>2.8199999999999999E-2</c:v>
                </c:pt>
                <c:pt idx="6">
                  <c:v>0.1221</c:v>
                </c:pt>
                <c:pt idx="7">
                  <c:v>0</c:v>
                </c:pt>
                <c:pt idx="8">
                  <c:v>0</c:v>
                </c:pt>
                <c:pt idx="9">
                  <c:v>0.30919999999999997</c:v>
                </c:pt>
                <c:pt idx="10">
                  <c:v>0</c:v>
                </c:pt>
                <c:pt idx="11">
                  <c:v>2.1299999999999999E-2</c:v>
                </c:pt>
                <c:pt idx="12">
                  <c:v>0.1142</c:v>
                </c:pt>
                <c:pt idx="13">
                  <c:v>2.2100000000000002E-2</c:v>
                </c:pt>
                <c:pt idx="14">
                  <c:v>0</c:v>
                </c:pt>
                <c:pt idx="16">
                  <c:v>3.1652999999999998</c:v>
                </c:pt>
                <c:pt idx="17">
                  <c:v>4.117</c:v>
                </c:pt>
                <c:pt idx="18">
                  <c:v>0.60799999999999998</c:v>
                </c:pt>
                <c:pt idx="19">
                  <c:v>2.3900000000000001E-2</c:v>
                </c:pt>
                <c:pt idx="20">
                  <c:v>0</c:v>
                </c:pt>
                <c:pt idx="21">
                  <c:v>0</c:v>
                </c:pt>
                <c:pt idx="22">
                  <c:v>0.82579999999999998</c:v>
                </c:pt>
                <c:pt idx="23">
                  <c:v>0.185</c:v>
                </c:pt>
                <c:pt idx="24">
                  <c:v>0</c:v>
                </c:pt>
                <c:pt idx="25">
                  <c:v>3.04E-2</c:v>
                </c:pt>
                <c:pt idx="26">
                  <c:v>0.35920000000000002</c:v>
                </c:pt>
                <c:pt idx="28">
                  <c:v>0</c:v>
                </c:pt>
                <c:pt idx="29">
                  <c:v>9.4899999999999998E-2</c:v>
                </c:pt>
                <c:pt idx="30">
                  <c:v>0.1852</c:v>
                </c:pt>
                <c:pt idx="31">
                  <c:v>0</c:v>
                </c:pt>
                <c:pt idx="32">
                  <c:v>1.9805999999999999</c:v>
                </c:pt>
                <c:pt idx="33">
                  <c:v>0.1014</c:v>
                </c:pt>
                <c:pt idx="34">
                  <c:v>0</c:v>
                </c:pt>
                <c:pt idx="35">
                  <c:v>1.0255000000000001</c:v>
                </c:pt>
                <c:pt idx="36">
                  <c:v>3.3700000000000001E-2</c:v>
                </c:pt>
                <c:pt idx="37">
                  <c:v>0.43030000000000002</c:v>
                </c:pt>
                <c:pt idx="38">
                  <c:v>1.2632000000000001</c:v>
                </c:pt>
                <c:pt idx="39">
                  <c:v>1.0915999999999999</c:v>
                </c:pt>
                <c:pt idx="40">
                  <c:v>0.19889999999999999</c:v>
                </c:pt>
              </c:numCache>
            </c:numRef>
          </c:val>
          <c:extLst>
            <c:ext xmlns:c16="http://schemas.microsoft.com/office/drawing/2014/chart" uri="{C3380CC4-5D6E-409C-BE32-E72D297353CC}">
              <c16:uniqueId val="{0000000D-84C4-D540-8069-F81D3F117580}"/>
            </c:ext>
          </c:extLst>
        </c:ser>
        <c:ser>
          <c:idx val="14"/>
          <c:order val="14"/>
          <c:tx>
            <c:strRef>
              <c:f>Modified_name!$A$18</c:f>
              <c:strCache>
                <c:ptCount val="1"/>
                <c:pt idx="0">
                  <c:v>Peregrinibacteria</c:v>
                </c:pt>
              </c:strCache>
            </c:strRef>
          </c:tx>
          <c:spPr>
            <a:solidFill>
              <a:srgbClr val="F7F480"/>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Modified_name!$B$18:$AP$18</c:f>
              <c:numCache>
                <c:formatCode>General</c:formatCode>
                <c:ptCount val="41"/>
                <c:pt idx="0">
                  <c:v>5.11E-2</c:v>
                </c:pt>
                <c:pt idx="1">
                  <c:v>0</c:v>
                </c:pt>
                <c:pt idx="2">
                  <c:v>0</c:v>
                </c:pt>
                <c:pt idx="3">
                  <c:v>0</c:v>
                </c:pt>
                <c:pt idx="4">
                  <c:v>0</c:v>
                </c:pt>
                <c:pt idx="5">
                  <c:v>0</c:v>
                </c:pt>
                <c:pt idx="6">
                  <c:v>0</c:v>
                </c:pt>
                <c:pt idx="7">
                  <c:v>3.5400000000000001E-2</c:v>
                </c:pt>
                <c:pt idx="8">
                  <c:v>0</c:v>
                </c:pt>
                <c:pt idx="9">
                  <c:v>0</c:v>
                </c:pt>
                <c:pt idx="10">
                  <c:v>0</c:v>
                </c:pt>
                <c:pt idx="11">
                  <c:v>0</c:v>
                </c:pt>
                <c:pt idx="12">
                  <c:v>0</c:v>
                </c:pt>
                <c:pt idx="13">
                  <c:v>0</c:v>
                </c:pt>
                <c:pt idx="14">
                  <c:v>0</c:v>
                </c:pt>
                <c:pt idx="16">
                  <c:v>0.27350000000000002</c:v>
                </c:pt>
                <c:pt idx="17">
                  <c:v>0</c:v>
                </c:pt>
                <c:pt idx="18">
                  <c:v>0.60799999999999998</c:v>
                </c:pt>
                <c:pt idx="19">
                  <c:v>0.1835</c:v>
                </c:pt>
                <c:pt idx="20">
                  <c:v>0</c:v>
                </c:pt>
                <c:pt idx="21">
                  <c:v>0</c:v>
                </c:pt>
                <c:pt idx="22">
                  <c:v>0.3987</c:v>
                </c:pt>
                <c:pt idx="23">
                  <c:v>0</c:v>
                </c:pt>
                <c:pt idx="24">
                  <c:v>0.28089999999999998</c:v>
                </c:pt>
                <c:pt idx="25">
                  <c:v>7.5899999999999995E-2</c:v>
                </c:pt>
                <c:pt idx="26">
                  <c:v>0</c:v>
                </c:pt>
                <c:pt idx="28">
                  <c:v>0</c:v>
                </c:pt>
                <c:pt idx="29">
                  <c:v>0.14230000000000001</c:v>
                </c:pt>
                <c:pt idx="30">
                  <c:v>0</c:v>
                </c:pt>
                <c:pt idx="31">
                  <c:v>0</c:v>
                </c:pt>
                <c:pt idx="32">
                  <c:v>0</c:v>
                </c:pt>
                <c:pt idx="33">
                  <c:v>0</c:v>
                </c:pt>
                <c:pt idx="34">
                  <c:v>0</c:v>
                </c:pt>
                <c:pt idx="35">
                  <c:v>7.1199999999999999E-2</c:v>
                </c:pt>
                <c:pt idx="36">
                  <c:v>0.1462</c:v>
                </c:pt>
                <c:pt idx="37">
                  <c:v>0.1527</c:v>
                </c:pt>
                <c:pt idx="38">
                  <c:v>0.30659999999999998</c:v>
                </c:pt>
                <c:pt idx="39">
                  <c:v>0</c:v>
                </c:pt>
                <c:pt idx="40">
                  <c:v>0.3095</c:v>
                </c:pt>
              </c:numCache>
            </c:numRef>
          </c:val>
          <c:extLst>
            <c:ext xmlns:c16="http://schemas.microsoft.com/office/drawing/2014/chart" uri="{C3380CC4-5D6E-409C-BE32-E72D297353CC}">
              <c16:uniqueId val="{0000000E-84C4-D540-8069-F81D3F117580}"/>
            </c:ext>
          </c:extLst>
        </c:ser>
        <c:ser>
          <c:idx val="15"/>
          <c:order val="15"/>
          <c:tx>
            <c:strRef>
              <c:f>Modified_name!$A$19</c:f>
              <c:strCache>
                <c:ptCount val="1"/>
                <c:pt idx="0">
                  <c:v>Planctomycetes</c:v>
                </c:pt>
              </c:strCache>
            </c:strRef>
          </c:tx>
          <c:spPr>
            <a:solidFill>
              <a:srgbClr val="90D4C4"/>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Modified_name!$B$19:$AP$19</c:f>
              <c:numCache>
                <c:formatCode>General</c:formatCode>
                <c:ptCount val="41"/>
                <c:pt idx="0">
                  <c:v>0</c:v>
                </c:pt>
                <c:pt idx="1">
                  <c:v>1.7047000000000001</c:v>
                </c:pt>
                <c:pt idx="2">
                  <c:v>2.1898</c:v>
                </c:pt>
                <c:pt idx="3">
                  <c:v>0.5998</c:v>
                </c:pt>
                <c:pt idx="4">
                  <c:v>1.0907</c:v>
                </c:pt>
                <c:pt idx="5">
                  <c:v>0.32940000000000003</c:v>
                </c:pt>
                <c:pt idx="6">
                  <c:v>1.8109999999999999</c:v>
                </c:pt>
                <c:pt idx="7">
                  <c:v>0.67310000000000003</c:v>
                </c:pt>
                <c:pt idx="8">
                  <c:v>0.4229</c:v>
                </c:pt>
                <c:pt idx="9">
                  <c:v>0.63849999999999996</c:v>
                </c:pt>
                <c:pt idx="10">
                  <c:v>1.2152000000000001</c:v>
                </c:pt>
                <c:pt idx="11">
                  <c:v>0.1171</c:v>
                </c:pt>
                <c:pt idx="12">
                  <c:v>0.89900000000000002</c:v>
                </c:pt>
                <c:pt idx="13">
                  <c:v>0.19900000000000001</c:v>
                </c:pt>
                <c:pt idx="14">
                  <c:v>3.0800000000000001E-2</c:v>
                </c:pt>
                <c:pt idx="16">
                  <c:v>2.5009999999999999</c:v>
                </c:pt>
                <c:pt idx="17">
                  <c:v>12.8889</c:v>
                </c:pt>
                <c:pt idx="18">
                  <c:v>0.59060000000000001</c:v>
                </c:pt>
                <c:pt idx="19">
                  <c:v>5.1707999999999998</c:v>
                </c:pt>
                <c:pt idx="20" formatCode="0.00">
                  <c:v>1.72</c:v>
                </c:pt>
                <c:pt idx="21">
                  <c:v>3.1065</c:v>
                </c:pt>
                <c:pt idx="22">
                  <c:v>2.46E-2</c:v>
                </c:pt>
                <c:pt idx="23">
                  <c:v>0</c:v>
                </c:pt>
                <c:pt idx="24">
                  <c:v>6.4664000000000001</c:v>
                </c:pt>
                <c:pt idx="25">
                  <c:v>2.6110000000000002</c:v>
                </c:pt>
                <c:pt idx="26">
                  <c:v>5.4752999999999998</c:v>
                </c:pt>
                <c:pt idx="28">
                  <c:v>2.46E-2</c:v>
                </c:pt>
                <c:pt idx="29">
                  <c:v>3.5811999999999999</c:v>
                </c:pt>
                <c:pt idx="30">
                  <c:v>0</c:v>
                </c:pt>
                <c:pt idx="31">
                  <c:v>0.68830000000000002</c:v>
                </c:pt>
                <c:pt idx="32">
                  <c:v>0</c:v>
                </c:pt>
                <c:pt idx="33">
                  <c:v>1.4829000000000001</c:v>
                </c:pt>
                <c:pt idx="34">
                  <c:v>0</c:v>
                </c:pt>
                <c:pt idx="35">
                  <c:v>1.8801000000000001</c:v>
                </c:pt>
                <c:pt idx="36">
                  <c:v>1.0685</c:v>
                </c:pt>
                <c:pt idx="37">
                  <c:v>0.2359</c:v>
                </c:pt>
                <c:pt idx="38">
                  <c:v>0</c:v>
                </c:pt>
                <c:pt idx="39">
                  <c:v>1.4591000000000001</c:v>
                </c:pt>
                <c:pt idx="40">
                  <c:v>0</c:v>
                </c:pt>
              </c:numCache>
            </c:numRef>
          </c:val>
          <c:extLst>
            <c:ext xmlns:c16="http://schemas.microsoft.com/office/drawing/2014/chart" uri="{C3380CC4-5D6E-409C-BE32-E72D297353CC}">
              <c16:uniqueId val="{0000000F-84C4-D540-8069-F81D3F117580}"/>
            </c:ext>
          </c:extLst>
        </c:ser>
        <c:ser>
          <c:idx val="16"/>
          <c:order val="16"/>
          <c:tx>
            <c:strRef>
              <c:f>Modified_name!$A$20</c:f>
              <c:strCache>
                <c:ptCount val="1"/>
                <c:pt idx="0">
                  <c:v>Proteobacteria</c:v>
                </c:pt>
              </c:strCache>
            </c:strRef>
          </c:tx>
          <c:spPr>
            <a:solidFill>
              <a:srgbClr val="002060"/>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Modified_name!$B$20:$AP$20</c:f>
              <c:numCache>
                <c:formatCode>General</c:formatCode>
                <c:ptCount val="41"/>
                <c:pt idx="0">
                  <c:v>77.736199999999997</c:v>
                </c:pt>
                <c:pt idx="1">
                  <c:v>76.777100000000004</c:v>
                </c:pt>
                <c:pt idx="2">
                  <c:v>80.133200000000002</c:v>
                </c:pt>
                <c:pt idx="3">
                  <c:v>82.227800000000002</c:v>
                </c:pt>
                <c:pt idx="4">
                  <c:v>82.132800000000003</c:v>
                </c:pt>
                <c:pt idx="5">
                  <c:v>83.226699999999994</c:v>
                </c:pt>
                <c:pt idx="6">
                  <c:v>81.218800000000002</c:v>
                </c:pt>
                <c:pt idx="7">
                  <c:v>81.424199999999999</c:v>
                </c:pt>
                <c:pt idx="8">
                  <c:v>78.267799999999994</c:v>
                </c:pt>
                <c:pt idx="9">
                  <c:v>84.816500000000005</c:v>
                </c:pt>
                <c:pt idx="10">
                  <c:v>85.8249</c:v>
                </c:pt>
                <c:pt idx="11">
                  <c:v>85.804000000000002</c:v>
                </c:pt>
                <c:pt idx="12">
                  <c:v>85.331100000000006</c:v>
                </c:pt>
                <c:pt idx="13">
                  <c:v>96.661100000000005</c:v>
                </c:pt>
                <c:pt idx="14">
                  <c:v>99.169200000000004</c:v>
                </c:pt>
                <c:pt idx="16">
                  <c:v>49.016500000000001</c:v>
                </c:pt>
                <c:pt idx="17">
                  <c:v>47.8187</c:v>
                </c:pt>
                <c:pt idx="18">
                  <c:v>57.091999999999999</c:v>
                </c:pt>
                <c:pt idx="19">
                  <c:v>56.7667</c:v>
                </c:pt>
                <c:pt idx="20">
                  <c:v>53.125700000000002</c:v>
                </c:pt>
                <c:pt idx="21">
                  <c:v>69.364400000000003</c:v>
                </c:pt>
                <c:pt idx="22">
                  <c:v>72.956800000000001</c:v>
                </c:pt>
                <c:pt idx="23">
                  <c:v>83.441299999999998</c:v>
                </c:pt>
                <c:pt idx="24">
                  <c:v>40.692399999999999</c:v>
                </c:pt>
                <c:pt idx="25">
                  <c:v>44.424999999999997</c:v>
                </c:pt>
                <c:pt idx="26">
                  <c:v>56.741100000000003</c:v>
                </c:pt>
                <c:pt idx="28">
                  <c:v>24.121400000000001</c:v>
                </c:pt>
                <c:pt idx="29">
                  <c:v>61.840400000000002</c:v>
                </c:pt>
                <c:pt idx="30">
                  <c:v>79.3215</c:v>
                </c:pt>
                <c:pt idx="31">
                  <c:v>77.840500000000006</c:v>
                </c:pt>
                <c:pt idx="32">
                  <c:v>79.661000000000001</c:v>
                </c:pt>
                <c:pt idx="33">
                  <c:v>81.875799999999998</c:v>
                </c:pt>
                <c:pt idx="34">
                  <c:v>82.828800000000001</c:v>
                </c:pt>
                <c:pt idx="35">
                  <c:v>58.3962</c:v>
                </c:pt>
                <c:pt idx="36">
                  <c:v>71.915400000000005</c:v>
                </c:pt>
                <c:pt idx="37">
                  <c:v>71.797399999999996</c:v>
                </c:pt>
                <c:pt idx="38">
                  <c:v>74.245800000000003</c:v>
                </c:pt>
                <c:pt idx="39">
                  <c:v>78.391599999999997</c:v>
                </c:pt>
                <c:pt idx="40">
                  <c:v>75.221000000000004</c:v>
                </c:pt>
              </c:numCache>
            </c:numRef>
          </c:val>
          <c:extLst>
            <c:ext xmlns:c16="http://schemas.microsoft.com/office/drawing/2014/chart" uri="{C3380CC4-5D6E-409C-BE32-E72D297353CC}">
              <c16:uniqueId val="{00000010-84C4-D540-8069-F81D3F117580}"/>
            </c:ext>
          </c:extLst>
        </c:ser>
        <c:ser>
          <c:idx val="17"/>
          <c:order val="17"/>
          <c:tx>
            <c:strRef>
              <c:f>Modified_name!$A$21</c:f>
              <c:strCache>
                <c:ptCount val="1"/>
                <c:pt idx="0">
                  <c:v>Saccharibacteria_TM7</c:v>
                </c:pt>
              </c:strCache>
            </c:strRef>
          </c:tx>
          <c:spPr>
            <a:solidFill>
              <a:schemeClr val="accent6">
                <a:lumMod val="80000"/>
                <a:lumOff val="2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Modified_name!$B$21:$AP$21</c:f>
              <c:numCache>
                <c:formatCode>General</c:formatCode>
                <c:ptCount val="41"/>
                <c:pt idx="0">
                  <c:v>0.18720000000000001</c:v>
                </c:pt>
                <c:pt idx="1">
                  <c:v>7.51E-2</c:v>
                </c:pt>
                <c:pt idx="2">
                  <c:v>1.9800000000000002E-2</c:v>
                </c:pt>
                <c:pt idx="3">
                  <c:v>0.3427</c:v>
                </c:pt>
                <c:pt idx="4">
                  <c:v>0.15690000000000001</c:v>
                </c:pt>
                <c:pt idx="5">
                  <c:v>0.12239999999999999</c:v>
                </c:pt>
                <c:pt idx="6">
                  <c:v>0</c:v>
                </c:pt>
                <c:pt idx="7">
                  <c:v>2.3599999999999999E-2</c:v>
                </c:pt>
                <c:pt idx="8">
                  <c:v>0</c:v>
                </c:pt>
                <c:pt idx="9">
                  <c:v>0</c:v>
                </c:pt>
                <c:pt idx="10">
                  <c:v>5.8299999999999998E-2</c:v>
                </c:pt>
                <c:pt idx="11">
                  <c:v>0</c:v>
                </c:pt>
                <c:pt idx="12">
                  <c:v>0.12839999999999999</c:v>
                </c:pt>
                <c:pt idx="13">
                  <c:v>1.11E-2</c:v>
                </c:pt>
                <c:pt idx="14">
                  <c:v>0</c:v>
                </c:pt>
                <c:pt idx="16">
                  <c:v>1.4329000000000001</c:v>
                </c:pt>
                <c:pt idx="17">
                  <c:v>0.80700000000000005</c:v>
                </c:pt>
                <c:pt idx="18">
                  <c:v>0</c:v>
                </c:pt>
                <c:pt idx="19">
                  <c:v>0</c:v>
                </c:pt>
                <c:pt idx="20">
                  <c:v>0.104</c:v>
                </c:pt>
                <c:pt idx="21">
                  <c:v>0.50070000000000003</c:v>
                </c:pt>
                <c:pt idx="22">
                  <c:v>0.27529999999999999</c:v>
                </c:pt>
                <c:pt idx="23">
                  <c:v>0.50880000000000003</c:v>
                </c:pt>
                <c:pt idx="24">
                  <c:v>0.26129999999999998</c:v>
                </c:pt>
                <c:pt idx="25">
                  <c:v>2.2800000000000001E-2</c:v>
                </c:pt>
                <c:pt idx="26">
                  <c:v>0</c:v>
                </c:pt>
                <c:pt idx="28">
                  <c:v>0</c:v>
                </c:pt>
                <c:pt idx="29">
                  <c:v>0.83009999999999995</c:v>
                </c:pt>
                <c:pt idx="30">
                  <c:v>0</c:v>
                </c:pt>
                <c:pt idx="31">
                  <c:v>0</c:v>
                </c:pt>
                <c:pt idx="32">
                  <c:v>2.86E-2</c:v>
                </c:pt>
                <c:pt idx="33">
                  <c:v>0</c:v>
                </c:pt>
                <c:pt idx="34">
                  <c:v>0</c:v>
                </c:pt>
                <c:pt idx="35">
                  <c:v>5.7000000000000002E-2</c:v>
                </c:pt>
                <c:pt idx="36">
                  <c:v>0.46110000000000001</c:v>
                </c:pt>
                <c:pt idx="37">
                  <c:v>1.3899999999999999E-2</c:v>
                </c:pt>
                <c:pt idx="38">
                  <c:v>0</c:v>
                </c:pt>
                <c:pt idx="39">
                  <c:v>0.15590000000000001</c:v>
                </c:pt>
                <c:pt idx="40">
                  <c:v>0.1326</c:v>
                </c:pt>
              </c:numCache>
            </c:numRef>
          </c:val>
          <c:extLst>
            <c:ext xmlns:c16="http://schemas.microsoft.com/office/drawing/2014/chart" uri="{C3380CC4-5D6E-409C-BE32-E72D297353CC}">
              <c16:uniqueId val="{00000011-84C4-D540-8069-F81D3F117580}"/>
            </c:ext>
          </c:extLst>
        </c:ser>
        <c:ser>
          <c:idx val="18"/>
          <c:order val="18"/>
          <c:tx>
            <c:strRef>
              <c:f>Modified_name!$A$22</c:f>
              <c:strCache>
                <c:ptCount val="1"/>
                <c:pt idx="0">
                  <c:v>Spirochaetes</c:v>
                </c:pt>
              </c:strCache>
            </c:strRef>
          </c:tx>
          <c:spPr>
            <a:solidFill>
              <a:schemeClr val="accent1">
                <a:lumMod val="8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Modified_name!$B$22:$AP$22</c:f>
              <c:numCache>
                <c:formatCode>General</c:formatCode>
                <c:ptCount val="41"/>
                <c:pt idx="0">
                  <c:v>0</c:v>
                </c:pt>
                <c:pt idx="1">
                  <c:v>0</c:v>
                </c:pt>
                <c:pt idx="2">
                  <c:v>0</c:v>
                </c:pt>
                <c:pt idx="3">
                  <c:v>0</c:v>
                </c:pt>
                <c:pt idx="4">
                  <c:v>0.1177</c:v>
                </c:pt>
                <c:pt idx="5">
                  <c:v>0</c:v>
                </c:pt>
                <c:pt idx="6">
                  <c:v>0</c:v>
                </c:pt>
                <c:pt idx="7">
                  <c:v>0</c:v>
                </c:pt>
                <c:pt idx="8">
                  <c:v>0</c:v>
                </c:pt>
                <c:pt idx="9">
                  <c:v>0</c:v>
                </c:pt>
                <c:pt idx="10">
                  <c:v>0</c:v>
                </c:pt>
                <c:pt idx="11">
                  <c:v>0</c:v>
                </c:pt>
                <c:pt idx="12">
                  <c:v>1.43E-2</c:v>
                </c:pt>
                <c:pt idx="13">
                  <c:v>0</c:v>
                </c:pt>
                <c:pt idx="14">
                  <c:v>0</c:v>
                </c:pt>
                <c:pt idx="16">
                  <c:v>0</c:v>
                </c:pt>
                <c:pt idx="17">
                  <c:v>0</c:v>
                </c:pt>
                <c:pt idx="18">
                  <c:v>0.15629999999999999</c:v>
                </c:pt>
                <c:pt idx="19">
                  <c:v>1.6E-2</c:v>
                </c:pt>
                <c:pt idx="20">
                  <c:v>0</c:v>
                </c:pt>
                <c:pt idx="21">
                  <c:v>0</c:v>
                </c:pt>
                <c:pt idx="22">
                  <c:v>0</c:v>
                </c:pt>
                <c:pt idx="23">
                  <c:v>0</c:v>
                </c:pt>
                <c:pt idx="24">
                  <c:v>0</c:v>
                </c:pt>
                <c:pt idx="25">
                  <c:v>0</c:v>
                </c:pt>
                <c:pt idx="26">
                  <c:v>0</c:v>
                </c:pt>
                <c:pt idx="28">
                  <c:v>0</c:v>
                </c:pt>
                <c:pt idx="29">
                  <c:v>1.1900000000000001E-2</c:v>
                </c:pt>
                <c:pt idx="30">
                  <c:v>1.1599999999999999E-2</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2-84C4-D540-8069-F81D3F117580}"/>
            </c:ext>
          </c:extLst>
        </c:ser>
        <c:ser>
          <c:idx val="19"/>
          <c:order val="19"/>
          <c:tx>
            <c:strRef>
              <c:f>Modified_name!$A$23</c:f>
              <c:strCache>
                <c:ptCount val="1"/>
                <c:pt idx="0">
                  <c:v>Tenericutes</c:v>
                </c:pt>
              </c:strCache>
            </c:strRef>
          </c:tx>
          <c:spPr>
            <a:solidFill>
              <a:schemeClr val="accent2">
                <a:lumMod val="8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Modified_name!$B$23:$AP$23</c:f>
              <c:numCache>
                <c:formatCode>General</c:formatCode>
                <c:ptCount val="41"/>
                <c:pt idx="0">
                  <c:v>0</c:v>
                </c:pt>
                <c:pt idx="1">
                  <c:v>0</c:v>
                </c:pt>
                <c:pt idx="2">
                  <c:v>0</c:v>
                </c:pt>
                <c:pt idx="3">
                  <c:v>0</c:v>
                </c:pt>
                <c:pt idx="4">
                  <c:v>0</c:v>
                </c:pt>
                <c:pt idx="5">
                  <c:v>0</c:v>
                </c:pt>
                <c:pt idx="6">
                  <c:v>2.0299999999999999E-2</c:v>
                </c:pt>
                <c:pt idx="7">
                  <c:v>0</c:v>
                </c:pt>
                <c:pt idx="8">
                  <c:v>2.3031000000000001</c:v>
                </c:pt>
                <c:pt idx="9">
                  <c:v>0</c:v>
                </c:pt>
                <c:pt idx="10">
                  <c:v>0.18310000000000001</c:v>
                </c:pt>
                <c:pt idx="11">
                  <c:v>0</c:v>
                </c:pt>
                <c:pt idx="12">
                  <c:v>2.8500000000000001E-2</c:v>
                </c:pt>
                <c:pt idx="13">
                  <c:v>0</c:v>
                </c:pt>
                <c:pt idx="14">
                  <c:v>3.0800000000000001E-2</c:v>
                </c:pt>
                <c:pt idx="16">
                  <c:v>0</c:v>
                </c:pt>
                <c:pt idx="17">
                  <c:v>0</c:v>
                </c:pt>
                <c:pt idx="18">
                  <c:v>0</c:v>
                </c:pt>
                <c:pt idx="19">
                  <c:v>8.0000000000000002E-3</c:v>
                </c:pt>
                <c:pt idx="20">
                  <c:v>1.5121</c:v>
                </c:pt>
                <c:pt idx="21">
                  <c:v>0</c:v>
                </c:pt>
                <c:pt idx="22">
                  <c:v>0</c:v>
                </c:pt>
                <c:pt idx="23">
                  <c:v>0</c:v>
                </c:pt>
                <c:pt idx="24">
                  <c:v>0</c:v>
                </c:pt>
                <c:pt idx="25">
                  <c:v>0</c:v>
                </c:pt>
                <c:pt idx="26">
                  <c:v>0</c:v>
                </c:pt>
                <c:pt idx="28">
                  <c:v>0</c:v>
                </c:pt>
                <c:pt idx="29">
                  <c:v>0.26090000000000002</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3-84C4-D540-8069-F81D3F117580}"/>
            </c:ext>
          </c:extLst>
        </c:ser>
        <c:ser>
          <c:idx val="20"/>
          <c:order val="20"/>
          <c:tx>
            <c:strRef>
              <c:f>Modified_name!$A$24</c:f>
              <c:strCache>
                <c:ptCount val="1"/>
                <c:pt idx="0">
                  <c:v>Babela</c:v>
                </c:pt>
              </c:strCache>
            </c:strRef>
          </c:tx>
          <c:spPr>
            <a:solidFill>
              <a:schemeClr val="accent3">
                <a:lumMod val="8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Modified_name!$B$24:$AP$24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0.15210000000000001</c:v>
                </c:pt>
                <c:pt idx="34">
                  <c:v>0</c:v>
                </c:pt>
                <c:pt idx="35">
                  <c:v>0.1139</c:v>
                </c:pt>
                <c:pt idx="36">
                  <c:v>0</c:v>
                </c:pt>
                <c:pt idx="37">
                  <c:v>0</c:v>
                </c:pt>
                <c:pt idx="38">
                  <c:v>0</c:v>
                </c:pt>
                <c:pt idx="39">
                  <c:v>0</c:v>
                </c:pt>
                <c:pt idx="40">
                  <c:v>0</c:v>
                </c:pt>
              </c:numCache>
            </c:numRef>
          </c:val>
          <c:extLst>
            <c:ext xmlns:c16="http://schemas.microsoft.com/office/drawing/2014/chart" uri="{C3380CC4-5D6E-409C-BE32-E72D297353CC}">
              <c16:uniqueId val="{00000014-84C4-D540-8069-F81D3F117580}"/>
            </c:ext>
          </c:extLst>
        </c:ser>
        <c:ser>
          <c:idx val="21"/>
          <c:order val="21"/>
          <c:tx>
            <c:strRef>
              <c:f>Modified_name!$A$25</c:f>
              <c:strCache>
                <c:ptCount val="1"/>
                <c:pt idx="0">
                  <c:v>Verrucomicrobia</c:v>
                </c:pt>
              </c:strCache>
            </c:strRef>
          </c:tx>
          <c:spPr>
            <a:solidFill>
              <a:schemeClr val="accent4">
                <a:lumMod val="8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Modified_name!$B$25:$AP$25</c:f>
              <c:numCache>
                <c:formatCode>General</c:formatCode>
                <c:ptCount val="41"/>
                <c:pt idx="0">
                  <c:v>0</c:v>
                </c:pt>
                <c:pt idx="1">
                  <c:v>0</c:v>
                </c:pt>
                <c:pt idx="2">
                  <c:v>0.12529999999999999</c:v>
                </c:pt>
                <c:pt idx="3">
                  <c:v>7.1400000000000005E-2</c:v>
                </c:pt>
                <c:pt idx="4">
                  <c:v>0</c:v>
                </c:pt>
                <c:pt idx="5">
                  <c:v>0.42359999999999998</c:v>
                </c:pt>
                <c:pt idx="6">
                  <c:v>0.78339999999999999</c:v>
                </c:pt>
                <c:pt idx="7">
                  <c:v>0</c:v>
                </c:pt>
                <c:pt idx="8">
                  <c:v>0.59650000000000003</c:v>
                </c:pt>
                <c:pt idx="9">
                  <c:v>0</c:v>
                </c:pt>
                <c:pt idx="10">
                  <c:v>0</c:v>
                </c:pt>
                <c:pt idx="11">
                  <c:v>0</c:v>
                </c:pt>
                <c:pt idx="12">
                  <c:v>0.24260000000000001</c:v>
                </c:pt>
                <c:pt idx="13">
                  <c:v>6.6299999999999998E-2</c:v>
                </c:pt>
                <c:pt idx="14">
                  <c:v>1.54E-2</c:v>
                </c:pt>
                <c:pt idx="16">
                  <c:v>0</c:v>
                </c:pt>
                <c:pt idx="17">
                  <c:v>0</c:v>
                </c:pt>
                <c:pt idx="18">
                  <c:v>0</c:v>
                </c:pt>
                <c:pt idx="19">
                  <c:v>1.8512999999999999</c:v>
                </c:pt>
                <c:pt idx="20">
                  <c:v>0.6048</c:v>
                </c:pt>
                <c:pt idx="21">
                  <c:v>0.66420000000000001</c:v>
                </c:pt>
                <c:pt idx="22">
                  <c:v>2.8500000000000001E-2</c:v>
                </c:pt>
                <c:pt idx="23">
                  <c:v>0</c:v>
                </c:pt>
                <c:pt idx="24">
                  <c:v>1.2541</c:v>
                </c:pt>
                <c:pt idx="25">
                  <c:v>10.800800000000001</c:v>
                </c:pt>
                <c:pt idx="26">
                  <c:v>7.3324999999999996</c:v>
                </c:pt>
                <c:pt idx="28">
                  <c:v>0</c:v>
                </c:pt>
                <c:pt idx="29">
                  <c:v>0</c:v>
                </c:pt>
                <c:pt idx="30">
                  <c:v>0</c:v>
                </c:pt>
                <c:pt idx="31">
                  <c:v>0.71079999999999999</c:v>
                </c:pt>
                <c:pt idx="32">
                  <c:v>0</c:v>
                </c:pt>
                <c:pt idx="33">
                  <c:v>0.11409999999999999</c:v>
                </c:pt>
                <c:pt idx="34">
                  <c:v>0</c:v>
                </c:pt>
                <c:pt idx="35">
                  <c:v>0</c:v>
                </c:pt>
                <c:pt idx="36">
                  <c:v>0</c:v>
                </c:pt>
                <c:pt idx="37">
                  <c:v>1.3878999999999999</c:v>
                </c:pt>
                <c:pt idx="38">
                  <c:v>0</c:v>
                </c:pt>
                <c:pt idx="39">
                  <c:v>0.42330000000000001</c:v>
                </c:pt>
                <c:pt idx="40">
                  <c:v>0</c:v>
                </c:pt>
              </c:numCache>
            </c:numRef>
          </c:val>
          <c:extLst>
            <c:ext xmlns:c16="http://schemas.microsoft.com/office/drawing/2014/chart" uri="{C3380CC4-5D6E-409C-BE32-E72D297353CC}">
              <c16:uniqueId val="{00000015-84C4-D540-8069-F81D3F117580}"/>
            </c:ext>
          </c:extLst>
        </c:ser>
        <c:ser>
          <c:idx val="22"/>
          <c:order val="22"/>
          <c:tx>
            <c:strRef>
              <c:f>Modified_name!$A$26</c:f>
              <c:strCache>
                <c:ptCount val="1"/>
                <c:pt idx="0">
                  <c:v>WS5</c:v>
                </c:pt>
              </c:strCache>
            </c:strRef>
          </c:tx>
          <c:spPr>
            <a:solidFill>
              <a:schemeClr val="accent5">
                <a:lumMod val="80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Modified_name!$B$26:$AP$26</c:f>
              <c:numCache>
                <c:formatCode>General</c:formatCode>
                <c:ptCount val="41"/>
                <c:pt idx="0">
                  <c:v>3.4000000000000002E-2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0.79849999999999999</c:v>
                </c:pt>
                <c:pt idx="34">
                  <c:v>0</c:v>
                </c:pt>
                <c:pt idx="35">
                  <c:v>0</c:v>
                </c:pt>
                <c:pt idx="36">
                  <c:v>0</c:v>
                </c:pt>
                <c:pt idx="37">
                  <c:v>0</c:v>
                </c:pt>
                <c:pt idx="38">
                  <c:v>0</c:v>
                </c:pt>
                <c:pt idx="39">
                  <c:v>0</c:v>
                </c:pt>
                <c:pt idx="40">
                  <c:v>0.24310000000000001</c:v>
                </c:pt>
              </c:numCache>
            </c:numRef>
          </c:val>
          <c:extLst>
            <c:ext xmlns:c16="http://schemas.microsoft.com/office/drawing/2014/chart" uri="{C3380CC4-5D6E-409C-BE32-E72D297353CC}">
              <c16:uniqueId val="{00000016-84C4-D540-8069-F81D3F117580}"/>
            </c:ext>
          </c:extLst>
        </c:ser>
        <c:ser>
          <c:idx val="23"/>
          <c:order val="23"/>
          <c:tx>
            <c:strRef>
              <c:f>Modified_name!$A$27</c:f>
              <c:strCache>
                <c:ptCount val="1"/>
                <c:pt idx="0">
                  <c:v>Others</c:v>
                </c:pt>
              </c:strCache>
            </c:strRef>
          </c:tx>
          <c:spPr>
            <a:solidFill>
              <a:schemeClr val="bg1">
                <a:lumMod val="85000"/>
              </a:schemeClr>
            </a:solidFill>
            <a:ln>
              <a:noFill/>
            </a:ln>
            <a:effectLst/>
          </c:spPr>
          <c:invertIfNegative val="0"/>
          <c:cat>
            <c:strRef>
              <c:f>Modified_name!$B$3:$AP$3</c:f>
              <c:strCache>
                <c:ptCount val="41"/>
                <c:pt idx="0">
                  <c:v>June_F_1</c:v>
                </c:pt>
                <c:pt idx="1">
                  <c:v>June_F_2</c:v>
                </c:pt>
                <c:pt idx="2">
                  <c:v>June_F_3</c:v>
                </c:pt>
                <c:pt idx="3">
                  <c:v>June_F_4</c:v>
                </c:pt>
                <c:pt idx="4">
                  <c:v>June_F_5</c:v>
                </c:pt>
                <c:pt idx="5">
                  <c:v>June_F_6</c:v>
                </c:pt>
                <c:pt idx="6">
                  <c:v>June_F_7</c:v>
                </c:pt>
                <c:pt idx="7">
                  <c:v>June_M_4</c:v>
                </c:pt>
                <c:pt idx="8">
                  <c:v>June_M_5</c:v>
                </c:pt>
                <c:pt idx="9">
                  <c:v>June_M_1</c:v>
                </c:pt>
                <c:pt idx="10">
                  <c:v>June_M_2</c:v>
                </c:pt>
                <c:pt idx="11">
                  <c:v>June_M_6</c:v>
                </c:pt>
                <c:pt idx="12">
                  <c:v>June_M_7</c:v>
                </c:pt>
                <c:pt idx="13">
                  <c:v>June_M_8</c:v>
                </c:pt>
                <c:pt idx="14">
                  <c:v>June_M_3</c:v>
                </c:pt>
                <c:pt idx="16">
                  <c:v>July_F_1</c:v>
                </c:pt>
                <c:pt idx="17">
                  <c:v>July_F_2</c:v>
                </c:pt>
                <c:pt idx="18">
                  <c:v>July_F_3</c:v>
                </c:pt>
                <c:pt idx="19">
                  <c:v>July_F_4</c:v>
                </c:pt>
                <c:pt idx="20">
                  <c:v>July_F_5</c:v>
                </c:pt>
                <c:pt idx="21">
                  <c:v>July_F_6</c:v>
                </c:pt>
                <c:pt idx="22">
                  <c:v>July_F_7</c:v>
                </c:pt>
                <c:pt idx="23">
                  <c:v>July_F_8</c:v>
                </c:pt>
                <c:pt idx="24">
                  <c:v>July_M_1</c:v>
                </c:pt>
                <c:pt idx="25">
                  <c:v>July_M_2</c:v>
                </c:pt>
                <c:pt idx="26">
                  <c:v>July_M_3</c:v>
                </c:pt>
                <c:pt idx="28">
                  <c:v>Sep_F_1</c:v>
                </c:pt>
                <c:pt idx="29">
                  <c:v>Sep_F_2</c:v>
                </c:pt>
                <c:pt idx="30">
                  <c:v>Sep_F_3</c:v>
                </c:pt>
                <c:pt idx="31">
                  <c:v>Sep_F_4</c:v>
                </c:pt>
                <c:pt idx="32">
                  <c:v>Sep_F_5</c:v>
                </c:pt>
                <c:pt idx="33">
                  <c:v>Sep_F_6</c:v>
                </c:pt>
                <c:pt idx="34">
                  <c:v>Sep_F_7</c:v>
                </c:pt>
                <c:pt idx="35">
                  <c:v>Sep_M_1</c:v>
                </c:pt>
                <c:pt idx="36">
                  <c:v>Sep_M_2</c:v>
                </c:pt>
                <c:pt idx="37">
                  <c:v>Sep_M_3</c:v>
                </c:pt>
                <c:pt idx="38">
                  <c:v>Sep_M_4</c:v>
                </c:pt>
                <c:pt idx="39">
                  <c:v>Sep_M_5</c:v>
                </c:pt>
                <c:pt idx="40">
                  <c:v>Sep_M_6</c:v>
                </c:pt>
              </c:strCache>
            </c:strRef>
          </c:cat>
          <c:val>
            <c:numRef>
              <c:f>Modified_name!$B$27:$AP$27</c:f>
              <c:numCache>
                <c:formatCode>General</c:formatCode>
                <c:ptCount val="41"/>
                <c:pt idx="0">
                  <c:v>0</c:v>
                </c:pt>
                <c:pt idx="1">
                  <c:v>0</c:v>
                </c:pt>
                <c:pt idx="2">
                  <c:v>1.9800000000003593E-2</c:v>
                </c:pt>
                <c:pt idx="3">
                  <c:v>0</c:v>
                </c:pt>
                <c:pt idx="4">
                  <c:v>-1.0000000000331966E-4</c:v>
                </c:pt>
                <c:pt idx="5">
                  <c:v>0</c:v>
                </c:pt>
                <c:pt idx="6">
                  <c:v>9.169999999998879E-2</c:v>
                </c:pt>
                <c:pt idx="7">
                  <c:v>-1.0000000000331966E-4</c:v>
                </c:pt>
                <c:pt idx="8">
                  <c:v>3.7700000000000955E-2</c:v>
                </c:pt>
                <c:pt idx="9">
                  <c:v>9.9999999989108801E-5</c:v>
                </c:pt>
                <c:pt idx="10">
                  <c:v>-1.0000000000331966E-4</c:v>
                </c:pt>
                <c:pt idx="11">
                  <c:v>1.0000000000331966E-4</c:v>
                </c:pt>
                <c:pt idx="12">
                  <c:v>7.1299999999993702E-2</c:v>
                </c:pt>
                <c:pt idx="13">
                  <c:v>0</c:v>
                </c:pt>
                <c:pt idx="14">
                  <c:v>-2.0000000000663931E-4</c:v>
                </c:pt>
                <c:pt idx="16">
                  <c:v>-9.9999999989108801E-5</c:v>
                </c:pt>
                <c:pt idx="17">
                  <c:v>2.1521000000000043</c:v>
                </c:pt>
                <c:pt idx="18">
                  <c:v>1.0000000000331966E-4</c:v>
                </c:pt>
                <c:pt idx="19">
                  <c:v>2.1543999999999954</c:v>
                </c:pt>
                <c:pt idx="20">
                  <c:v>4.0636999999999972</c:v>
                </c:pt>
                <c:pt idx="21">
                  <c:v>0.31680000000000064</c:v>
                </c:pt>
                <c:pt idx="22">
                  <c:v>1.3623000000000047</c:v>
                </c:pt>
                <c:pt idx="23">
                  <c:v>-9.9999999989108801E-5</c:v>
                </c:pt>
                <c:pt idx="24">
                  <c:v>-1.0000000000331966E-4</c:v>
                </c:pt>
                <c:pt idx="25">
                  <c:v>0.98110000000001207</c:v>
                </c:pt>
                <c:pt idx="26">
                  <c:v>3.6659999999999968</c:v>
                </c:pt>
                <c:pt idx="28">
                  <c:v>-1.0000000000331966E-4</c:v>
                </c:pt>
                <c:pt idx="29">
                  <c:v>-1.0000000000331966E-4</c:v>
                </c:pt>
                <c:pt idx="30">
                  <c:v>0.23689999999999145</c:v>
                </c:pt>
                <c:pt idx="31">
                  <c:v>-9.9999999989108801E-5</c:v>
                </c:pt>
                <c:pt idx="32">
                  <c:v>6.3299999999998136E-2</c:v>
                </c:pt>
                <c:pt idx="33">
                  <c:v>1.0000000000331966E-4</c:v>
                </c:pt>
                <c:pt idx="34">
                  <c:v>1.0000000000331966E-4</c:v>
                </c:pt>
                <c:pt idx="36">
                  <c:v>1.3498000000000019</c:v>
                </c:pt>
                <c:pt idx="37">
                  <c:v>3.5390999999999906</c:v>
                </c:pt>
                <c:pt idx="38">
                  <c:v>2.9188000000000045</c:v>
                </c:pt>
                <c:pt idx="39">
                  <c:v>0</c:v>
                </c:pt>
                <c:pt idx="40">
                  <c:v>1.4369999999999976</c:v>
                </c:pt>
              </c:numCache>
            </c:numRef>
          </c:val>
          <c:extLst>
            <c:ext xmlns:c16="http://schemas.microsoft.com/office/drawing/2014/chart" uri="{C3380CC4-5D6E-409C-BE32-E72D297353CC}">
              <c16:uniqueId val="{00000017-84C4-D540-8069-F81D3F117580}"/>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solidFill>
                <a:latin typeface="Arial" panose="020B0604020202020204" pitchFamily="34" charset="0"/>
                <a:ea typeface="Meiryo" panose="020B0604030504040204" pitchFamily="34" charset="-128"/>
                <a:cs typeface="Arial" panose="020B0604020202020204" pitchFamily="34" charset="0"/>
              </a:defRPr>
            </a:pPr>
            <a:endParaRPr lang="ja-JP"/>
          </a:p>
        </c:txPr>
        <c:crossAx val="31333028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09501492890182E-2"/>
          <c:y val="0.45778041826483012"/>
          <c:w val="2.2399377676429875E-2"/>
          <c:h val="0.10440624246614855"/>
        </c:manualLayout>
      </c:layout>
      <c:barChart>
        <c:barDir val="col"/>
        <c:grouping val="percentStacked"/>
        <c:varyColors val="0"/>
        <c:ser>
          <c:idx val="0"/>
          <c:order val="0"/>
          <c:tx>
            <c:strRef>
              <c:f>Modified_Name!$A$4</c:f>
              <c:strCache>
                <c:ptCount val="1"/>
                <c:pt idx="0">
                  <c:v>Acidobacteria</c:v>
                </c:pt>
              </c:strCache>
            </c:strRef>
          </c:tx>
          <c:spPr>
            <a:solidFill>
              <a:srgbClr val="5AB9D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Modified_Name!$B$4:$AY$4</c:f>
              <c:numCache>
                <c:formatCode>General</c:formatCode>
                <c:ptCount val="50"/>
                <c:pt idx="0">
                  <c:v>0.13519999999999999</c:v>
                </c:pt>
                <c:pt idx="1">
                  <c:v>0</c:v>
                </c:pt>
                <c:pt idx="2">
                  <c:v>1.1599999999999999E-2</c:v>
                </c:pt>
                <c:pt idx="3">
                  <c:v>0</c:v>
                </c:pt>
                <c:pt idx="4">
                  <c:v>0</c:v>
                </c:pt>
                <c:pt idx="5">
                  <c:v>0</c:v>
                </c:pt>
                <c:pt idx="6">
                  <c:v>4.1799999999999997E-2</c:v>
                </c:pt>
                <c:pt idx="7">
                  <c:v>0</c:v>
                </c:pt>
                <c:pt idx="8">
                  <c:v>1.6195999999999999</c:v>
                </c:pt>
                <c:pt idx="9">
                  <c:v>0.1666</c:v>
                </c:pt>
                <c:pt idx="10">
                  <c:v>0</c:v>
                </c:pt>
                <c:pt idx="11">
                  <c:v>0.30070000000000002</c:v>
                </c:pt>
                <c:pt idx="12">
                  <c:v>0.39789999999999998</c:v>
                </c:pt>
                <c:pt idx="14">
                  <c:v>0</c:v>
                </c:pt>
                <c:pt idx="15">
                  <c:v>0</c:v>
                </c:pt>
                <c:pt idx="16">
                  <c:v>0</c:v>
                </c:pt>
                <c:pt idx="17">
                  <c:v>0</c:v>
                </c:pt>
                <c:pt idx="18">
                  <c:v>0</c:v>
                </c:pt>
                <c:pt idx="19">
                  <c:v>0</c:v>
                </c:pt>
                <c:pt idx="20">
                  <c:v>0</c:v>
                </c:pt>
                <c:pt idx="22">
                  <c:v>0.13519999999999999</c:v>
                </c:pt>
                <c:pt idx="23">
                  <c:v>7.2900000000000006E-2</c:v>
                </c:pt>
                <c:pt idx="24">
                  <c:v>0</c:v>
                </c:pt>
                <c:pt idx="25">
                  <c:v>0</c:v>
                </c:pt>
                <c:pt idx="27">
                  <c:v>0.13519999999999999</c:v>
                </c:pt>
                <c:pt idx="28">
                  <c:v>0</c:v>
                </c:pt>
                <c:pt idx="29">
                  <c:v>4.1799999999999997E-2</c:v>
                </c:pt>
                <c:pt idx="30">
                  <c:v>0</c:v>
                </c:pt>
                <c:pt idx="31">
                  <c:v>0</c:v>
                </c:pt>
                <c:pt idx="32">
                  <c:v>0</c:v>
                </c:pt>
                <c:pt idx="33">
                  <c:v>0.79379999999999995</c:v>
                </c:pt>
                <c:pt idx="34">
                  <c:v>2.0500000000000001E-2</c:v>
                </c:pt>
                <c:pt idx="36">
                  <c:v>1.3599999999999999E-2</c:v>
                </c:pt>
                <c:pt idx="37">
                  <c:v>0.79500000000000004</c:v>
                </c:pt>
                <c:pt idx="38">
                  <c:v>7.3899999999999993E-2</c:v>
                </c:pt>
                <c:pt idx="39">
                  <c:v>0</c:v>
                </c:pt>
                <c:pt idx="40">
                  <c:v>0</c:v>
                </c:pt>
                <c:pt idx="41">
                  <c:v>0</c:v>
                </c:pt>
                <c:pt idx="42">
                  <c:v>0</c:v>
                </c:pt>
                <c:pt idx="43">
                  <c:v>0</c:v>
                </c:pt>
                <c:pt idx="44">
                  <c:v>0.18590000000000001</c:v>
                </c:pt>
                <c:pt idx="45">
                  <c:v>8.5300000000000001E-2</c:v>
                </c:pt>
                <c:pt idx="46">
                  <c:v>0</c:v>
                </c:pt>
                <c:pt idx="47">
                  <c:v>0</c:v>
                </c:pt>
                <c:pt idx="48">
                  <c:v>0</c:v>
                </c:pt>
                <c:pt idx="49">
                  <c:v>0</c:v>
                </c:pt>
              </c:numCache>
            </c:numRef>
          </c:val>
          <c:extLst>
            <c:ext xmlns:c16="http://schemas.microsoft.com/office/drawing/2014/chart" uri="{C3380CC4-5D6E-409C-BE32-E72D297353CC}">
              <c16:uniqueId val="{00000000-1B60-2948-92A8-9C780E5C57C5}"/>
            </c:ext>
          </c:extLst>
        </c:ser>
        <c:ser>
          <c:idx val="1"/>
          <c:order val="1"/>
          <c:tx>
            <c:strRef>
              <c:f>Modified_Name!$A$5</c:f>
              <c:strCache>
                <c:ptCount val="1"/>
                <c:pt idx="0">
                  <c:v>Actinobacteria</c:v>
                </c:pt>
              </c:strCache>
            </c:strRef>
          </c:tx>
          <c:spPr>
            <a:solidFill>
              <a:srgbClr val="ABC46C"/>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Modified_Name!$B$5:$AY$5</c:f>
              <c:numCache>
                <c:formatCode>General</c:formatCode>
                <c:ptCount val="50"/>
                <c:pt idx="0">
                  <c:v>2.5068000000000001</c:v>
                </c:pt>
                <c:pt idx="1">
                  <c:v>21.368400000000001</c:v>
                </c:pt>
                <c:pt idx="2">
                  <c:v>10.246600000000001</c:v>
                </c:pt>
                <c:pt idx="3">
                  <c:v>11.553699999999999</c:v>
                </c:pt>
                <c:pt idx="4">
                  <c:v>10.1219</c:v>
                </c:pt>
                <c:pt idx="5">
                  <c:v>7.9847999999999999</c:v>
                </c:pt>
                <c:pt idx="6">
                  <c:v>10.168799999999999</c:v>
                </c:pt>
                <c:pt idx="7">
                  <c:v>21.3217</c:v>
                </c:pt>
                <c:pt idx="8">
                  <c:v>8.7842000000000002</c:v>
                </c:pt>
                <c:pt idx="9">
                  <c:v>10.2706</c:v>
                </c:pt>
                <c:pt idx="10">
                  <c:v>9.3574000000000002</c:v>
                </c:pt>
                <c:pt idx="11">
                  <c:v>9.9019999999999992</c:v>
                </c:pt>
                <c:pt idx="12">
                  <c:v>7.8912000000000004</c:v>
                </c:pt>
                <c:pt idx="14">
                  <c:v>0.59570000000000001</c:v>
                </c:pt>
                <c:pt idx="15">
                  <c:v>0.16209999999999999</c:v>
                </c:pt>
                <c:pt idx="16">
                  <c:v>0.2898</c:v>
                </c:pt>
                <c:pt idx="17">
                  <c:v>0</c:v>
                </c:pt>
                <c:pt idx="18">
                  <c:v>3.5099999999999999E-2</c:v>
                </c:pt>
                <c:pt idx="19">
                  <c:v>1.6299999999999999E-2</c:v>
                </c:pt>
                <c:pt idx="20">
                  <c:v>1.5900000000000001E-2</c:v>
                </c:pt>
                <c:pt idx="22">
                  <c:v>7.3746</c:v>
                </c:pt>
                <c:pt idx="23">
                  <c:v>6.6051000000000002</c:v>
                </c:pt>
                <c:pt idx="24">
                  <c:v>4.5858999999999996</c:v>
                </c:pt>
                <c:pt idx="25">
                  <c:v>2.5966999999999998</c:v>
                </c:pt>
                <c:pt idx="27">
                  <c:v>2.5068000000000001</c:v>
                </c:pt>
                <c:pt idx="28">
                  <c:v>10.147600000000001</c:v>
                </c:pt>
                <c:pt idx="29">
                  <c:v>10.168799999999999</c:v>
                </c:pt>
                <c:pt idx="30">
                  <c:v>12.336600000000001</c:v>
                </c:pt>
                <c:pt idx="31">
                  <c:v>10.1219</c:v>
                </c:pt>
                <c:pt idx="32">
                  <c:v>5.1779999999999999</c:v>
                </c:pt>
                <c:pt idx="33">
                  <c:v>4.2409999999999997</c:v>
                </c:pt>
                <c:pt idx="34">
                  <c:v>0.50290000000000001</c:v>
                </c:pt>
                <c:pt idx="36">
                  <c:v>1.3438000000000001</c:v>
                </c:pt>
                <c:pt idx="37">
                  <c:v>5.8348000000000004</c:v>
                </c:pt>
                <c:pt idx="38">
                  <c:v>6.6371000000000002</c:v>
                </c:pt>
                <c:pt idx="39">
                  <c:v>0.17299999999999999</c:v>
                </c:pt>
                <c:pt idx="40">
                  <c:v>2.46E-2</c:v>
                </c:pt>
                <c:pt idx="41">
                  <c:v>0.20169999999999999</c:v>
                </c:pt>
                <c:pt idx="42">
                  <c:v>2.3567999999999998</c:v>
                </c:pt>
                <c:pt idx="43">
                  <c:v>0.53779999999999994</c:v>
                </c:pt>
                <c:pt idx="44">
                  <c:v>7.8067000000000002</c:v>
                </c:pt>
                <c:pt idx="45">
                  <c:v>6.9283000000000001</c:v>
                </c:pt>
                <c:pt idx="46">
                  <c:v>1.7990999999999999</c:v>
                </c:pt>
                <c:pt idx="47">
                  <c:v>0.25309999999999999</c:v>
                </c:pt>
                <c:pt idx="48">
                  <c:v>2.2902999999999998</c:v>
                </c:pt>
                <c:pt idx="49">
                  <c:v>0.57099999999999995</c:v>
                </c:pt>
              </c:numCache>
            </c:numRef>
          </c:val>
          <c:extLst>
            <c:ext xmlns:c16="http://schemas.microsoft.com/office/drawing/2014/chart" uri="{C3380CC4-5D6E-409C-BE32-E72D297353CC}">
              <c16:uniqueId val="{00000001-1B60-2948-92A8-9C780E5C57C5}"/>
            </c:ext>
          </c:extLst>
        </c:ser>
        <c:ser>
          <c:idx val="2"/>
          <c:order val="2"/>
          <c:tx>
            <c:strRef>
              <c:f>Modified_Name!$A$6</c:f>
              <c:strCache>
                <c:ptCount val="1"/>
                <c:pt idx="0">
                  <c:v>Armatimonadetes</c:v>
                </c:pt>
              </c:strCache>
            </c:strRef>
          </c:tx>
          <c:spPr>
            <a:solidFill>
              <a:srgbClr val="FFFF0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Modified_Name!$B$6:$AY$6</c:f>
              <c:numCache>
                <c:formatCode>General</c:formatCode>
                <c:ptCount val="50"/>
                <c:pt idx="0">
                  <c:v>0</c:v>
                </c:pt>
                <c:pt idx="1">
                  <c:v>1.4467000000000001</c:v>
                </c:pt>
                <c:pt idx="2">
                  <c:v>0</c:v>
                </c:pt>
                <c:pt idx="3">
                  <c:v>0</c:v>
                </c:pt>
                <c:pt idx="4">
                  <c:v>0</c:v>
                </c:pt>
                <c:pt idx="5">
                  <c:v>0</c:v>
                </c:pt>
                <c:pt idx="6">
                  <c:v>0</c:v>
                </c:pt>
                <c:pt idx="7">
                  <c:v>8.5500000000000007E-2</c:v>
                </c:pt>
                <c:pt idx="8">
                  <c:v>0</c:v>
                </c:pt>
                <c:pt idx="9">
                  <c:v>0</c:v>
                </c:pt>
                <c:pt idx="10">
                  <c:v>0</c:v>
                </c:pt>
                <c:pt idx="11">
                  <c:v>0</c:v>
                </c:pt>
                <c:pt idx="12">
                  <c:v>0.48630000000000001</c:v>
                </c:pt>
                <c:pt idx="14">
                  <c:v>0</c:v>
                </c:pt>
                <c:pt idx="15">
                  <c:v>0</c:v>
                </c:pt>
                <c:pt idx="16">
                  <c:v>0</c:v>
                </c:pt>
                <c:pt idx="17">
                  <c:v>0</c:v>
                </c:pt>
                <c:pt idx="18">
                  <c:v>0</c:v>
                </c:pt>
                <c:pt idx="19">
                  <c:v>0</c:v>
                </c:pt>
                <c:pt idx="20">
                  <c:v>0</c:v>
                </c:pt>
                <c:pt idx="22">
                  <c:v>1.23E-2</c:v>
                </c:pt>
                <c:pt idx="23">
                  <c:v>0</c:v>
                </c:pt>
                <c:pt idx="24">
                  <c:v>0</c:v>
                </c:pt>
                <c:pt idx="25">
                  <c:v>0</c:v>
                </c:pt>
                <c:pt idx="27">
                  <c:v>0</c:v>
                </c:pt>
                <c:pt idx="28">
                  <c:v>0</c:v>
                </c:pt>
                <c:pt idx="29">
                  <c:v>0</c:v>
                </c:pt>
                <c:pt idx="30">
                  <c:v>1.5283</c:v>
                </c:pt>
                <c:pt idx="31">
                  <c:v>0</c:v>
                </c:pt>
                <c:pt idx="32">
                  <c:v>0</c:v>
                </c:pt>
                <c:pt idx="33">
                  <c:v>0</c:v>
                </c:pt>
                <c:pt idx="34">
                  <c:v>3.0800000000000001E-2</c:v>
                </c:pt>
                <c:pt idx="36">
                  <c:v>0</c:v>
                </c:pt>
                <c:pt idx="37">
                  <c:v>0</c:v>
                </c:pt>
                <c:pt idx="38">
                  <c:v>0.23649999999999999</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2-1B60-2948-92A8-9C780E5C57C5}"/>
            </c:ext>
          </c:extLst>
        </c:ser>
        <c:ser>
          <c:idx val="3"/>
          <c:order val="3"/>
          <c:tx>
            <c:strRef>
              <c:f>Modified_Name!$A$7</c:f>
              <c:strCache>
                <c:ptCount val="1"/>
                <c:pt idx="0">
                  <c:v>Bacteria_uc</c:v>
                </c:pt>
              </c:strCache>
            </c:strRef>
          </c:tx>
          <c:spPr>
            <a:solidFill>
              <a:schemeClr val="accent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Modified_Name!$B$7:$AY$7</c:f>
              <c:numCache>
                <c:formatCode>General</c:formatCode>
                <c:ptCount val="50"/>
                <c:pt idx="0">
                  <c:v>3.6900000000000002E-2</c:v>
                </c:pt>
                <c:pt idx="1">
                  <c:v>0.64029999999999998</c:v>
                </c:pt>
                <c:pt idx="2">
                  <c:v>0</c:v>
                </c:pt>
                <c:pt idx="3">
                  <c:v>7.9000000000000001E-2</c:v>
                </c:pt>
                <c:pt idx="4">
                  <c:v>0.219</c:v>
                </c:pt>
                <c:pt idx="5">
                  <c:v>2.53E-2</c:v>
                </c:pt>
                <c:pt idx="6">
                  <c:v>2.7900000000000001E-2</c:v>
                </c:pt>
                <c:pt idx="7">
                  <c:v>0</c:v>
                </c:pt>
                <c:pt idx="8">
                  <c:v>0.1575</c:v>
                </c:pt>
                <c:pt idx="9">
                  <c:v>0.22209999999999999</c:v>
                </c:pt>
                <c:pt idx="10">
                  <c:v>1.6678999999999999</c:v>
                </c:pt>
                <c:pt idx="11">
                  <c:v>0.65720000000000001</c:v>
                </c:pt>
                <c:pt idx="12">
                  <c:v>0</c:v>
                </c:pt>
                <c:pt idx="14">
                  <c:v>0</c:v>
                </c:pt>
                <c:pt idx="15">
                  <c:v>0</c:v>
                </c:pt>
                <c:pt idx="16">
                  <c:v>0</c:v>
                </c:pt>
                <c:pt idx="17">
                  <c:v>0</c:v>
                </c:pt>
                <c:pt idx="18">
                  <c:v>0</c:v>
                </c:pt>
                <c:pt idx="19">
                  <c:v>0</c:v>
                </c:pt>
                <c:pt idx="20">
                  <c:v>0</c:v>
                </c:pt>
                <c:pt idx="22">
                  <c:v>0.99560000000000004</c:v>
                </c:pt>
                <c:pt idx="23">
                  <c:v>0.2064</c:v>
                </c:pt>
                <c:pt idx="24">
                  <c:v>0</c:v>
                </c:pt>
                <c:pt idx="25">
                  <c:v>1.6428</c:v>
                </c:pt>
                <c:pt idx="27">
                  <c:v>3.6900000000000002E-2</c:v>
                </c:pt>
                <c:pt idx="28">
                  <c:v>1.6605000000000001</c:v>
                </c:pt>
                <c:pt idx="29">
                  <c:v>2.7900000000000001E-2</c:v>
                </c:pt>
                <c:pt idx="30">
                  <c:v>2.6743999999999999</c:v>
                </c:pt>
                <c:pt idx="31">
                  <c:v>0.219</c:v>
                </c:pt>
                <c:pt idx="32">
                  <c:v>0</c:v>
                </c:pt>
                <c:pt idx="33">
                  <c:v>0.22839999999999999</c:v>
                </c:pt>
                <c:pt idx="34">
                  <c:v>0</c:v>
                </c:pt>
                <c:pt idx="36">
                  <c:v>0</c:v>
                </c:pt>
                <c:pt idx="37">
                  <c:v>0</c:v>
                </c:pt>
                <c:pt idx="38">
                  <c:v>0.32519999999999999</c:v>
                </c:pt>
                <c:pt idx="39">
                  <c:v>0</c:v>
                </c:pt>
                <c:pt idx="40">
                  <c:v>0</c:v>
                </c:pt>
                <c:pt idx="41">
                  <c:v>0</c:v>
                </c:pt>
                <c:pt idx="42">
                  <c:v>5.2699999999999997E-2</c:v>
                </c:pt>
                <c:pt idx="43">
                  <c:v>0</c:v>
                </c:pt>
                <c:pt idx="44">
                  <c:v>0</c:v>
                </c:pt>
                <c:pt idx="45">
                  <c:v>0</c:v>
                </c:pt>
                <c:pt idx="46">
                  <c:v>0</c:v>
                </c:pt>
                <c:pt idx="47">
                  <c:v>0</c:v>
                </c:pt>
                <c:pt idx="48">
                  <c:v>6.54E-2</c:v>
                </c:pt>
                <c:pt idx="49">
                  <c:v>0</c:v>
                </c:pt>
              </c:numCache>
            </c:numRef>
          </c:val>
          <c:extLst>
            <c:ext xmlns:c16="http://schemas.microsoft.com/office/drawing/2014/chart" uri="{C3380CC4-5D6E-409C-BE32-E72D297353CC}">
              <c16:uniqueId val="{00000003-1B60-2948-92A8-9C780E5C57C5}"/>
            </c:ext>
          </c:extLst>
        </c:ser>
        <c:ser>
          <c:idx val="4"/>
          <c:order val="4"/>
          <c:tx>
            <c:strRef>
              <c:f>Modified_Name!$A$8</c:f>
              <c:strCache>
                <c:ptCount val="1"/>
                <c:pt idx="0">
                  <c:v>Bacteroidetes</c:v>
                </c:pt>
              </c:strCache>
            </c:strRef>
          </c:tx>
          <c:spPr>
            <a:solidFill>
              <a:schemeClr val="accent5"/>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Modified_Name!$B$8:$AY$8</c:f>
              <c:numCache>
                <c:formatCode>General</c:formatCode>
                <c:ptCount val="50"/>
                <c:pt idx="0">
                  <c:v>0.5161</c:v>
                </c:pt>
                <c:pt idx="1">
                  <c:v>6.19</c:v>
                </c:pt>
                <c:pt idx="2">
                  <c:v>7.6184000000000003</c:v>
                </c:pt>
                <c:pt idx="3">
                  <c:v>6.1829999999999998</c:v>
                </c:pt>
                <c:pt idx="4">
                  <c:v>3.0566</c:v>
                </c:pt>
                <c:pt idx="5">
                  <c:v>3.0545</c:v>
                </c:pt>
                <c:pt idx="6">
                  <c:v>3.9056999999999999</c:v>
                </c:pt>
                <c:pt idx="7">
                  <c:v>10.0128</c:v>
                </c:pt>
                <c:pt idx="8">
                  <c:v>9.9088999999999992</c:v>
                </c:pt>
                <c:pt idx="9">
                  <c:v>5.5101000000000004</c:v>
                </c:pt>
                <c:pt idx="10">
                  <c:v>8.0450999999999997</c:v>
                </c:pt>
                <c:pt idx="11">
                  <c:v>6.1148999999999996</c:v>
                </c:pt>
                <c:pt idx="12">
                  <c:v>3.2934999999999999</c:v>
                </c:pt>
                <c:pt idx="14">
                  <c:v>0</c:v>
                </c:pt>
                <c:pt idx="15">
                  <c:v>0</c:v>
                </c:pt>
                <c:pt idx="16">
                  <c:v>7.2499999999999995E-2</c:v>
                </c:pt>
                <c:pt idx="17">
                  <c:v>0</c:v>
                </c:pt>
                <c:pt idx="18">
                  <c:v>0</c:v>
                </c:pt>
                <c:pt idx="19">
                  <c:v>0</c:v>
                </c:pt>
                <c:pt idx="20">
                  <c:v>1.5900000000000001E-2</c:v>
                </c:pt>
                <c:pt idx="22">
                  <c:v>1.1185</c:v>
                </c:pt>
                <c:pt idx="23">
                  <c:v>0.36430000000000001</c:v>
                </c:pt>
                <c:pt idx="24">
                  <c:v>4.5414000000000003</c:v>
                </c:pt>
                <c:pt idx="25">
                  <c:v>1.0599000000000001</c:v>
                </c:pt>
                <c:pt idx="27">
                  <c:v>0.5161</c:v>
                </c:pt>
                <c:pt idx="28">
                  <c:v>6.2731000000000003</c:v>
                </c:pt>
                <c:pt idx="29">
                  <c:v>3.9056999999999999</c:v>
                </c:pt>
                <c:pt idx="30">
                  <c:v>6.9073000000000002</c:v>
                </c:pt>
                <c:pt idx="31">
                  <c:v>3.0566</c:v>
                </c:pt>
                <c:pt idx="32">
                  <c:v>6.0679999999999996</c:v>
                </c:pt>
                <c:pt idx="33">
                  <c:v>4.3061999999999996</c:v>
                </c:pt>
                <c:pt idx="34">
                  <c:v>0.41060000000000002</c:v>
                </c:pt>
                <c:pt idx="36">
                  <c:v>0.28510000000000002</c:v>
                </c:pt>
                <c:pt idx="37">
                  <c:v>1.9875</c:v>
                </c:pt>
                <c:pt idx="38">
                  <c:v>0.72430000000000005</c:v>
                </c:pt>
                <c:pt idx="39">
                  <c:v>0.49580000000000002</c:v>
                </c:pt>
                <c:pt idx="40">
                  <c:v>0</c:v>
                </c:pt>
                <c:pt idx="41">
                  <c:v>2.52E-2</c:v>
                </c:pt>
                <c:pt idx="42">
                  <c:v>6.5799999999999997E-2</c:v>
                </c:pt>
                <c:pt idx="43">
                  <c:v>2.8299999999999999E-2</c:v>
                </c:pt>
                <c:pt idx="44">
                  <c:v>2.2614999999999998</c:v>
                </c:pt>
                <c:pt idx="45">
                  <c:v>0.73380000000000001</c:v>
                </c:pt>
                <c:pt idx="46">
                  <c:v>0.2999</c:v>
                </c:pt>
                <c:pt idx="47">
                  <c:v>1.49E-2</c:v>
                </c:pt>
                <c:pt idx="48">
                  <c:v>0.51039999999999996</c:v>
                </c:pt>
                <c:pt idx="49">
                  <c:v>5.7099999999999998E-2</c:v>
                </c:pt>
              </c:numCache>
            </c:numRef>
          </c:val>
          <c:extLst>
            <c:ext xmlns:c16="http://schemas.microsoft.com/office/drawing/2014/chart" uri="{C3380CC4-5D6E-409C-BE32-E72D297353CC}">
              <c16:uniqueId val="{00000004-1B60-2948-92A8-9C780E5C57C5}"/>
            </c:ext>
          </c:extLst>
        </c:ser>
        <c:ser>
          <c:idx val="5"/>
          <c:order val="5"/>
          <c:tx>
            <c:strRef>
              <c:f>Modified_Name!$A$9</c:f>
              <c:strCache>
                <c:ptCount val="1"/>
                <c:pt idx="0">
                  <c:v>Chlamydiae</c:v>
                </c:pt>
              </c:strCache>
            </c:strRef>
          </c:tx>
          <c:spPr>
            <a:solidFill>
              <a:schemeClr val="accent6"/>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Modified_Name!$B$9:$AY$9</c:f>
              <c:numCache>
                <c:formatCode>General</c:formatCode>
                <c:ptCount val="50"/>
                <c:pt idx="0">
                  <c:v>0</c:v>
                </c:pt>
                <c:pt idx="1">
                  <c:v>0</c:v>
                </c:pt>
                <c:pt idx="2">
                  <c:v>0</c:v>
                </c:pt>
                <c:pt idx="3">
                  <c:v>0</c:v>
                </c:pt>
                <c:pt idx="4">
                  <c:v>0</c:v>
                </c:pt>
                <c:pt idx="5">
                  <c:v>0</c:v>
                </c:pt>
                <c:pt idx="6">
                  <c:v>0</c:v>
                </c:pt>
                <c:pt idx="7">
                  <c:v>0.12820000000000001</c:v>
                </c:pt>
                <c:pt idx="8">
                  <c:v>0</c:v>
                </c:pt>
                <c:pt idx="9">
                  <c:v>4.1599999999999998E-2</c:v>
                </c:pt>
                <c:pt idx="10">
                  <c:v>9.8100000000000007E-2</c:v>
                </c:pt>
                <c:pt idx="11">
                  <c:v>0.1671</c:v>
                </c:pt>
                <c:pt idx="12">
                  <c:v>0</c:v>
                </c:pt>
                <c:pt idx="14">
                  <c:v>0</c:v>
                </c:pt>
                <c:pt idx="15">
                  <c:v>0</c:v>
                </c:pt>
                <c:pt idx="16">
                  <c:v>0</c:v>
                </c:pt>
                <c:pt idx="17">
                  <c:v>0</c:v>
                </c:pt>
                <c:pt idx="18">
                  <c:v>0</c:v>
                </c:pt>
                <c:pt idx="19">
                  <c:v>0</c:v>
                </c:pt>
                <c:pt idx="20">
                  <c:v>0</c:v>
                </c:pt>
                <c:pt idx="22">
                  <c:v>0</c:v>
                </c:pt>
                <c:pt idx="23">
                  <c:v>2.4299999999999999E-2</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5-1B60-2948-92A8-9C780E5C57C5}"/>
            </c:ext>
          </c:extLst>
        </c:ser>
        <c:ser>
          <c:idx val="6"/>
          <c:order val="6"/>
          <c:tx>
            <c:strRef>
              <c:f>Modified_Name!$A$10</c:f>
              <c:strCache>
                <c:ptCount val="1"/>
                <c:pt idx="0">
                  <c:v>Chloroflexi</c:v>
                </c:pt>
              </c:strCache>
            </c:strRef>
          </c:tx>
          <c:spPr>
            <a:solidFill>
              <a:schemeClr val="accent5">
                <a:lumMod val="7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Modified_Name!$B$10:$AY$10</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0.9284</c:v>
                </c:pt>
                <c:pt idx="14">
                  <c:v>0</c:v>
                </c:pt>
                <c:pt idx="15">
                  <c:v>0</c:v>
                </c:pt>
                <c:pt idx="16">
                  <c:v>0.1087</c:v>
                </c:pt>
                <c:pt idx="17">
                  <c:v>0</c:v>
                </c:pt>
                <c:pt idx="18">
                  <c:v>0</c:v>
                </c:pt>
                <c:pt idx="19">
                  <c:v>1.6299999999999999E-2</c:v>
                </c:pt>
                <c:pt idx="20">
                  <c:v>0</c:v>
                </c:pt>
                <c:pt idx="22">
                  <c:v>9.8299999999999998E-2</c:v>
                </c:pt>
                <c:pt idx="23">
                  <c:v>1.3842000000000001</c:v>
                </c:pt>
                <c:pt idx="24">
                  <c:v>1.2911999999999999</c:v>
                </c:pt>
                <c:pt idx="25">
                  <c:v>5.9882999999999997</c:v>
                </c:pt>
                <c:pt idx="27">
                  <c:v>0</c:v>
                </c:pt>
                <c:pt idx="28">
                  <c:v>0</c:v>
                </c:pt>
                <c:pt idx="29">
                  <c:v>0</c:v>
                </c:pt>
                <c:pt idx="30">
                  <c:v>0</c:v>
                </c:pt>
                <c:pt idx="31">
                  <c:v>0</c:v>
                </c:pt>
                <c:pt idx="32">
                  <c:v>0</c:v>
                </c:pt>
                <c:pt idx="33">
                  <c:v>0</c:v>
                </c:pt>
                <c:pt idx="34">
                  <c:v>0</c:v>
                </c:pt>
                <c:pt idx="36">
                  <c:v>0</c:v>
                </c:pt>
                <c:pt idx="37">
                  <c:v>0.65300000000000002</c:v>
                </c:pt>
                <c:pt idx="38">
                  <c:v>0.34</c:v>
                </c:pt>
                <c:pt idx="39">
                  <c:v>0</c:v>
                </c:pt>
                <c:pt idx="40">
                  <c:v>1.23E-2</c:v>
                </c:pt>
                <c:pt idx="41">
                  <c:v>2.52E-2</c:v>
                </c:pt>
                <c:pt idx="42">
                  <c:v>0</c:v>
                </c:pt>
                <c:pt idx="43">
                  <c:v>0.16980000000000001</c:v>
                </c:pt>
                <c:pt idx="44">
                  <c:v>3.1E-2</c:v>
                </c:pt>
                <c:pt idx="45">
                  <c:v>0.30719999999999997</c:v>
                </c:pt>
                <c:pt idx="46">
                  <c:v>8.1708999999999996</c:v>
                </c:pt>
                <c:pt idx="47">
                  <c:v>0.13400000000000001</c:v>
                </c:pt>
                <c:pt idx="48">
                  <c:v>1.3100000000000001E-2</c:v>
                </c:pt>
                <c:pt idx="49">
                  <c:v>5.7099999999999998E-2</c:v>
                </c:pt>
              </c:numCache>
            </c:numRef>
          </c:val>
          <c:extLst>
            <c:ext xmlns:c16="http://schemas.microsoft.com/office/drawing/2014/chart" uri="{C3380CC4-5D6E-409C-BE32-E72D297353CC}">
              <c16:uniqueId val="{00000006-1B60-2948-92A8-9C780E5C57C5}"/>
            </c:ext>
          </c:extLst>
        </c:ser>
        <c:ser>
          <c:idx val="7"/>
          <c:order val="7"/>
          <c:tx>
            <c:strRef>
              <c:f>Modified_Name!$A$11</c:f>
              <c:strCache>
                <c:ptCount val="1"/>
                <c:pt idx="0">
                  <c:v>Cyanobacteria</c:v>
                </c:pt>
              </c:strCache>
            </c:strRef>
          </c:tx>
          <c:spPr>
            <a:solidFill>
              <a:schemeClr val="accent2">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Modified_Name!$B$11:$AY$11</c:f>
              <c:numCache>
                <c:formatCode>General</c:formatCode>
                <c:ptCount val="50"/>
                <c:pt idx="0">
                  <c:v>0</c:v>
                </c:pt>
                <c:pt idx="1">
                  <c:v>0.80640000000000001</c:v>
                </c:pt>
                <c:pt idx="2">
                  <c:v>0</c:v>
                </c:pt>
                <c:pt idx="3">
                  <c:v>0.49640000000000001</c:v>
                </c:pt>
                <c:pt idx="4">
                  <c:v>0.58079999999999998</c:v>
                </c:pt>
                <c:pt idx="5">
                  <c:v>0.51959999999999995</c:v>
                </c:pt>
                <c:pt idx="6">
                  <c:v>0</c:v>
                </c:pt>
                <c:pt idx="7">
                  <c:v>0</c:v>
                </c:pt>
                <c:pt idx="8">
                  <c:v>0.29239999999999999</c:v>
                </c:pt>
                <c:pt idx="9">
                  <c:v>0.26369999999999999</c:v>
                </c:pt>
                <c:pt idx="10">
                  <c:v>0</c:v>
                </c:pt>
                <c:pt idx="11">
                  <c:v>0</c:v>
                </c:pt>
                <c:pt idx="12">
                  <c:v>0.1547</c:v>
                </c:pt>
                <c:pt idx="14">
                  <c:v>0</c:v>
                </c:pt>
                <c:pt idx="15">
                  <c:v>2.3199999999999998E-2</c:v>
                </c:pt>
                <c:pt idx="16">
                  <c:v>0</c:v>
                </c:pt>
                <c:pt idx="17">
                  <c:v>0</c:v>
                </c:pt>
                <c:pt idx="18">
                  <c:v>0</c:v>
                </c:pt>
                <c:pt idx="19">
                  <c:v>0</c:v>
                </c:pt>
                <c:pt idx="20">
                  <c:v>0</c:v>
                </c:pt>
                <c:pt idx="22">
                  <c:v>0.13519999999999999</c:v>
                </c:pt>
                <c:pt idx="23">
                  <c:v>0.38850000000000001</c:v>
                </c:pt>
                <c:pt idx="24">
                  <c:v>0.17810000000000001</c:v>
                </c:pt>
                <c:pt idx="25">
                  <c:v>0</c:v>
                </c:pt>
                <c:pt idx="27">
                  <c:v>0</c:v>
                </c:pt>
                <c:pt idx="28">
                  <c:v>0</c:v>
                </c:pt>
                <c:pt idx="29">
                  <c:v>0</c:v>
                </c:pt>
                <c:pt idx="30">
                  <c:v>0</c:v>
                </c:pt>
                <c:pt idx="31">
                  <c:v>0.58079999999999998</c:v>
                </c:pt>
                <c:pt idx="32">
                  <c:v>2.5081000000000002</c:v>
                </c:pt>
                <c:pt idx="33">
                  <c:v>0.36969999999999997</c:v>
                </c:pt>
                <c:pt idx="34">
                  <c:v>0</c:v>
                </c:pt>
                <c:pt idx="36">
                  <c:v>0</c:v>
                </c:pt>
                <c:pt idx="37">
                  <c:v>0</c:v>
                </c:pt>
                <c:pt idx="38">
                  <c:v>0</c:v>
                </c:pt>
                <c:pt idx="39">
                  <c:v>0</c:v>
                </c:pt>
                <c:pt idx="40">
                  <c:v>0</c:v>
                </c:pt>
                <c:pt idx="41">
                  <c:v>0</c:v>
                </c:pt>
                <c:pt idx="42">
                  <c:v>0</c:v>
                </c:pt>
                <c:pt idx="43">
                  <c:v>0</c:v>
                </c:pt>
                <c:pt idx="44">
                  <c:v>0</c:v>
                </c:pt>
                <c:pt idx="45">
                  <c:v>0</c:v>
                </c:pt>
                <c:pt idx="46">
                  <c:v>0.22489999999999999</c:v>
                </c:pt>
                <c:pt idx="47">
                  <c:v>0</c:v>
                </c:pt>
                <c:pt idx="48">
                  <c:v>0</c:v>
                </c:pt>
                <c:pt idx="49">
                  <c:v>0</c:v>
                </c:pt>
              </c:numCache>
            </c:numRef>
          </c:val>
          <c:extLst>
            <c:ext xmlns:c16="http://schemas.microsoft.com/office/drawing/2014/chart" uri="{C3380CC4-5D6E-409C-BE32-E72D297353CC}">
              <c16:uniqueId val="{00000007-1B60-2948-92A8-9C780E5C57C5}"/>
            </c:ext>
          </c:extLst>
        </c:ser>
        <c:ser>
          <c:idx val="8"/>
          <c:order val="8"/>
          <c:tx>
            <c:strRef>
              <c:f>Modified_Name!$A$12</c:f>
              <c:strCache>
                <c:ptCount val="1"/>
                <c:pt idx="0">
                  <c:v>Deinococcus-Thermus</c:v>
                </c:pt>
              </c:strCache>
            </c:strRef>
          </c:tx>
          <c:spPr>
            <a:solidFill>
              <a:schemeClr val="accent3">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Modified_Name!$B$12:$AY$12</c:f>
              <c:numCache>
                <c:formatCode>General</c:formatCode>
                <c:ptCount val="50"/>
                <c:pt idx="0">
                  <c:v>0</c:v>
                </c:pt>
                <c:pt idx="1">
                  <c:v>0.21340000000000001</c:v>
                </c:pt>
                <c:pt idx="2">
                  <c:v>0</c:v>
                </c:pt>
                <c:pt idx="3">
                  <c:v>0</c:v>
                </c:pt>
                <c:pt idx="4">
                  <c:v>0</c:v>
                </c:pt>
                <c:pt idx="5">
                  <c:v>1.2699999999999999E-2</c:v>
                </c:pt>
                <c:pt idx="6">
                  <c:v>0</c:v>
                </c:pt>
                <c:pt idx="7">
                  <c:v>0.78339999999999999</c:v>
                </c:pt>
                <c:pt idx="8">
                  <c:v>1.12E-2</c:v>
                </c:pt>
                <c:pt idx="9">
                  <c:v>0.98540000000000005</c:v>
                </c:pt>
                <c:pt idx="10">
                  <c:v>0</c:v>
                </c:pt>
                <c:pt idx="11">
                  <c:v>0</c:v>
                </c:pt>
                <c:pt idx="12">
                  <c:v>0</c:v>
                </c:pt>
                <c:pt idx="14">
                  <c:v>0</c:v>
                </c:pt>
                <c:pt idx="15">
                  <c:v>0</c:v>
                </c:pt>
                <c:pt idx="16">
                  <c:v>0</c:v>
                </c:pt>
                <c:pt idx="17">
                  <c:v>0</c:v>
                </c:pt>
                <c:pt idx="18">
                  <c:v>1.7500000000000002E-2</c:v>
                </c:pt>
                <c:pt idx="19">
                  <c:v>0</c:v>
                </c:pt>
                <c:pt idx="20">
                  <c:v>0</c:v>
                </c:pt>
                <c:pt idx="22">
                  <c:v>6.1499999999999999E-2</c:v>
                </c:pt>
                <c:pt idx="23">
                  <c:v>0</c:v>
                </c:pt>
                <c:pt idx="24">
                  <c:v>0</c:v>
                </c:pt>
                <c:pt idx="25">
                  <c:v>0</c:v>
                </c:pt>
                <c:pt idx="27">
                  <c:v>0</c:v>
                </c:pt>
                <c:pt idx="28">
                  <c:v>0</c:v>
                </c:pt>
                <c:pt idx="29">
                  <c:v>0</c:v>
                </c:pt>
                <c:pt idx="30">
                  <c:v>0</c:v>
                </c:pt>
                <c:pt idx="31">
                  <c:v>0</c:v>
                </c:pt>
                <c:pt idx="32">
                  <c:v>0</c:v>
                </c:pt>
                <c:pt idx="33">
                  <c:v>0.52200000000000002</c:v>
                </c:pt>
                <c:pt idx="34">
                  <c:v>1.03E-2</c:v>
                </c:pt>
                <c:pt idx="36">
                  <c:v>1.3599999999999999E-2</c:v>
                </c:pt>
                <c:pt idx="37">
                  <c:v>2.8400000000000002E-2</c:v>
                </c:pt>
                <c:pt idx="38">
                  <c:v>0</c:v>
                </c:pt>
                <c:pt idx="39">
                  <c:v>0</c:v>
                </c:pt>
                <c:pt idx="40">
                  <c:v>0</c:v>
                </c:pt>
                <c:pt idx="41">
                  <c:v>0</c:v>
                </c:pt>
                <c:pt idx="42">
                  <c:v>6.5799999999999997E-2</c:v>
                </c:pt>
                <c:pt idx="43">
                  <c:v>0</c:v>
                </c:pt>
                <c:pt idx="44">
                  <c:v>0.74350000000000005</c:v>
                </c:pt>
                <c:pt idx="45">
                  <c:v>5.1200000000000002E-2</c:v>
                </c:pt>
                <c:pt idx="46">
                  <c:v>0</c:v>
                </c:pt>
                <c:pt idx="47">
                  <c:v>0</c:v>
                </c:pt>
                <c:pt idx="48">
                  <c:v>0</c:v>
                </c:pt>
                <c:pt idx="49">
                  <c:v>4.2799999999999998E-2</c:v>
                </c:pt>
              </c:numCache>
            </c:numRef>
          </c:val>
          <c:extLst>
            <c:ext xmlns:c16="http://schemas.microsoft.com/office/drawing/2014/chart" uri="{C3380CC4-5D6E-409C-BE32-E72D297353CC}">
              <c16:uniqueId val="{00000008-1B60-2948-92A8-9C780E5C57C5}"/>
            </c:ext>
          </c:extLst>
        </c:ser>
        <c:ser>
          <c:idx val="9"/>
          <c:order val="9"/>
          <c:tx>
            <c:strRef>
              <c:f>Modified_Name!$A$13</c:f>
              <c:strCache>
                <c:ptCount val="1"/>
                <c:pt idx="0">
                  <c:v>Firmicutes</c:v>
                </c:pt>
              </c:strCache>
            </c:strRef>
          </c:tx>
          <c:spPr>
            <a:solidFill>
              <a:schemeClr val="accent4">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Modified_Name!$B$13:$AY$13</c:f>
              <c:numCache>
                <c:formatCode>General</c:formatCode>
                <c:ptCount val="50"/>
                <c:pt idx="0">
                  <c:v>72.659099999999995</c:v>
                </c:pt>
                <c:pt idx="1">
                  <c:v>2.5731999999999999</c:v>
                </c:pt>
                <c:pt idx="2">
                  <c:v>2.6051000000000002</c:v>
                </c:pt>
                <c:pt idx="3">
                  <c:v>2.2113999999999998</c:v>
                </c:pt>
                <c:pt idx="4">
                  <c:v>4.3516000000000004</c:v>
                </c:pt>
                <c:pt idx="5">
                  <c:v>3.8149999999999999</c:v>
                </c:pt>
                <c:pt idx="6">
                  <c:v>2.9710999999999999</c:v>
                </c:pt>
                <c:pt idx="7">
                  <c:v>5.8539000000000003</c:v>
                </c:pt>
                <c:pt idx="8">
                  <c:v>4.2515000000000001</c:v>
                </c:pt>
                <c:pt idx="9">
                  <c:v>4.9827000000000004</c:v>
                </c:pt>
                <c:pt idx="10">
                  <c:v>2.0971000000000002</c:v>
                </c:pt>
                <c:pt idx="11">
                  <c:v>1.2585999999999999</c:v>
                </c:pt>
                <c:pt idx="12">
                  <c:v>9.3058999999999994</c:v>
                </c:pt>
                <c:pt idx="14">
                  <c:v>72.998099999999994</c:v>
                </c:pt>
                <c:pt idx="15">
                  <c:v>60.690300000000001</c:v>
                </c:pt>
                <c:pt idx="16">
                  <c:v>48.976599999999998</c:v>
                </c:pt>
                <c:pt idx="17">
                  <c:v>46.734999999999999</c:v>
                </c:pt>
                <c:pt idx="18">
                  <c:v>43.801499999999997</c:v>
                </c:pt>
                <c:pt idx="19">
                  <c:v>38.5105</c:v>
                </c:pt>
                <c:pt idx="20">
                  <c:v>11.641999999999999</c:v>
                </c:pt>
                <c:pt idx="22">
                  <c:v>2.1878000000000002</c:v>
                </c:pt>
                <c:pt idx="23">
                  <c:v>0.8135</c:v>
                </c:pt>
                <c:pt idx="24">
                  <c:v>0.4007</c:v>
                </c:pt>
                <c:pt idx="25">
                  <c:v>2.2258</c:v>
                </c:pt>
                <c:pt idx="27">
                  <c:v>50.659100000000002</c:v>
                </c:pt>
                <c:pt idx="28">
                  <c:v>3.69</c:v>
                </c:pt>
                <c:pt idx="29">
                  <c:v>2.9710999999999999</c:v>
                </c:pt>
                <c:pt idx="30">
                  <c:v>4.0921000000000003</c:v>
                </c:pt>
                <c:pt idx="31">
                  <c:v>4.3516000000000004</c:v>
                </c:pt>
                <c:pt idx="32">
                  <c:v>2.6699000000000002</c:v>
                </c:pt>
                <c:pt idx="33">
                  <c:v>0.82640000000000002</c:v>
                </c:pt>
                <c:pt idx="34">
                  <c:v>9.2399999999999996E-2</c:v>
                </c:pt>
                <c:pt idx="36">
                  <c:v>0.1222</c:v>
                </c:pt>
                <c:pt idx="37">
                  <c:v>0.48270000000000002</c:v>
                </c:pt>
                <c:pt idx="38">
                  <c:v>0.48780000000000001</c:v>
                </c:pt>
                <c:pt idx="39">
                  <c:v>49.262</c:v>
                </c:pt>
                <c:pt idx="40">
                  <c:v>60.2333</c:v>
                </c:pt>
                <c:pt idx="41">
                  <c:v>7.5600000000000001E-2</c:v>
                </c:pt>
                <c:pt idx="42">
                  <c:v>0.1053</c:v>
                </c:pt>
                <c:pt idx="43">
                  <c:v>0.1132</c:v>
                </c:pt>
                <c:pt idx="44">
                  <c:v>1.2237</c:v>
                </c:pt>
                <c:pt idx="45">
                  <c:v>2.2867000000000002</c:v>
                </c:pt>
                <c:pt idx="46">
                  <c:v>21.963999999999999</c:v>
                </c:pt>
                <c:pt idx="47">
                  <c:v>7.4399999999999994E-2</c:v>
                </c:pt>
                <c:pt idx="48">
                  <c:v>0.45810000000000001</c:v>
                </c:pt>
                <c:pt idx="49">
                  <c:v>7.1400000000000005E-2</c:v>
                </c:pt>
              </c:numCache>
            </c:numRef>
          </c:val>
          <c:extLst>
            <c:ext xmlns:c16="http://schemas.microsoft.com/office/drawing/2014/chart" uri="{C3380CC4-5D6E-409C-BE32-E72D297353CC}">
              <c16:uniqueId val="{00000009-1B60-2948-92A8-9C780E5C57C5}"/>
            </c:ext>
          </c:extLst>
        </c:ser>
        <c:ser>
          <c:idx val="10"/>
          <c:order val="10"/>
          <c:tx>
            <c:strRef>
              <c:f>Modified_Name!$A$14</c:f>
              <c:strCache>
                <c:ptCount val="1"/>
                <c:pt idx="0">
                  <c:v>Fusobacteria</c:v>
                </c:pt>
              </c:strCache>
            </c:strRef>
          </c:tx>
          <c:spPr>
            <a:solidFill>
              <a:schemeClr val="accent5">
                <a:lumMod val="6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Modified_Name!$B$14:$AY$14</c:f>
              <c:numCache>
                <c:formatCode>General</c:formatCode>
                <c:ptCount val="50"/>
                <c:pt idx="0">
                  <c:v>0</c:v>
                </c:pt>
                <c:pt idx="1">
                  <c:v>0</c:v>
                </c:pt>
                <c:pt idx="2">
                  <c:v>0</c:v>
                </c:pt>
                <c:pt idx="3">
                  <c:v>0</c:v>
                </c:pt>
                <c:pt idx="4">
                  <c:v>0</c:v>
                </c:pt>
                <c:pt idx="5">
                  <c:v>0</c:v>
                </c:pt>
                <c:pt idx="6">
                  <c:v>5.5800000000000002E-2</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0.22259999999999999</c:v>
                </c:pt>
                <c:pt idx="25">
                  <c:v>0.106</c:v>
                </c:pt>
                <c:pt idx="27">
                  <c:v>0</c:v>
                </c:pt>
                <c:pt idx="28">
                  <c:v>0</c:v>
                </c:pt>
                <c:pt idx="29">
                  <c:v>5.5800000000000002E-2</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A-1B60-2948-92A8-9C780E5C57C5}"/>
            </c:ext>
          </c:extLst>
        </c:ser>
        <c:ser>
          <c:idx val="11"/>
          <c:order val="11"/>
          <c:tx>
            <c:strRef>
              <c:f>Modified_Name!$A$15</c:f>
              <c:strCache>
                <c:ptCount val="1"/>
                <c:pt idx="0">
                  <c:v>Gemmatimonadetes</c:v>
                </c:pt>
              </c:strCache>
            </c:strRef>
          </c:tx>
          <c:spPr>
            <a:solidFill>
              <a:srgbClr val="FF7C88"/>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Modified_Name!$B$15:$AY$15</c:f>
              <c:numCache>
                <c:formatCode>General</c:formatCode>
                <c:ptCount val="50"/>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0.1598</c:v>
                </c:pt>
                <c:pt idx="23">
                  <c:v>0</c:v>
                </c:pt>
                <c:pt idx="24">
                  <c:v>0</c:v>
                </c:pt>
                <c:pt idx="25">
                  <c:v>0</c:v>
                </c:pt>
                <c:pt idx="27">
                  <c:v>0</c:v>
                </c:pt>
                <c:pt idx="28">
                  <c:v>0</c:v>
                </c:pt>
                <c:pt idx="29">
                  <c:v>0</c:v>
                </c:pt>
                <c:pt idx="30">
                  <c:v>0</c:v>
                </c:pt>
                <c:pt idx="31">
                  <c:v>0</c:v>
                </c:pt>
                <c:pt idx="32">
                  <c:v>0</c:v>
                </c:pt>
                <c:pt idx="33">
                  <c:v>0</c:v>
                </c:pt>
                <c:pt idx="34">
                  <c:v>0</c:v>
                </c:pt>
                <c:pt idx="36">
                  <c:v>4.07E-2</c:v>
                </c:pt>
                <c:pt idx="37">
                  <c:v>0.46850000000000003</c:v>
                </c:pt>
                <c:pt idx="38">
                  <c:v>0</c:v>
                </c:pt>
                <c:pt idx="39">
                  <c:v>0</c:v>
                </c:pt>
                <c:pt idx="40">
                  <c:v>0</c:v>
                </c:pt>
                <c:pt idx="41">
                  <c:v>0</c:v>
                </c:pt>
                <c:pt idx="42">
                  <c:v>0</c:v>
                </c:pt>
                <c:pt idx="43">
                  <c:v>0</c:v>
                </c:pt>
                <c:pt idx="44">
                  <c:v>0</c:v>
                </c:pt>
                <c:pt idx="45">
                  <c:v>5.1200000000000002E-2</c:v>
                </c:pt>
                <c:pt idx="46">
                  <c:v>7.4999999999999997E-2</c:v>
                </c:pt>
                <c:pt idx="47">
                  <c:v>0</c:v>
                </c:pt>
                <c:pt idx="48">
                  <c:v>0.28789999999999999</c:v>
                </c:pt>
                <c:pt idx="49">
                  <c:v>0</c:v>
                </c:pt>
              </c:numCache>
            </c:numRef>
          </c:val>
          <c:extLst>
            <c:ext xmlns:c16="http://schemas.microsoft.com/office/drawing/2014/chart" uri="{C3380CC4-5D6E-409C-BE32-E72D297353CC}">
              <c16:uniqueId val="{0000000B-1B60-2948-92A8-9C780E5C57C5}"/>
            </c:ext>
          </c:extLst>
        </c:ser>
        <c:ser>
          <c:idx val="12"/>
          <c:order val="12"/>
          <c:tx>
            <c:strRef>
              <c:f>Modified_Name!$A$16</c:f>
              <c:strCache>
                <c:ptCount val="1"/>
                <c:pt idx="0">
                  <c:v>Nitrospirae</c:v>
                </c:pt>
              </c:strCache>
            </c:strRef>
          </c:tx>
          <c:spPr>
            <a:solidFill>
              <a:schemeClr val="accent1">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Modified_Name!$B$16:$AY$16</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4.9200000000000001E-2</c:v>
                </c:pt>
                <c:pt idx="23">
                  <c:v>0</c:v>
                </c:pt>
                <c:pt idx="24">
                  <c:v>0</c:v>
                </c:pt>
                <c:pt idx="25">
                  <c:v>0</c:v>
                </c:pt>
                <c:pt idx="27">
                  <c:v>0</c:v>
                </c:pt>
                <c:pt idx="28">
                  <c:v>0</c:v>
                </c:pt>
                <c:pt idx="29">
                  <c:v>0</c:v>
                </c:pt>
                <c:pt idx="30">
                  <c:v>0</c:v>
                </c:pt>
                <c:pt idx="31">
                  <c:v>0</c:v>
                </c:pt>
                <c:pt idx="32">
                  <c:v>1.0518000000000001</c:v>
                </c:pt>
                <c:pt idx="33">
                  <c:v>0</c:v>
                </c:pt>
                <c:pt idx="34">
                  <c:v>0</c:v>
                </c:pt>
                <c:pt idx="36">
                  <c:v>0</c:v>
                </c:pt>
                <c:pt idx="37">
                  <c:v>2.8400000000000002E-2</c:v>
                </c:pt>
                <c:pt idx="38">
                  <c:v>7.3899999999999993E-2</c:v>
                </c:pt>
                <c:pt idx="39">
                  <c:v>0</c:v>
                </c:pt>
                <c:pt idx="40">
                  <c:v>0</c:v>
                </c:pt>
                <c:pt idx="41">
                  <c:v>0</c:v>
                </c:pt>
                <c:pt idx="42">
                  <c:v>0</c:v>
                </c:pt>
                <c:pt idx="43">
                  <c:v>0</c:v>
                </c:pt>
                <c:pt idx="44">
                  <c:v>0</c:v>
                </c:pt>
                <c:pt idx="45">
                  <c:v>0</c:v>
                </c:pt>
                <c:pt idx="46">
                  <c:v>0</c:v>
                </c:pt>
                <c:pt idx="47">
                  <c:v>0</c:v>
                </c:pt>
                <c:pt idx="48">
                  <c:v>0</c:v>
                </c:pt>
                <c:pt idx="49">
                  <c:v>4.2799999999999998E-2</c:v>
                </c:pt>
              </c:numCache>
            </c:numRef>
          </c:val>
          <c:extLst>
            <c:ext xmlns:c16="http://schemas.microsoft.com/office/drawing/2014/chart" uri="{C3380CC4-5D6E-409C-BE32-E72D297353CC}">
              <c16:uniqueId val="{0000000C-1B60-2948-92A8-9C780E5C57C5}"/>
            </c:ext>
          </c:extLst>
        </c:ser>
        <c:ser>
          <c:idx val="13"/>
          <c:order val="13"/>
          <c:tx>
            <c:strRef>
              <c:f>Modified_Name!$A$17</c:f>
              <c:strCache>
                <c:ptCount val="1"/>
                <c:pt idx="0">
                  <c:v>Parcubacteria_OD1</c:v>
                </c:pt>
              </c:strCache>
            </c:strRef>
          </c:tx>
          <c:spPr>
            <a:solidFill>
              <a:srgbClr val="FFB17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Modified_Name!$B$17:$AY$17</c:f>
              <c:numCache>
                <c:formatCode>General</c:formatCode>
                <c:ptCount val="50"/>
                <c:pt idx="0">
                  <c:v>0</c:v>
                </c:pt>
                <c:pt idx="1">
                  <c:v>9.4899999999999998E-2</c:v>
                </c:pt>
                <c:pt idx="2">
                  <c:v>0.1852</c:v>
                </c:pt>
                <c:pt idx="3">
                  <c:v>0</c:v>
                </c:pt>
                <c:pt idx="4">
                  <c:v>1.9805999999999999</c:v>
                </c:pt>
                <c:pt idx="5">
                  <c:v>0.1014</c:v>
                </c:pt>
                <c:pt idx="6">
                  <c:v>0</c:v>
                </c:pt>
                <c:pt idx="7">
                  <c:v>1.0255000000000001</c:v>
                </c:pt>
                <c:pt idx="8">
                  <c:v>3.3700000000000001E-2</c:v>
                </c:pt>
                <c:pt idx="9">
                  <c:v>0.43030000000000002</c:v>
                </c:pt>
                <c:pt idx="10">
                  <c:v>1.2632000000000001</c:v>
                </c:pt>
                <c:pt idx="11">
                  <c:v>1.0915999999999999</c:v>
                </c:pt>
                <c:pt idx="12">
                  <c:v>0.19889999999999999</c:v>
                </c:pt>
                <c:pt idx="14">
                  <c:v>0</c:v>
                </c:pt>
                <c:pt idx="15">
                  <c:v>0</c:v>
                </c:pt>
                <c:pt idx="16">
                  <c:v>3.6200000000000003E-2</c:v>
                </c:pt>
                <c:pt idx="17">
                  <c:v>0</c:v>
                </c:pt>
                <c:pt idx="18">
                  <c:v>0</c:v>
                </c:pt>
                <c:pt idx="19">
                  <c:v>0</c:v>
                </c:pt>
                <c:pt idx="20">
                  <c:v>0</c:v>
                </c:pt>
                <c:pt idx="22">
                  <c:v>2.46E-2</c:v>
                </c:pt>
                <c:pt idx="23">
                  <c:v>2.4299999999999999E-2</c:v>
                </c:pt>
                <c:pt idx="24">
                  <c:v>0.1336</c:v>
                </c:pt>
                <c:pt idx="25">
                  <c:v>0.42399999999999999</c:v>
                </c:pt>
                <c:pt idx="27">
                  <c:v>0</c:v>
                </c:pt>
                <c:pt idx="28">
                  <c:v>0</c:v>
                </c:pt>
                <c:pt idx="29">
                  <c:v>0</c:v>
                </c:pt>
                <c:pt idx="30">
                  <c:v>0.24129999999999999</c:v>
                </c:pt>
                <c:pt idx="31">
                  <c:v>1.9805999999999999</c:v>
                </c:pt>
                <c:pt idx="32">
                  <c:v>0.72819999999999996</c:v>
                </c:pt>
                <c:pt idx="33">
                  <c:v>0.2175</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D-1B60-2948-92A8-9C780E5C57C5}"/>
            </c:ext>
          </c:extLst>
        </c:ser>
        <c:ser>
          <c:idx val="14"/>
          <c:order val="14"/>
          <c:tx>
            <c:strRef>
              <c:f>Modified_Name!$A$18</c:f>
              <c:strCache>
                <c:ptCount val="1"/>
                <c:pt idx="0">
                  <c:v>Peregrinibacteria</c:v>
                </c:pt>
              </c:strCache>
            </c:strRef>
          </c:tx>
          <c:spPr>
            <a:solidFill>
              <a:srgbClr val="F7F48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Modified_Name!$B$18:$AY$18</c:f>
              <c:numCache>
                <c:formatCode>General</c:formatCode>
                <c:ptCount val="50"/>
                <c:pt idx="0">
                  <c:v>0</c:v>
                </c:pt>
                <c:pt idx="1">
                  <c:v>0.14230000000000001</c:v>
                </c:pt>
                <c:pt idx="2">
                  <c:v>0</c:v>
                </c:pt>
                <c:pt idx="3">
                  <c:v>0</c:v>
                </c:pt>
                <c:pt idx="4">
                  <c:v>0</c:v>
                </c:pt>
                <c:pt idx="5">
                  <c:v>0</c:v>
                </c:pt>
                <c:pt idx="6">
                  <c:v>0</c:v>
                </c:pt>
                <c:pt idx="7">
                  <c:v>7.1199999999999999E-2</c:v>
                </c:pt>
                <c:pt idx="8">
                  <c:v>0.1462</c:v>
                </c:pt>
                <c:pt idx="9">
                  <c:v>0.1527</c:v>
                </c:pt>
                <c:pt idx="10">
                  <c:v>0.30659999999999998</c:v>
                </c:pt>
                <c:pt idx="11">
                  <c:v>0</c:v>
                </c:pt>
                <c:pt idx="12">
                  <c:v>0.3095</c:v>
                </c:pt>
                <c:pt idx="14">
                  <c:v>0</c:v>
                </c:pt>
                <c:pt idx="15">
                  <c:v>0</c:v>
                </c:pt>
                <c:pt idx="16">
                  <c:v>0</c:v>
                </c:pt>
                <c:pt idx="17">
                  <c:v>0</c:v>
                </c:pt>
                <c:pt idx="18">
                  <c:v>0</c:v>
                </c:pt>
                <c:pt idx="19">
                  <c:v>0</c:v>
                </c:pt>
                <c:pt idx="20">
                  <c:v>0</c:v>
                </c:pt>
                <c:pt idx="22">
                  <c:v>2.46E-2</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E-1B60-2948-92A8-9C780E5C57C5}"/>
            </c:ext>
          </c:extLst>
        </c:ser>
        <c:ser>
          <c:idx val="15"/>
          <c:order val="15"/>
          <c:tx>
            <c:strRef>
              <c:f>Modified_Name!$A$19</c:f>
              <c:strCache>
                <c:ptCount val="1"/>
                <c:pt idx="0">
                  <c:v>Planctomycetes</c:v>
                </c:pt>
              </c:strCache>
            </c:strRef>
          </c:tx>
          <c:spPr>
            <a:solidFill>
              <a:srgbClr val="90D4C4"/>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Modified_Name!$B$19:$AY$19</c:f>
              <c:numCache>
                <c:formatCode>General</c:formatCode>
                <c:ptCount val="50"/>
                <c:pt idx="0">
                  <c:v>2.46E-2</c:v>
                </c:pt>
                <c:pt idx="1">
                  <c:v>3.5811999999999999</c:v>
                </c:pt>
                <c:pt idx="2">
                  <c:v>0</c:v>
                </c:pt>
                <c:pt idx="3">
                  <c:v>0.68830000000000002</c:v>
                </c:pt>
                <c:pt idx="4">
                  <c:v>0</c:v>
                </c:pt>
                <c:pt idx="5">
                  <c:v>1.4829000000000001</c:v>
                </c:pt>
                <c:pt idx="6">
                  <c:v>0</c:v>
                </c:pt>
                <c:pt idx="7">
                  <c:v>1.8801000000000001</c:v>
                </c:pt>
                <c:pt idx="8">
                  <c:v>1.0685</c:v>
                </c:pt>
                <c:pt idx="9">
                  <c:v>0.2359</c:v>
                </c:pt>
                <c:pt idx="10">
                  <c:v>0</c:v>
                </c:pt>
                <c:pt idx="11">
                  <c:v>1.4591000000000001</c:v>
                </c:pt>
                <c:pt idx="12">
                  <c:v>0</c:v>
                </c:pt>
                <c:pt idx="14">
                  <c:v>2.7699999999999999E-2</c:v>
                </c:pt>
                <c:pt idx="15">
                  <c:v>0.18529999999999999</c:v>
                </c:pt>
                <c:pt idx="16">
                  <c:v>0</c:v>
                </c:pt>
                <c:pt idx="17">
                  <c:v>0</c:v>
                </c:pt>
                <c:pt idx="18">
                  <c:v>0</c:v>
                </c:pt>
                <c:pt idx="19">
                  <c:v>1.6299999999999999E-2</c:v>
                </c:pt>
                <c:pt idx="20">
                  <c:v>0</c:v>
                </c:pt>
                <c:pt idx="22">
                  <c:v>8.5999999999999993E-2</c:v>
                </c:pt>
                <c:pt idx="23">
                  <c:v>0</c:v>
                </c:pt>
                <c:pt idx="24">
                  <c:v>0.35620000000000002</c:v>
                </c:pt>
                <c:pt idx="25">
                  <c:v>5.2999999999999999E-2</c:v>
                </c:pt>
                <c:pt idx="27">
                  <c:v>2.46E-2</c:v>
                </c:pt>
                <c:pt idx="28">
                  <c:v>0</c:v>
                </c:pt>
                <c:pt idx="29">
                  <c:v>0</c:v>
                </c:pt>
                <c:pt idx="30">
                  <c:v>0.36199999999999999</c:v>
                </c:pt>
                <c:pt idx="31">
                  <c:v>0</c:v>
                </c:pt>
                <c:pt idx="32">
                  <c:v>0</c:v>
                </c:pt>
                <c:pt idx="33">
                  <c:v>3.2599999999999997E-2</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F-1B60-2948-92A8-9C780E5C57C5}"/>
            </c:ext>
          </c:extLst>
        </c:ser>
        <c:ser>
          <c:idx val="16"/>
          <c:order val="16"/>
          <c:tx>
            <c:strRef>
              <c:f>Modified_Name!$A$20</c:f>
              <c:strCache>
                <c:ptCount val="1"/>
                <c:pt idx="0">
                  <c:v>Proteobacteria</c:v>
                </c:pt>
              </c:strCache>
            </c:strRef>
          </c:tx>
          <c:spPr>
            <a:solidFill>
              <a:srgbClr val="002060"/>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Modified_Name!$B$20:$AY$20</c:f>
              <c:numCache>
                <c:formatCode>General</c:formatCode>
                <c:ptCount val="50"/>
                <c:pt idx="0">
                  <c:v>24.121400000000001</c:v>
                </c:pt>
                <c:pt idx="1">
                  <c:v>61.840400000000002</c:v>
                </c:pt>
                <c:pt idx="2">
                  <c:v>79.3215</c:v>
                </c:pt>
                <c:pt idx="3">
                  <c:v>77.840500000000006</c:v>
                </c:pt>
                <c:pt idx="4">
                  <c:v>79.661000000000001</c:v>
                </c:pt>
                <c:pt idx="5">
                  <c:v>81.875799999999998</c:v>
                </c:pt>
                <c:pt idx="6">
                  <c:v>82.828800000000001</c:v>
                </c:pt>
                <c:pt idx="7">
                  <c:v>58.3962</c:v>
                </c:pt>
                <c:pt idx="8">
                  <c:v>71.915400000000005</c:v>
                </c:pt>
                <c:pt idx="9">
                  <c:v>71.797399999999996</c:v>
                </c:pt>
                <c:pt idx="10">
                  <c:v>74.245800000000003</c:v>
                </c:pt>
                <c:pt idx="11">
                  <c:v>78.391599999999997</c:v>
                </c:pt>
                <c:pt idx="12">
                  <c:v>75.221000000000004</c:v>
                </c:pt>
                <c:pt idx="14">
                  <c:v>26.3369</c:v>
                </c:pt>
                <c:pt idx="15">
                  <c:v>38.915900000000001</c:v>
                </c:pt>
                <c:pt idx="16">
                  <c:v>50.4619</c:v>
                </c:pt>
                <c:pt idx="17">
                  <c:v>53.265000000000001</c:v>
                </c:pt>
                <c:pt idx="18">
                  <c:v>56.128399999999999</c:v>
                </c:pt>
                <c:pt idx="19">
                  <c:v>61.424100000000003</c:v>
                </c:pt>
                <c:pt idx="20">
                  <c:v>88.294300000000007</c:v>
                </c:pt>
                <c:pt idx="22">
                  <c:v>87.536900000000003</c:v>
                </c:pt>
                <c:pt idx="23">
                  <c:v>90.104399999999998</c:v>
                </c:pt>
                <c:pt idx="24">
                  <c:v>88.290300000000002</c:v>
                </c:pt>
                <c:pt idx="25">
                  <c:v>85.903599999999997</c:v>
                </c:pt>
                <c:pt idx="27">
                  <c:v>45.121400000000001</c:v>
                </c:pt>
                <c:pt idx="28">
                  <c:v>77.306299999999993</c:v>
                </c:pt>
                <c:pt idx="29">
                  <c:v>82.828800000000001</c:v>
                </c:pt>
                <c:pt idx="30">
                  <c:v>70.953100000000006</c:v>
                </c:pt>
                <c:pt idx="31">
                  <c:v>79.661000000000001</c:v>
                </c:pt>
                <c:pt idx="32">
                  <c:v>81.229799999999997</c:v>
                </c:pt>
                <c:pt idx="33">
                  <c:v>88.255799999999994</c:v>
                </c:pt>
                <c:pt idx="34">
                  <c:v>98.912000000000006</c:v>
                </c:pt>
                <c:pt idx="36">
                  <c:v>98.031800000000004</c:v>
                </c:pt>
                <c:pt idx="37">
                  <c:v>89.451999999999998</c:v>
                </c:pt>
                <c:pt idx="38">
                  <c:v>90.997799999999998</c:v>
                </c:pt>
                <c:pt idx="39">
                  <c:v>50.023099999999999</c:v>
                </c:pt>
                <c:pt idx="40">
                  <c:v>16.5623</c:v>
                </c:pt>
                <c:pt idx="41">
                  <c:v>52.230899999999998</c:v>
                </c:pt>
                <c:pt idx="42">
                  <c:v>11.7841</c:v>
                </c:pt>
                <c:pt idx="43">
                  <c:v>3.8353000000000002</c:v>
                </c:pt>
                <c:pt idx="44">
                  <c:v>86.679100000000005</c:v>
                </c:pt>
                <c:pt idx="45">
                  <c:v>89.3857</c:v>
                </c:pt>
                <c:pt idx="46">
                  <c:v>34.707599999999999</c:v>
                </c:pt>
                <c:pt idx="47">
                  <c:v>23.045999999999999</c:v>
                </c:pt>
                <c:pt idx="48">
                  <c:v>17.628599999999999</c:v>
                </c:pt>
                <c:pt idx="49">
                  <c:v>10.306900000000001</c:v>
                </c:pt>
              </c:numCache>
            </c:numRef>
          </c:val>
          <c:extLst>
            <c:ext xmlns:c16="http://schemas.microsoft.com/office/drawing/2014/chart" uri="{C3380CC4-5D6E-409C-BE32-E72D297353CC}">
              <c16:uniqueId val="{00000010-1B60-2948-92A8-9C780E5C57C5}"/>
            </c:ext>
          </c:extLst>
        </c:ser>
        <c:ser>
          <c:idx val="17"/>
          <c:order val="17"/>
          <c:tx>
            <c:strRef>
              <c:f>Modified_Name!$A$21</c:f>
              <c:strCache>
                <c:ptCount val="1"/>
                <c:pt idx="0">
                  <c:v>Saccharibacteria_TM7</c:v>
                </c:pt>
              </c:strCache>
            </c:strRef>
          </c:tx>
          <c:spPr>
            <a:solidFill>
              <a:schemeClr val="accent6">
                <a:lumMod val="80000"/>
                <a:lumOff val="2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Modified_Name!$B$21:$AY$21</c:f>
              <c:numCache>
                <c:formatCode>General</c:formatCode>
                <c:ptCount val="50"/>
                <c:pt idx="0">
                  <c:v>0</c:v>
                </c:pt>
                <c:pt idx="1">
                  <c:v>0.83009999999999995</c:v>
                </c:pt>
                <c:pt idx="2">
                  <c:v>0</c:v>
                </c:pt>
                <c:pt idx="3">
                  <c:v>0</c:v>
                </c:pt>
                <c:pt idx="4">
                  <c:v>2.86E-2</c:v>
                </c:pt>
                <c:pt idx="5">
                  <c:v>0</c:v>
                </c:pt>
                <c:pt idx="6">
                  <c:v>0</c:v>
                </c:pt>
                <c:pt idx="7">
                  <c:v>5.7000000000000002E-2</c:v>
                </c:pt>
                <c:pt idx="8">
                  <c:v>0.46110000000000001</c:v>
                </c:pt>
                <c:pt idx="9">
                  <c:v>1.3899999999999999E-2</c:v>
                </c:pt>
                <c:pt idx="10">
                  <c:v>0</c:v>
                </c:pt>
                <c:pt idx="11">
                  <c:v>0.15590000000000001</c:v>
                </c:pt>
                <c:pt idx="12">
                  <c:v>0.1326</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0.23119999999999999</c:v>
                </c:pt>
                <c:pt idx="31">
                  <c:v>2.86E-2</c:v>
                </c:pt>
                <c:pt idx="32">
                  <c:v>0</c:v>
                </c:pt>
                <c:pt idx="33">
                  <c:v>0.20660000000000001</c:v>
                </c:pt>
                <c:pt idx="34">
                  <c:v>0</c:v>
                </c:pt>
                <c:pt idx="36">
                  <c:v>0</c:v>
                </c:pt>
                <c:pt idx="37">
                  <c:v>0</c:v>
                </c:pt>
                <c:pt idx="38">
                  <c:v>0</c:v>
                </c:pt>
                <c:pt idx="39">
                  <c:v>0</c:v>
                </c:pt>
                <c:pt idx="40">
                  <c:v>0</c:v>
                </c:pt>
                <c:pt idx="41">
                  <c:v>0</c:v>
                </c:pt>
                <c:pt idx="42">
                  <c:v>0</c:v>
                </c:pt>
                <c:pt idx="43">
                  <c:v>0</c:v>
                </c:pt>
                <c:pt idx="44">
                  <c:v>0</c:v>
                </c:pt>
                <c:pt idx="45">
                  <c:v>0</c:v>
                </c:pt>
                <c:pt idx="46">
                  <c:v>0</c:v>
                </c:pt>
                <c:pt idx="47">
                  <c:v>0</c:v>
                </c:pt>
                <c:pt idx="48">
                  <c:v>3.9300000000000002E-2</c:v>
                </c:pt>
                <c:pt idx="49">
                  <c:v>0</c:v>
                </c:pt>
              </c:numCache>
            </c:numRef>
          </c:val>
          <c:extLst>
            <c:ext xmlns:c16="http://schemas.microsoft.com/office/drawing/2014/chart" uri="{C3380CC4-5D6E-409C-BE32-E72D297353CC}">
              <c16:uniqueId val="{00000011-1B60-2948-92A8-9C780E5C57C5}"/>
            </c:ext>
          </c:extLst>
        </c:ser>
        <c:ser>
          <c:idx val="18"/>
          <c:order val="18"/>
          <c:tx>
            <c:strRef>
              <c:f>Modified_Name!$A$22</c:f>
              <c:strCache>
                <c:ptCount val="1"/>
                <c:pt idx="0">
                  <c:v>Spirochaetes</c:v>
                </c:pt>
              </c:strCache>
            </c:strRef>
          </c:tx>
          <c:spPr>
            <a:solidFill>
              <a:schemeClr val="accent1">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Modified_Name!$B$22:$AY$22</c:f>
              <c:numCache>
                <c:formatCode>General</c:formatCode>
                <c:ptCount val="50"/>
                <c:pt idx="0">
                  <c:v>0</c:v>
                </c:pt>
                <c:pt idx="1">
                  <c:v>1.1900000000000001E-2</c:v>
                </c:pt>
                <c:pt idx="2">
                  <c:v>1.1599999999999999E-2</c:v>
                </c:pt>
                <c:pt idx="3">
                  <c:v>0</c:v>
                </c:pt>
                <c:pt idx="4">
                  <c:v>0</c:v>
                </c:pt>
                <c:pt idx="5">
                  <c:v>0</c:v>
                </c:pt>
                <c:pt idx="6">
                  <c:v>0</c:v>
                </c:pt>
                <c:pt idx="7">
                  <c:v>0</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0.56630000000000003</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2-1B60-2948-92A8-9C780E5C57C5}"/>
            </c:ext>
          </c:extLst>
        </c:ser>
        <c:ser>
          <c:idx val="19"/>
          <c:order val="19"/>
          <c:tx>
            <c:strRef>
              <c:f>Modified_Name!$A$23</c:f>
              <c:strCache>
                <c:ptCount val="1"/>
                <c:pt idx="0">
                  <c:v>Tenericutes</c:v>
                </c:pt>
              </c:strCache>
            </c:strRef>
          </c:tx>
          <c:spPr>
            <a:solidFill>
              <a:schemeClr val="accent2">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Modified_Name!$B$23:$AY$23</c:f>
              <c:numCache>
                <c:formatCode>General</c:formatCode>
                <c:ptCount val="50"/>
                <c:pt idx="0">
                  <c:v>0</c:v>
                </c:pt>
                <c:pt idx="1">
                  <c:v>0.26090000000000002</c:v>
                </c:pt>
                <c:pt idx="2">
                  <c:v>0</c:v>
                </c:pt>
                <c:pt idx="3">
                  <c:v>0</c:v>
                </c:pt>
                <c:pt idx="4">
                  <c:v>0</c:v>
                </c:pt>
                <c:pt idx="5">
                  <c:v>0</c:v>
                </c:pt>
                <c:pt idx="6">
                  <c:v>0</c:v>
                </c:pt>
                <c:pt idx="7">
                  <c:v>0</c:v>
                </c:pt>
                <c:pt idx="8">
                  <c:v>0</c:v>
                </c:pt>
                <c:pt idx="9">
                  <c:v>0</c:v>
                </c:pt>
                <c:pt idx="10">
                  <c:v>0</c:v>
                </c:pt>
                <c:pt idx="11">
                  <c:v>0</c:v>
                </c:pt>
                <c:pt idx="12">
                  <c:v>0</c:v>
                </c:pt>
                <c:pt idx="14">
                  <c:v>4.1599999999999998E-2</c:v>
                </c:pt>
                <c:pt idx="15">
                  <c:v>2.3199999999999998E-2</c:v>
                </c:pt>
                <c:pt idx="16">
                  <c:v>5.4300000000000001E-2</c:v>
                </c:pt>
                <c:pt idx="17">
                  <c:v>0</c:v>
                </c:pt>
                <c:pt idx="18">
                  <c:v>1.7500000000000002E-2</c:v>
                </c:pt>
                <c:pt idx="19">
                  <c:v>1.6299999999999999E-2</c:v>
                </c:pt>
                <c:pt idx="20">
                  <c:v>3.1899999999999998E-2</c:v>
                </c:pt>
                <c:pt idx="22">
                  <c:v>0</c:v>
                </c:pt>
                <c:pt idx="23">
                  <c:v>1.21E-2</c:v>
                </c:pt>
                <c:pt idx="24">
                  <c:v>0</c:v>
                </c:pt>
                <c:pt idx="25">
                  <c:v>0</c:v>
                </c:pt>
                <c:pt idx="27">
                  <c:v>0</c:v>
                </c:pt>
                <c:pt idx="28">
                  <c:v>0.92249999999999999</c:v>
                </c:pt>
                <c:pt idx="29">
                  <c:v>0</c:v>
                </c:pt>
                <c:pt idx="30">
                  <c:v>1.01E-2</c:v>
                </c:pt>
                <c:pt idx="31">
                  <c:v>0</c:v>
                </c:pt>
                <c:pt idx="32">
                  <c:v>0</c:v>
                </c:pt>
                <c:pt idx="33">
                  <c:v>0</c:v>
                </c:pt>
                <c:pt idx="34">
                  <c:v>0</c:v>
                </c:pt>
                <c:pt idx="36">
                  <c:v>4.07E-2</c:v>
                </c:pt>
                <c:pt idx="37">
                  <c:v>7.0999999999999994E-2</c:v>
                </c:pt>
                <c:pt idx="38">
                  <c:v>8.8700000000000001E-2</c:v>
                </c:pt>
                <c:pt idx="39">
                  <c:v>4.6100000000000002E-2</c:v>
                </c:pt>
                <c:pt idx="40">
                  <c:v>23.1676</c:v>
                </c:pt>
                <c:pt idx="41">
                  <c:v>47.441400000000002</c:v>
                </c:pt>
                <c:pt idx="42">
                  <c:v>85.516800000000003</c:v>
                </c:pt>
                <c:pt idx="43">
                  <c:v>95.273099999999999</c:v>
                </c:pt>
                <c:pt idx="44">
                  <c:v>0.49569999999999997</c:v>
                </c:pt>
                <c:pt idx="45">
                  <c:v>0.1195</c:v>
                </c:pt>
                <c:pt idx="46">
                  <c:v>32.758600000000001</c:v>
                </c:pt>
                <c:pt idx="47">
                  <c:v>76.477599999999995</c:v>
                </c:pt>
                <c:pt idx="48">
                  <c:v>78.680800000000005</c:v>
                </c:pt>
                <c:pt idx="49">
                  <c:v>88.850800000000007</c:v>
                </c:pt>
              </c:numCache>
            </c:numRef>
          </c:val>
          <c:extLst>
            <c:ext xmlns:c16="http://schemas.microsoft.com/office/drawing/2014/chart" uri="{C3380CC4-5D6E-409C-BE32-E72D297353CC}">
              <c16:uniqueId val="{00000013-1B60-2948-92A8-9C780E5C57C5}"/>
            </c:ext>
          </c:extLst>
        </c:ser>
        <c:ser>
          <c:idx val="20"/>
          <c:order val="20"/>
          <c:tx>
            <c:strRef>
              <c:f>Modified_Name!$A$24</c:f>
              <c:strCache>
                <c:ptCount val="1"/>
                <c:pt idx="0">
                  <c:v>Babela</c:v>
                </c:pt>
              </c:strCache>
            </c:strRef>
          </c:tx>
          <c:spPr>
            <a:solidFill>
              <a:schemeClr val="accent3">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Modified_Name!$B$24:$AY$24</c:f>
              <c:numCache>
                <c:formatCode>General</c:formatCode>
                <c:ptCount val="50"/>
                <c:pt idx="0">
                  <c:v>0</c:v>
                </c:pt>
                <c:pt idx="1">
                  <c:v>0</c:v>
                </c:pt>
                <c:pt idx="2">
                  <c:v>0</c:v>
                </c:pt>
                <c:pt idx="3">
                  <c:v>0</c:v>
                </c:pt>
                <c:pt idx="4">
                  <c:v>0</c:v>
                </c:pt>
                <c:pt idx="5">
                  <c:v>0.15210000000000001</c:v>
                </c:pt>
                <c:pt idx="6">
                  <c:v>0</c:v>
                </c:pt>
                <c:pt idx="7">
                  <c:v>0.1139</c:v>
                </c:pt>
                <c:pt idx="8">
                  <c:v>0</c:v>
                </c:pt>
                <c:pt idx="9">
                  <c:v>0</c:v>
                </c:pt>
                <c:pt idx="10">
                  <c:v>0</c:v>
                </c:pt>
                <c:pt idx="11">
                  <c:v>0</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4-1B60-2948-92A8-9C780E5C57C5}"/>
            </c:ext>
          </c:extLst>
        </c:ser>
        <c:ser>
          <c:idx val="21"/>
          <c:order val="21"/>
          <c:tx>
            <c:strRef>
              <c:f>Modified_Name!$A$25</c:f>
              <c:strCache>
                <c:ptCount val="1"/>
                <c:pt idx="0">
                  <c:v>Verrucomicrobia</c:v>
                </c:pt>
              </c:strCache>
            </c:strRef>
          </c:tx>
          <c:spPr>
            <a:solidFill>
              <a:schemeClr val="accent4">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Modified_Name!$B$25:$AY$25</c:f>
              <c:numCache>
                <c:formatCode>General</c:formatCode>
                <c:ptCount val="50"/>
                <c:pt idx="0">
                  <c:v>0</c:v>
                </c:pt>
                <c:pt idx="1">
                  <c:v>0</c:v>
                </c:pt>
                <c:pt idx="2">
                  <c:v>0</c:v>
                </c:pt>
                <c:pt idx="3">
                  <c:v>0.71079999999999999</c:v>
                </c:pt>
                <c:pt idx="4">
                  <c:v>0</c:v>
                </c:pt>
                <c:pt idx="5">
                  <c:v>0.11409999999999999</c:v>
                </c:pt>
                <c:pt idx="6">
                  <c:v>0</c:v>
                </c:pt>
                <c:pt idx="7">
                  <c:v>0</c:v>
                </c:pt>
                <c:pt idx="8">
                  <c:v>0</c:v>
                </c:pt>
                <c:pt idx="9">
                  <c:v>1.3878999999999999</c:v>
                </c:pt>
                <c:pt idx="10">
                  <c:v>0</c:v>
                </c:pt>
                <c:pt idx="11">
                  <c:v>0.42330000000000001</c:v>
                </c:pt>
                <c:pt idx="12">
                  <c:v>0</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0.60329999999999995</c:v>
                </c:pt>
                <c:pt idx="31">
                  <c:v>0</c:v>
                </c:pt>
                <c:pt idx="32">
                  <c:v>0</c:v>
                </c:pt>
                <c:pt idx="33">
                  <c:v>0</c:v>
                </c:pt>
                <c:pt idx="34">
                  <c:v>2.0500000000000001E-2</c:v>
                </c:pt>
                <c:pt idx="36">
                  <c:v>0</c:v>
                </c:pt>
                <c:pt idx="37">
                  <c:v>0</c:v>
                </c:pt>
                <c:pt idx="38">
                  <c:v>0</c:v>
                </c:pt>
                <c:pt idx="39">
                  <c:v>0</c:v>
                </c:pt>
                <c:pt idx="40">
                  <c:v>0</c:v>
                </c:pt>
                <c:pt idx="41">
                  <c:v>0</c:v>
                </c:pt>
                <c:pt idx="42">
                  <c:v>0</c:v>
                </c:pt>
                <c:pt idx="43">
                  <c:v>0</c:v>
                </c:pt>
                <c:pt idx="44">
                  <c:v>0.55759999999999998</c:v>
                </c:pt>
                <c:pt idx="45">
                  <c:v>0</c:v>
                </c:pt>
                <c:pt idx="46">
                  <c:v>0</c:v>
                </c:pt>
                <c:pt idx="47">
                  <c:v>0</c:v>
                </c:pt>
                <c:pt idx="48">
                  <c:v>0</c:v>
                </c:pt>
                <c:pt idx="49">
                  <c:v>0</c:v>
                </c:pt>
              </c:numCache>
            </c:numRef>
          </c:val>
          <c:extLst>
            <c:ext xmlns:c16="http://schemas.microsoft.com/office/drawing/2014/chart" uri="{C3380CC4-5D6E-409C-BE32-E72D297353CC}">
              <c16:uniqueId val="{00000015-1B60-2948-92A8-9C780E5C57C5}"/>
            </c:ext>
          </c:extLst>
        </c:ser>
        <c:ser>
          <c:idx val="22"/>
          <c:order val="22"/>
          <c:tx>
            <c:strRef>
              <c:f>Modified_Name!$A$26</c:f>
              <c:strCache>
                <c:ptCount val="1"/>
                <c:pt idx="0">
                  <c:v>WS5</c:v>
                </c:pt>
              </c:strCache>
            </c:strRef>
          </c:tx>
          <c:spPr>
            <a:solidFill>
              <a:schemeClr val="accent5">
                <a:lumMod val="80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Modified_Name!$B$26:$AY$26</c:f>
              <c:numCache>
                <c:formatCode>General</c:formatCode>
                <c:ptCount val="50"/>
                <c:pt idx="0">
                  <c:v>0</c:v>
                </c:pt>
                <c:pt idx="1">
                  <c:v>0</c:v>
                </c:pt>
                <c:pt idx="2">
                  <c:v>0</c:v>
                </c:pt>
                <c:pt idx="3">
                  <c:v>0</c:v>
                </c:pt>
                <c:pt idx="4">
                  <c:v>0</c:v>
                </c:pt>
                <c:pt idx="5">
                  <c:v>0.79849999999999999</c:v>
                </c:pt>
                <c:pt idx="6">
                  <c:v>0</c:v>
                </c:pt>
                <c:pt idx="7">
                  <c:v>0</c:v>
                </c:pt>
                <c:pt idx="8">
                  <c:v>0</c:v>
                </c:pt>
                <c:pt idx="9">
                  <c:v>0</c:v>
                </c:pt>
                <c:pt idx="10">
                  <c:v>0</c:v>
                </c:pt>
                <c:pt idx="11">
                  <c:v>0</c:v>
                </c:pt>
                <c:pt idx="12">
                  <c:v>0.24310000000000001</c:v>
                </c:pt>
                <c:pt idx="14">
                  <c:v>0</c:v>
                </c:pt>
                <c:pt idx="15">
                  <c:v>0</c:v>
                </c:pt>
                <c:pt idx="16">
                  <c:v>0</c:v>
                </c:pt>
                <c:pt idx="17">
                  <c:v>0</c:v>
                </c:pt>
                <c:pt idx="18">
                  <c:v>0</c:v>
                </c:pt>
                <c:pt idx="19">
                  <c:v>0</c:v>
                </c:pt>
                <c:pt idx="20">
                  <c:v>0</c:v>
                </c:pt>
                <c:pt idx="22">
                  <c:v>0</c:v>
                </c:pt>
                <c:pt idx="23">
                  <c:v>0</c:v>
                </c:pt>
                <c:pt idx="24">
                  <c:v>0</c:v>
                </c:pt>
                <c:pt idx="25">
                  <c:v>0</c:v>
                </c:pt>
                <c:pt idx="27">
                  <c:v>0</c:v>
                </c:pt>
                <c:pt idx="28">
                  <c:v>0</c:v>
                </c:pt>
                <c:pt idx="29">
                  <c:v>0</c:v>
                </c:pt>
                <c:pt idx="30">
                  <c:v>0</c:v>
                </c:pt>
                <c:pt idx="31">
                  <c:v>0</c:v>
                </c:pt>
                <c:pt idx="32">
                  <c:v>0</c:v>
                </c:pt>
                <c:pt idx="33">
                  <c:v>0</c:v>
                </c:pt>
                <c:pt idx="34">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16-1B60-2948-92A8-9C780E5C57C5}"/>
            </c:ext>
          </c:extLst>
        </c:ser>
        <c:ser>
          <c:idx val="23"/>
          <c:order val="23"/>
          <c:tx>
            <c:strRef>
              <c:f>Modified_Name!$A$31</c:f>
              <c:strCache>
                <c:ptCount val="1"/>
                <c:pt idx="0">
                  <c:v>Others</c:v>
                </c:pt>
              </c:strCache>
            </c:strRef>
          </c:tx>
          <c:spPr>
            <a:solidFill>
              <a:schemeClr val="bg1">
                <a:lumMod val="85000"/>
              </a:schemeClr>
            </a:solidFill>
            <a:ln>
              <a:noFill/>
            </a:ln>
            <a:effectLst/>
          </c:spPr>
          <c:invertIfNegative val="0"/>
          <c:cat>
            <c:strRef>
              <c:f>Modified_Name!$B$3:$AY$3</c:f>
              <c:strCache>
                <c:ptCount val="50"/>
                <c:pt idx="0">
                  <c:v>Tsurunuma_F_1</c:v>
                </c:pt>
                <c:pt idx="1">
                  <c:v>Tsurunuma_F_2</c:v>
                </c:pt>
                <c:pt idx="2">
                  <c:v>Tsurunuma_F_3</c:v>
                </c:pt>
                <c:pt idx="3">
                  <c:v>Tsurunuma_F_4</c:v>
                </c:pt>
                <c:pt idx="4">
                  <c:v>Tsurunuma_F_5</c:v>
                </c:pt>
                <c:pt idx="5">
                  <c:v>Tsurunuma_F_6</c:v>
                </c:pt>
                <c:pt idx="6">
                  <c:v>Tsurunuma_F_7</c:v>
                </c:pt>
                <c:pt idx="7">
                  <c:v>Tsurunuma_M_1</c:v>
                </c:pt>
                <c:pt idx="8">
                  <c:v>Tsurunuma_M_2</c:v>
                </c:pt>
                <c:pt idx="9">
                  <c:v>Tsurunuma_M_3</c:v>
                </c:pt>
                <c:pt idx="10">
                  <c:v>Tsurunuma_M_4</c:v>
                </c:pt>
                <c:pt idx="11">
                  <c:v>Tsurunuma_M_5</c:v>
                </c:pt>
                <c:pt idx="12">
                  <c:v>Tsurunuma_M_6</c:v>
                </c:pt>
                <c:pt idx="14">
                  <c:v>Furano_F_1</c:v>
                </c:pt>
                <c:pt idx="15">
                  <c:v>Furano_F_2</c:v>
                </c:pt>
                <c:pt idx="16">
                  <c:v>Furano_M_1</c:v>
                </c:pt>
                <c:pt idx="17">
                  <c:v>Furano_M_2</c:v>
                </c:pt>
                <c:pt idx="18">
                  <c:v>Furano_M_3</c:v>
                </c:pt>
                <c:pt idx="19">
                  <c:v>Furano_M_4</c:v>
                </c:pt>
                <c:pt idx="20">
                  <c:v>Furano_M_5</c:v>
                </c:pt>
                <c:pt idx="22">
                  <c:v>Obihiro_F_1</c:v>
                </c:pt>
                <c:pt idx="23">
                  <c:v>Obihiro_F_2</c:v>
                </c:pt>
                <c:pt idx="24">
                  <c:v>Obihiro_F_3</c:v>
                </c:pt>
                <c:pt idx="25">
                  <c:v>Obihiro_F_4</c:v>
                </c:pt>
                <c:pt idx="27">
                  <c:v>Niseko_F_1</c:v>
                </c:pt>
                <c:pt idx="28">
                  <c:v>Niseko_F_2</c:v>
                </c:pt>
                <c:pt idx="29">
                  <c:v>Niseko_F_3</c:v>
                </c:pt>
                <c:pt idx="30">
                  <c:v>Niseko_M_1</c:v>
                </c:pt>
                <c:pt idx="31">
                  <c:v>Niseko_M_2</c:v>
                </c:pt>
                <c:pt idx="32">
                  <c:v>Niseko_M_3</c:v>
                </c:pt>
                <c:pt idx="33">
                  <c:v>Niseko_M_4</c:v>
                </c:pt>
                <c:pt idx="34">
                  <c:v>Niseko_M_5</c:v>
                </c:pt>
                <c:pt idx="36">
                  <c:v>Hakodate_F_1</c:v>
                </c:pt>
                <c:pt idx="37">
                  <c:v>Hakodate_F_2</c:v>
                </c:pt>
                <c:pt idx="38">
                  <c:v>Hakodate_F_3</c:v>
                </c:pt>
                <c:pt idx="39">
                  <c:v>Hakodate_F_4</c:v>
                </c:pt>
                <c:pt idx="40">
                  <c:v>Hakodate_F_5</c:v>
                </c:pt>
                <c:pt idx="41">
                  <c:v>Hakodate_F_6</c:v>
                </c:pt>
                <c:pt idx="42">
                  <c:v>Hakodate_F_7</c:v>
                </c:pt>
                <c:pt idx="43">
                  <c:v>Hakodate_F_8</c:v>
                </c:pt>
                <c:pt idx="44">
                  <c:v>Hakodate_M_1</c:v>
                </c:pt>
                <c:pt idx="45">
                  <c:v>Hakodate_M_2</c:v>
                </c:pt>
                <c:pt idx="46">
                  <c:v>Hakodate_M_3</c:v>
                </c:pt>
                <c:pt idx="47">
                  <c:v>Hakodate_M_4</c:v>
                </c:pt>
                <c:pt idx="48">
                  <c:v>Hakodate_M_5</c:v>
                </c:pt>
                <c:pt idx="49">
                  <c:v>Hakodate_M_6</c:v>
                </c:pt>
              </c:strCache>
            </c:strRef>
          </c:cat>
          <c:val>
            <c:numRef>
              <c:f>Modified_Name!$B$31:$AY$31</c:f>
              <c:numCache>
                <c:formatCode>General</c:formatCode>
                <c:ptCount val="50"/>
                <c:pt idx="0">
                  <c:v>-1.0000000000331966E-4</c:v>
                </c:pt>
                <c:pt idx="1">
                  <c:v>-1.0000000000331966E-4</c:v>
                </c:pt>
                <c:pt idx="2">
                  <c:v>0</c:v>
                </c:pt>
                <c:pt idx="3">
                  <c:v>0.23689999999999145</c:v>
                </c:pt>
                <c:pt idx="4">
                  <c:v>-9.9999999989108801E-5</c:v>
                </c:pt>
                <c:pt idx="5">
                  <c:v>6.3299999999998136E-2</c:v>
                </c:pt>
                <c:pt idx="6">
                  <c:v>1.0000000000331966E-4</c:v>
                </c:pt>
                <c:pt idx="7">
                  <c:v>0</c:v>
                </c:pt>
                <c:pt idx="8">
                  <c:v>0</c:v>
                </c:pt>
                <c:pt idx="9">
                  <c:v>0</c:v>
                </c:pt>
                <c:pt idx="10">
                  <c:v>0</c:v>
                </c:pt>
                <c:pt idx="14">
                  <c:v>0</c:v>
                </c:pt>
                <c:pt idx="15">
                  <c:v>0</c:v>
                </c:pt>
                <c:pt idx="16">
                  <c:v>0</c:v>
                </c:pt>
                <c:pt idx="17">
                  <c:v>0</c:v>
                </c:pt>
                <c:pt idx="18">
                  <c:v>0</c:v>
                </c:pt>
                <c:pt idx="19">
                  <c:v>1.9999999999242846E-4</c:v>
                </c:pt>
                <c:pt idx="20">
                  <c:v>0</c:v>
                </c:pt>
                <c:pt idx="22">
                  <c:v>-1.0000000000331966E-4</c:v>
                </c:pt>
                <c:pt idx="23">
                  <c:v>0</c:v>
                </c:pt>
                <c:pt idx="24">
                  <c:v>0</c:v>
                </c:pt>
                <c:pt idx="25">
                  <c:v>-1.0000000000331966E-4</c:v>
                </c:pt>
                <c:pt idx="27">
                  <c:v>0.99989999999999668</c:v>
                </c:pt>
                <c:pt idx="28">
                  <c:v>0</c:v>
                </c:pt>
                <c:pt idx="29">
                  <c:v>1.0000000000331966E-4</c:v>
                </c:pt>
                <c:pt idx="30">
                  <c:v>-9.9999999989108801E-5</c:v>
                </c:pt>
                <c:pt idx="31">
                  <c:v>-9.9999999989108801E-5</c:v>
                </c:pt>
                <c:pt idx="32">
                  <c:v>0</c:v>
                </c:pt>
                <c:pt idx="33">
                  <c:v>0</c:v>
                </c:pt>
                <c:pt idx="34">
                  <c:v>0</c:v>
                </c:pt>
                <c:pt idx="36">
                  <c:v>0.10849999999999227</c:v>
                </c:pt>
                <c:pt idx="37">
                  <c:v>0.19870000000000232</c:v>
                </c:pt>
                <c:pt idx="38">
                  <c:v>1.4799999999993929E-2</c:v>
                </c:pt>
                <c:pt idx="39">
                  <c:v>0</c:v>
                </c:pt>
                <c:pt idx="40">
                  <c:v>-1.0000000000331966E-4</c:v>
                </c:pt>
                <c:pt idx="41">
                  <c:v>0</c:v>
                </c:pt>
                <c:pt idx="42">
                  <c:v>0</c:v>
                </c:pt>
                <c:pt idx="43">
                  <c:v>4.2500000000003979E-2</c:v>
                </c:pt>
                <c:pt idx="44">
                  <c:v>1.5299999999996317E-2</c:v>
                </c:pt>
                <c:pt idx="45">
                  <c:v>5.1100000000005252E-2</c:v>
                </c:pt>
                <c:pt idx="46">
                  <c:v>0</c:v>
                </c:pt>
                <c:pt idx="47">
                  <c:v>0</c:v>
                </c:pt>
                <c:pt idx="48">
                  <c:v>2.6099999999999568E-2</c:v>
                </c:pt>
                <c:pt idx="49">
                  <c:v>0</c:v>
                </c:pt>
              </c:numCache>
            </c:numRef>
          </c:val>
          <c:extLst>
            <c:ext xmlns:c16="http://schemas.microsoft.com/office/drawing/2014/chart" uri="{C3380CC4-5D6E-409C-BE32-E72D297353CC}">
              <c16:uniqueId val="{00000017-1B60-2948-92A8-9C780E5C57C5}"/>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1"/>
        <c:axPos val="b"/>
        <c:numFmt formatCode="General" sourceLinked="1"/>
        <c:majorTickMark val="none"/>
        <c:minorTickMark val="none"/>
        <c:tickLblPos val="nextTo"/>
        <c:crossAx val="313309759"/>
        <c:crosses val="autoZero"/>
        <c:auto val="1"/>
        <c:lblAlgn val="ctr"/>
        <c:lblOffset val="100"/>
        <c:noMultiLvlLbl val="0"/>
      </c:catAx>
      <c:valAx>
        <c:axId val="313309759"/>
        <c:scaling>
          <c:orientation val="minMax"/>
          <c:min val="0"/>
        </c:scaling>
        <c:delete val="1"/>
        <c:axPos val="l"/>
        <c:numFmt formatCode="0%" sourceLinked="1"/>
        <c:majorTickMark val="none"/>
        <c:minorTickMark val="none"/>
        <c:tickLblPos val="nextTo"/>
        <c:crossAx val="313330287"/>
        <c:crosses val="autoZero"/>
        <c:crossBetween val="between"/>
      </c:valAx>
      <c:spPr>
        <a:noFill/>
        <a:ln>
          <a:noFill/>
        </a:ln>
        <a:effectLst/>
      </c:spPr>
    </c:plotArea>
    <c:legend>
      <c:legendPos val="b"/>
      <c:legendEntry>
        <c:idx val="23"/>
        <c:txPr>
          <a:bodyPr rot="0" spcFirstLastPara="1" vertOverflow="ellipsis" vert="horz" wrap="square" anchor="ctr" anchorCtr="1"/>
          <a:lstStyle/>
          <a:p>
            <a:pPr>
              <a:defRPr sz="105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legendEntry>
      <c:layout>
        <c:manualLayout>
          <c:xMode val="edge"/>
          <c:yMode val="edge"/>
          <c:x val="4.8200028218103055E-2"/>
          <c:y val="3.8373047752582295E-2"/>
          <c:w val="0.93738275273484473"/>
          <c:h val="0.90695439250137067"/>
        </c:manualLayout>
      </c:layout>
      <c:overlay val="0"/>
      <c:spPr>
        <a:solidFill>
          <a:schemeClr val="bg1"/>
        </a:solidFill>
        <a:ln>
          <a:noFill/>
        </a:ln>
        <a:effectLst/>
      </c:spPr>
      <c:txPr>
        <a:bodyPr rot="0" spcFirstLastPara="1" vertOverflow="ellipsis" vert="horz" wrap="square" anchor="ctr" anchorCtr="1"/>
        <a:lstStyle/>
        <a:p>
          <a:pPr>
            <a:defRPr lang="ja-JP" sz="1050" b="0" i="0" u="none" strike="noStrike" kern="1200" baseline="0">
              <a:solidFill>
                <a:schemeClr val="tx1"/>
              </a:solidFill>
              <a:latin typeface="Meiryo" panose="020B0604030504040204" pitchFamily="34" charset="-128"/>
              <a:ea typeface="Meiryo" panose="020B0604030504040204"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eiryo" panose="020B0604030504040204" pitchFamily="34" charset="-128"/>
          <a:ea typeface="Meiryo" panose="020B0604030504040204" pitchFamily="34"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86747958726667E-2"/>
          <c:y val="3.7438246078920552E-2"/>
          <c:w val="0.91582312035145264"/>
          <c:h val="0.89258951502614825"/>
        </c:manualLayout>
      </c:layout>
      <c:barChart>
        <c:barDir val="col"/>
        <c:grouping val="percentStacked"/>
        <c:varyColors val="0"/>
        <c:ser>
          <c:idx val="0"/>
          <c:order val="0"/>
          <c:tx>
            <c:strRef>
              <c:f>'Raw_name (2)'!$A$4</c:f>
              <c:strCache>
                <c:ptCount val="1"/>
                <c:pt idx="0">
                  <c:v>Caballeronia</c:v>
                </c:pt>
              </c:strCache>
            </c:strRef>
          </c:tx>
          <c:spPr>
            <a:solidFill>
              <a:srgbClr val="5AB9D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(2)'!$B$4:$AP$4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23.1799</c:v>
                </c:pt>
                <c:pt idx="18">
                  <c:v>12.8621</c:v>
                </c:pt>
                <c:pt idx="19">
                  <c:v>3.7669999999999999</c:v>
                </c:pt>
                <c:pt idx="20">
                  <c:v>0</c:v>
                </c:pt>
                <c:pt idx="21">
                  <c:v>0</c:v>
                </c:pt>
                <c:pt idx="22">
                  <c:v>0</c:v>
                </c:pt>
                <c:pt idx="23">
                  <c:v>0</c:v>
                </c:pt>
                <c:pt idx="24">
                  <c:v>0</c:v>
                </c:pt>
                <c:pt idx="25">
                  <c:v>6.7083000000000004</c:v>
                </c:pt>
                <c:pt idx="26">
                  <c:v>0</c:v>
                </c:pt>
                <c:pt idx="28">
                  <c:v>2.6295999999999999</c:v>
                </c:pt>
                <c:pt idx="29">
                  <c:v>3.8462000000000001</c:v>
                </c:pt>
                <c:pt idx="30">
                  <c:v>27.647500000000001</c:v>
                </c:pt>
                <c:pt idx="31">
                  <c:v>13.2546</c:v>
                </c:pt>
                <c:pt idx="32">
                  <c:v>22.8718</c:v>
                </c:pt>
                <c:pt idx="33">
                  <c:v>16.8874</c:v>
                </c:pt>
                <c:pt idx="34">
                  <c:v>19.9819</c:v>
                </c:pt>
                <c:pt idx="35">
                  <c:v>18.445599999999999</c:v>
                </c:pt>
                <c:pt idx="36">
                  <c:v>20.823799999999999</c:v>
                </c:pt>
                <c:pt idx="37">
                  <c:v>15.6188</c:v>
                </c:pt>
                <c:pt idx="38">
                  <c:v>7.3502999999999998</c:v>
                </c:pt>
                <c:pt idx="39">
                  <c:v>5.5975000000000001</c:v>
                </c:pt>
                <c:pt idx="40">
                  <c:v>10.233599999999999</c:v>
                </c:pt>
              </c:numCache>
            </c:numRef>
          </c:val>
          <c:extLst>
            <c:ext xmlns:c16="http://schemas.microsoft.com/office/drawing/2014/chart" uri="{C3380CC4-5D6E-409C-BE32-E72D297353CC}">
              <c16:uniqueId val="{00000000-9B79-AD48-8AC8-DC6DAD27AA02}"/>
            </c:ext>
          </c:extLst>
        </c:ser>
        <c:ser>
          <c:idx val="1"/>
          <c:order val="1"/>
          <c:tx>
            <c:strRef>
              <c:f>'Raw_name (2)'!$A$5</c:f>
              <c:strCache>
                <c:ptCount val="1"/>
                <c:pt idx="0">
                  <c:v>Aquabacterium</c:v>
                </c:pt>
              </c:strCache>
            </c:strRef>
          </c:tx>
          <c:spPr>
            <a:solidFill>
              <a:srgbClr val="ABC46C"/>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(2)'!$B$5:$AP$5</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2.1726000000000001</c:v>
                </c:pt>
                <c:pt idx="20">
                  <c:v>0</c:v>
                </c:pt>
                <c:pt idx="21">
                  <c:v>0</c:v>
                </c:pt>
                <c:pt idx="22">
                  <c:v>0</c:v>
                </c:pt>
                <c:pt idx="23">
                  <c:v>0</c:v>
                </c:pt>
                <c:pt idx="24">
                  <c:v>0</c:v>
                </c:pt>
                <c:pt idx="25">
                  <c:v>0</c:v>
                </c:pt>
                <c:pt idx="26">
                  <c:v>0</c:v>
                </c:pt>
                <c:pt idx="28">
                  <c:v>3.0228999999999999</c:v>
                </c:pt>
                <c:pt idx="29">
                  <c:v>0</c:v>
                </c:pt>
                <c:pt idx="30">
                  <c:v>12.685600000000001</c:v>
                </c:pt>
                <c:pt idx="31">
                  <c:v>12.241</c:v>
                </c:pt>
                <c:pt idx="32">
                  <c:v>10.169499999999999</c:v>
                </c:pt>
                <c:pt idx="33">
                  <c:v>11.062099999999999</c:v>
                </c:pt>
                <c:pt idx="34">
                  <c:v>8.4960000000000004</c:v>
                </c:pt>
                <c:pt idx="35">
                  <c:v>12.7095</c:v>
                </c:pt>
                <c:pt idx="36">
                  <c:v>20.291499999999999</c:v>
                </c:pt>
                <c:pt idx="37">
                  <c:v>13.2338</c:v>
                </c:pt>
                <c:pt idx="38">
                  <c:v>14.0486</c:v>
                </c:pt>
                <c:pt idx="39">
                  <c:v>9.7136999999999993</c:v>
                </c:pt>
                <c:pt idx="40">
                  <c:v>6.3677999999999999</c:v>
                </c:pt>
              </c:numCache>
            </c:numRef>
          </c:val>
          <c:extLst>
            <c:ext xmlns:c16="http://schemas.microsoft.com/office/drawing/2014/chart" uri="{C3380CC4-5D6E-409C-BE32-E72D297353CC}">
              <c16:uniqueId val="{00000001-9B79-AD48-8AC8-DC6DAD27AA02}"/>
            </c:ext>
          </c:extLst>
        </c:ser>
        <c:ser>
          <c:idx val="2"/>
          <c:order val="2"/>
          <c:tx>
            <c:strRef>
              <c:f>'Raw_name (2)'!$A$6</c:f>
              <c:strCache>
                <c:ptCount val="1"/>
                <c:pt idx="0">
                  <c:v>Yersinia</c:v>
                </c:pt>
              </c:strCache>
            </c:strRef>
          </c:tx>
          <c:spPr>
            <a:solidFill>
              <a:srgbClr val="FFFF0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(2)'!$B$6:$AP$6</c:f>
              <c:numCache>
                <c:formatCode>General</c:formatCode>
                <c:ptCount val="41"/>
                <c:pt idx="0">
                  <c:v>17.476900000000001</c:v>
                </c:pt>
                <c:pt idx="1">
                  <c:v>0</c:v>
                </c:pt>
                <c:pt idx="2">
                  <c:v>0</c:v>
                </c:pt>
                <c:pt idx="3">
                  <c:v>0</c:v>
                </c:pt>
                <c:pt idx="4">
                  <c:v>0</c:v>
                </c:pt>
                <c:pt idx="5">
                  <c:v>2.3889</c:v>
                </c:pt>
                <c:pt idx="6" formatCode="0.00">
                  <c:v>2.54</c:v>
                </c:pt>
                <c:pt idx="7">
                  <c:v>0</c:v>
                </c:pt>
                <c:pt idx="8">
                  <c:v>0</c:v>
                </c:pt>
                <c:pt idx="9">
                  <c:v>0</c:v>
                </c:pt>
                <c:pt idx="10">
                  <c:v>0</c:v>
                </c:pt>
                <c:pt idx="11">
                  <c:v>11.1951</c:v>
                </c:pt>
                <c:pt idx="12">
                  <c:v>0</c:v>
                </c:pt>
                <c:pt idx="13">
                  <c:v>0</c:v>
                </c:pt>
                <c:pt idx="14">
                  <c:v>0</c:v>
                </c:pt>
                <c:pt idx="16">
                  <c:v>0</c:v>
                </c:pt>
                <c:pt idx="17">
                  <c:v>0</c:v>
                </c:pt>
                <c:pt idx="18">
                  <c:v>0</c:v>
                </c:pt>
                <c:pt idx="19">
                  <c:v>0</c:v>
                </c:pt>
                <c:pt idx="20">
                  <c:v>7.7049000000000003</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2-9B79-AD48-8AC8-DC6DAD27AA02}"/>
            </c:ext>
          </c:extLst>
        </c:ser>
        <c:ser>
          <c:idx val="3"/>
          <c:order val="3"/>
          <c:tx>
            <c:strRef>
              <c:f>Raw_name!#REF!</c:f>
              <c:strCache>
                <c:ptCount val="1"/>
                <c:pt idx="0">
                  <c:v>#REF!</c:v>
                </c:pt>
              </c:strCache>
            </c:strRef>
          </c:tx>
          <c:spPr>
            <a:solidFill>
              <a:schemeClr val="accent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Raw_name!#REF!</c:f>
              <c:numCache>
                <c:formatCode>General</c:formatCode>
                <c:ptCount val="1"/>
                <c:pt idx="0">
                  <c:v>1</c:v>
                </c:pt>
              </c:numCache>
            </c:numRef>
          </c:val>
          <c:extLst>
            <c:ext xmlns:c16="http://schemas.microsoft.com/office/drawing/2014/chart" uri="{C3380CC4-5D6E-409C-BE32-E72D297353CC}">
              <c16:uniqueId val="{00000003-9B79-AD48-8AC8-DC6DAD27AA02}"/>
            </c:ext>
          </c:extLst>
        </c:ser>
        <c:ser>
          <c:idx val="4"/>
          <c:order val="4"/>
          <c:tx>
            <c:strRef>
              <c:f>'Raw_name (2)'!$A$7</c:f>
              <c:strCache>
                <c:ptCount val="1"/>
                <c:pt idx="0">
                  <c:v>Microbacterium</c:v>
                </c:pt>
              </c:strCache>
            </c:strRef>
          </c:tx>
          <c:spPr>
            <a:solidFill>
              <a:schemeClr val="accent5"/>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(2)'!$B$7:$AP$7</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2.3976999999999999</c:v>
                </c:pt>
                <c:pt idx="25">
                  <c:v>5.4188000000000001</c:v>
                </c:pt>
                <c:pt idx="26">
                  <c:v>3.3624000000000001</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4-9B79-AD48-8AC8-DC6DAD27AA02}"/>
            </c:ext>
          </c:extLst>
        </c:ser>
        <c:ser>
          <c:idx val="5"/>
          <c:order val="5"/>
          <c:tx>
            <c:strRef>
              <c:f>'Raw_name (2)'!$A$8</c:f>
              <c:strCache>
                <c:ptCount val="1"/>
                <c:pt idx="0">
                  <c:v>Hymenobacter</c:v>
                </c:pt>
              </c:strCache>
            </c:strRef>
          </c:tx>
          <c:spPr>
            <a:solidFill>
              <a:schemeClr val="accent6"/>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(2)'!$B$8:$AP$8</c:f>
              <c:numCache>
                <c:formatCode>General</c:formatCode>
                <c:ptCount val="41"/>
                <c:pt idx="0">
                  <c:v>0</c:v>
                </c:pt>
                <c:pt idx="1">
                  <c:v>0</c:v>
                </c:pt>
                <c:pt idx="2">
                  <c:v>0</c:v>
                </c:pt>
                <c:pt idx="3">
                  <c:v>3.2957000000000001</c:v>
                </c:pt>
                <c:pt idx="4">
                  <c:v>0</c:v>
                </c:pt>
                <c:pt idx="5">
                  <c:v>0</c:v>
                </c:pt>
                <c:pt idx="6">
                  <c:v>0</c:v>
                </c:pt>
                <c:pt idx="7">
                  <c:v>0</c:v>
                </c:pt>
                <c:pt idx="8">
                  <c:v>2.7042999999999999</c:v>
                </c:pt>
                <c:pt idx="9">
                  <c:v>0</c:v>
                </c:pt>
                <c:pt idx="10">
                  <c:v>0</c:v>
                </c:pt>
                <c:pt idx="11">
                  <c:v>0</c:v>
                </c:pt>
                <c:pt idx="12">
                  <c:v>0</c:v>
                </c:pt>
                <c:pt idx="13">
                  <c:v>0</c:v>
                </c:pt>
                <c:pt idx="14">
                  <c:v>0</c:v>
                </c:pt>
                <c:pt idx="16">
                  <c:v>0</c:v>
                </c:pt>
                <c:pt idx="17">
                  <c:v>0</c:v>
                </c:pt>
                <c:pt idx="18">
                  <c:v>9.4741</c:v>
                </c:pt>
                <c:pt idx="19">
                  <c:v>0</c:v>
                </c:pt>
                <c:pt idx="20">
                  <c:v>0</c:v>
                </c:pt>
                <c:pt idx="21">
                  <c:v>2.5341999999999998</c:v>
                </c:pt>
                <c:pt idx="22">
                  <c:v>0</c:v>
                </c:pt>
                <c:pt idx="23">
                  <c:v>0</c:v>
                </c:pt>
                <c:pt idx="24">
                  <c:v>0</c:v>
                </c:pt>
                <c:pt idx="25">
                  <c:v>4.4679000000000002</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5-9B79-AD48-8AC8-DC6DAD27AA02}"/>
            </c:ext>
          </c:extLst>
        </c:ser>
        <c:ser>
          <c:idx val="6"/>
          <c:order val="6"/>
          <c:tx>
            <c:strRef>
              <c:f>'Raw_name (2)'!$A$9</c:f>
              <c:strCache>
                <c:ptCount val="1"/>
                <c:pt idx="0">
                  <c:v>Terrimicrobium</c:v>
                </c:pt>
              </c:strCache>
            </c:strRef>
          </c:tx>
          <c:spPr>
            <a:solidFill>
              <a:schemeClr val="accent1">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(2)'!$B$9:$AP$9</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6-9B79-AD48-8AC8-DC6DAD27AA02}"/>
            </c:ext>
          </c:extLst>
        </c:ser>
        <c:ser>
          <c:idx val="7"/>
          <c:order val="7"/>
          <c:tx>
            <c:strRef>
              <c:f>'Raw_name (2)'!$A$10</c:f>
              <c:strCache>
                <c:ptCount val="1"/>
                <c:pt idx="0">
                  <c:v>Erwinia</c:v>
                </c:pt>
              </c:strCache>
            </c:strRef>
          </c:tx>
          <c:spPr>
            <a:solidFill>
              <a:schemeClr val="accent2">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(2)'!$B$10:$AP$10</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7-9B79-AD48-8AC8-DC6DAD27AA02}"/>
            </c:ext>
          </c:extLst>
        </c:ser>
        <c:ser>
          <c:idx val="8"/>
          <c:order val="8"/>
          <c:tx>
            <c:strRef>
              <c:f>'Raw_name (2)'!$A$11</c:f>
              <c:strCache>
                <c:ptCount val="1"/>
                <c:pt idx="0">
                  <c:v>Rhodococcus</c:v>
                </c:pt>
              </c:strCache>
            </c:strRef>
          </c:tx>
          <c:spPr>
            <a:solidFill>
              <a:schemeClr val="accent3">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(2)'!$B$11:$AP$11</c:f>
              <c:numCache>
                <c:formatCode>General</c:formatCode>
                <c:ptCount val="41"/>
                <c:pt idx="0">
                  <c:v>0</c:v>
                </c:pt>
                <c:pt idx="1">
                  <c:v>0</c:v>
                </c:pt>
                <c:pt idx="2">
                  <c:v>13.362</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8-9B79-AD48-8AC8-DC6DAD27AA02}"/>
            </c:ext>
          </c:extLst>
        </c:ser>
        <c:ser>
          <c:idx val="9"/>
          <c:order val="9"/>
          <c:tx>
            <c:strRef>
              <c:f>'Raw_name (2)'!$A$12</c:f>
              <c:strCache>
                <c:ptCount val="1"/>
                <c:pt idx="0">
                  <c:v>Rhizobium</c:v>
                </c:pt>
              </c:strCache>
            </c:strRef>
          </c:tx>
          <c:spPr>
            <a:solidFill>
              <a:schemeClr val="accent4">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(2)'!$B$12:$AP$12</c:f>
              <c:numCache>
                <c:formatCode>General</c:formatCode>
                <c:ptCount val="41"/>
                <c:pt idx="0">
                  <c:v>0</c:v>
                </c:pt>
                <c:pt idx="1">
                  <c:v>0</c:v>
                </c:pt>
                <c:pt idx="2">
                  <c:v>3.2597999999999998</c:v>
                </c:pt>
                <c:pt idx="3">
                  <c:v>0</c:v>
                </c:pt>
                <c:pt idx="4">
                  <c:v>0</c:v>
                </c:pt>
                <c:pt idx="5">
                  <c:v>0</c:v>
                </c:pt>
                <c:pt idx="6">
                  <c:v>0</c:v>
                </c:pt>
                <c:pt idx="7">
                  <c:v>0</c:v>
                </c:pt>
                <c:pt idx="8">
                  <c:v>0</c:v>
                </c:pt>
                <c:pt idx="9">
                  <c:v>0</c:v>
                </c:pt>
                <c:pt idx="10">
                  <c:v>0</c:v>
                </c:pt>
                <c:pt idx="11">
                  <c:v>3.4954999999999998</c:v>
                </c:pt>
                <c:pt idx="12">
                  <c:v>13.362</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9-9B79-AD48-8AC8-DC6DAD27AA02}"/>
            </c:ext>
          </c:extLst>
        </c:ser>
        <c:ser>
          <c:idx val="10"/>
          <c:order val="10"/>
          <c:tx>
            <c:strRef>
              <c:f>'Raw_name (2)'!$A$13</c:f>
              <c:strCache>
                <c:ptCount val="1"/>
                <c:pt idx="0">
                  <c:v>Acidovorax</c:v>
                </c:pt>
              </c:strCache>
            </c:strRef>
          </c:tx>
          <c:spPr>
            <a:solidFill>
              <a:schemeClr val="accent5">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(2)'!$B$13:$AP$13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7.7150999999999996</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A-9B79-AD48-8AC8-DC6DAD27AA02}"/>
            </c:ext>
          </c:extLst>
        </c:ser>
        <c:ser>
          <c:idx val="11"/>
          <c:order val="11"/>
          <c:tx>
            <c:strRef>
              <c:f>'Raw_name (2)'!$A$14</c:f>
              <c:strCache>
                <c:ptCount val="1"/>
                <c:pt idx="0">
                  <c:v>Izhakiella</c:v>
                </c:pt>
              </c:strCache>
            </c:strRef>
          </c:tx>
          <c:spPr>
            <a:solidFill>
              <a:schemeClr val="accent6">
                <a:lumMod val="6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(2)'!$B$14:$AP$14</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B-9B79-AD48-8AC8-DC6DAD27AA02}"/>
            </c:ext>
          </c:extLst>
        </c:ser>
        <c:ser>
          <c:idx val="12"/>
          <c:order val="12"/>
          <c:tx>
            <c:strRef>
              <c:f>'Raw_name (2)'!$A$15</c:f>
              <c:strCache>
                <c:ptCount val="1"/>
                <c:pt idx="0">
                  <c:v>Methylobacterium</c:v>
                </c:pt>
              </c:strCache>
            </c:strRef>
          </c:tx>
          <c:spPr>
            <a:solidFill>
              <a:schemeClr val="accent1">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(2)'!$B$15:$AP$15</c:f>
              <c:numCache>
                <c:formatCode>General</c:formatCode>
                <c:ptCount val="41"/>
                <c:pt idx="0">
                  <c:v>0</c:v>
                </c:pt>
                <c:pt idx="1">
                  <c:v>3.1067</c:v>
                </c:pt>
                <c:pt idx="2">
                  <c:v>6.5667</c:v>
                </c:pt>
                <c:pt idx="3">
                  <c:v>12.907999999999999</c:v>
                </c:pt>
                <c:pt idx="4">
                  <c:v>9.2989999999999995</c:v>
                </c:pt>
                <c:pt idx="5">
                  <c:v>9.4473000000000003</c:v>
                </c:pt>
                <c:pt idx="6">
                  <c:v>5.7506000000000004</c:v>
                </c:pt>
                <c:pt idx="7">
                  <c:v>9.1038999999999994</c:v>
                </c:pt>
                <c:pt idx="8">
                  <c:v>6.6882000000000001</c:v>
                </c:pt>
                <c:pt idx="9">
                  <c:v>5.8521000000000001</c:v>
                </c:pt>
                <c:pt idx="10">
                  <c:v>10.5045</c:v>
                </c:pt>
                <c:pt idx="11">
                  <c:v>8.3018000000000001</c:v>
                </c:pt>
                <c:pt idx="12">
                  <c:v>6.5667</c:v>
                </c:pt>
                <c:pt idx="13">
                  <c:v>8.0831</c:v>
                </c:pt>
                <c:pt idx="14">
                  <c:v>7.1318999999999999</c:v>
                </c:pt>
                <c:pt idx="16">
                  <c:v>5.4579000000000004</c:v>
                </c:pt>
                <c:pt idx="17">
                  <c:v>4.1576000000000004</c:v>
                </c:pt>
                <c:pt idx="18">
                  <c:v>14.742699999999999</c:v>
                </c:pt>
                <c:pt idx="19">
                  <c:v>26.657900000000001</c:v>
                </c:pt>
                <c:pt idx="20">
                  <c:v>11.9559</c:v>
                </c:pt>
                <c:pt idx="21">
                  <c:v>6.7342000000000004</c:v>
                </c:pt>
                <c:pt idx="22">
                  <c:v>0</c:v>
                </c:pt>
                <c:pt idx="23">
                  <c:v>7.7477999999999998</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C-9B79-AD48-8AC8-DC6DAD27AA02}"/>
            </c:ext>
          </c:extLst>
        </c:ser>
        <c:ser>
          <c:idx val="13"/>
          <c:order val="13"/>
          <c:tx>
            <c:strRef>
              <c:f>'Raw_name (2)'!$A$16</c:f>
              <c:strCache>
                <c:ptCount val="1"/>
                <c:pt idx="0">
                  <c:v>Rickettsia</c:v>
                </c:pt>
              </c:strCache>
            </c:strRef>
          </c:tx>
          <c:spPr>
            <a:solidFill>
              <a:schemeClr val="accent2">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(2)'!$B$16:$AP$16</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D-9B79-AD48-8AC8-DC6DAD27AA02}"/>
            </c:ext>
          </c:extLst>
        </c:ser>
        <c:ser>
          <c:idx val="14"/>
          <c:order val="14"/>
          <c:tx>
            <c:strRef>
              <c:f>'Raw_name (2)'!$A$17</c:f>
              <c:strCache>
                <c:ptCount val="1"/>
                <c:pt idx="0">
                  <c:v>Spiroplasma</c:v>
                </c:pt>
              </c:strCache>
            </c:strRef>
          </c:tx>
          <c:spPr>
            <a:solidFill>
              <a:schemeClr val="accent5">
                <a:lumMod val="75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(2)'!$B$17:$AP$17</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E-9B79-AD48-8AC8-DC6DAD27AA02}"/>
            </c:ext>
          </c:extLst>
        </c:ser>
        <c:ser>
          <c:idx val="15"/>
          <c:order val="15"/>
          <c:tx>
            <c:strRef>
              <c:f>'Raw_name (2)'!$A$18</c:f>
              <c:strCache>
                <c:ptCount val="1"/>
                <c:pt idx="0">
                  <c:v>Psedomonas</c:v>
                </c:pt>
              </c:strCache>
            </c:strRef>
          </c:tx>
          <c:spPr>
            <a:solidFill>
              <a:schemeClr val="accent4">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(2)'!$B$18:$AP$18</c:f>
              <c:numCache>
                <c:formatCode>General</c:formatCode>
                <c:ptCount val="41"/>
                <c:pt idx="0">
                  <c:v>2.5691999999999999</c:v>
                </c:pt>
                <c:pt idx="1">
                  <c:v>0</c:v>
                </c:pt>
                <c:pt idx="2">
                  <c:v>8.9595000000000002</c:v>
                </c:pt>
                <c:pt idx="3">
                  <c:v>7.6428000000000003</c:v>
                </c:pt>
                <c:pt idx="4">
                  <c:v>14.324999999999999</c:v>
                </c:pt>
                <c:pt idx="5">
                  <c:v>13.767300000000001</c:v>
                </c:pt>
                <c:pt idx="6">
                  <c:v>17.579899999999999</c:v>
                </c:pt>
                <c:pt idx="7">
                  <c:v>11.510199999999999</c:v>
                </c:pt>
                <c:pt idx="8">
                  <c:v>13.0268</c:v>
                </c:pt>
                <c:pt idx="9">
                  <c:v>3.4584000000000001</c:v>
                </c:pt>
                <c:pt idx="10">
                  <c:v>11.709300000000001</c:v>
                </c:pt>
                <c:pt idx="11">
                  <c:v>10.1677</c:v>
                </c:pt>
                <c:pt idx="12">
                  <c:v>8.9595000000000002</c:v>
                </c:pt>
                <c:pt idx="13">
                  <c:v>13.620900000000001</c:v>
                </c:pt>
                <c:pt idx="14">
                  <c:v>10.7064</c:v>
                </c:pt>
                <c:pt idx="16">
                  <c:v>0</c:v>
                </c:pt>
                <c:pt idx="17">
                  <c:v>5.4390000000000001</c:v>
                </c:pt>
                <c:pt idx="18">
                  <c:v>0</c:v>
                </c:pt>
                <c:pt idx="19">
                  <c:v>2.4529000000000001</c:v>
                </c:pt>
                <c:pt idx="20">
                  <c:v>2.4830999999999999</c:v>
                </c:pt>
                <c:pt idx="21">
                  <c:v>3.6316000000000002</c:v>
                </c:pt>
                <c:pt idx="22">
                  <c:v>12.6875</c:v>
                </c:pt>
                <c:pt idx="23">
                  <c:v>11.5261</c:v>
                </c:pt>
                <c:pt idx="24">
                  <c:v>6.8596000000000004</c:v>
                </c:pt>
                <c:pt idx="25">
                  <c:v>0</c:v>
                </c:pt>
                <c:pt idx="26">
                  <c:v>4.7058999999999997</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F-9B79-AD48-8AC8-DC6DAD27AA02}"/>
            </c:ext>
          </c:extLst>
        </c:ser>
        <c:ser>
          <c:idx val="16"/>
          <c:order val="16"/>
          <c:tx>
            <c:strRef>
              <c:f>'Raw_name (2)'!$A$19</c:f>
              <c:strCache>
                <c:ptCount val="1"/>
                <c:pt idx="0">
                  <c:v>Sphingomonas</c:v>
                </c:pt>
              </c:strCache>
            </c:strRef>
          </c:tx>
          <c:spPr>
            <a:solidFill>
              <a:schemeClr val="accent5">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(2)'!$B$19:$AP$19</c:f>
              <c:numCache>
                <c:formatCode>General</c:formatCode>
                <c:ptCount val="41"/>
                <c:pt idx="0">
                  <c:v>0</c:v>
                </c:pt>
                <c:pt idx="1">
                  <c:v>0</c:v>
                </c:pt>
                <c:pt idx="2">
                  <c:v>2.4802</c:v>
                </c:pt>
                <c:pt idx="3">
                  <c:v>8.7492000000000001</c:v>
                </c:pt>
                <c:pt idx="4">
                  <c:v>5.7279</c:v>
                </c:pt>
                <c:pt idx="5">
                  <c:v>4.6029999999999998</c:v>
                </c:pt>
                <c:pt idx="6">
                  <c:v>6.3071000000000002</c:v>
                </c:pt>
                <c:pt idx="7">
                  <c:v>7.5972999999999997</c:v>
                </c:pt>
                <c:pt idx="8">
                  <c:v>2.4998</c:v>
                </c:pt>
                <c:pt idx="9">
                  <c:v>4.1757999999999997</c:v>
                </c:pt>
                <c:pt idx="10">
                  <c:v>4.9321999999999999</c:v>
                </c:pt>
                <c:pt idx="11">
                  <c:v>5.2314999999999996</c:v>
                </c:pt>
                <c:pt idx="12">
                  <c:v>2.4802</c:v>
                </c:pt>
                <c:pt idx="13">
                  <c:v>6.5068999999999999</c:v>
                </c:pt>
                <c:pt idx="14">
                  <c:v>6.9276999999999997</c:v>
                </c:pt>
                <c:pt idx="16">
                  <c:v>0</c:v>
                </c:pt>
                <c:pt idx="17">
                  <c:v>4.3094000000000001</c:v>
                </c:pt>
                <c:pt idx="18">
                  <c:v>5.6325000000000003</c:v>
                </c:pt>
                <c:pt idx="19">
                  <c:v>3.8458000000000001</c:v>
                </c:pt>
                <c:pt idx="20">
                  <c:v>6.0800999999999998</c:v>
                </c:pt>
                <c:pt idx="21">
                  <c:v>0</c:v>
                </c:pt>
                <c:pt idx="22">
                  <c:v>5.8808999999999996</c:v>
                </c:pt>
                <c:pt idx="23">
                  <c:v>7.5045999999999999</c:v>
                </c:pt>
                <c:pt idx="24">
                  <c:v>3.1812999999999998</c:v>
                </c:pt>
                <c:pt idx="25">
                  <c:v>2.2143999999999999</c:v>
                </c:pt>
                <c:pt idx="26">
                  <c:v>3.3321000000000001</c:v>
                </c:pt>
                <c:pt idx="28">
                  <c:v>0</c:v>
                </c:pt>
                <c:pt idx="29">
                  <c:v>0</c:v>
                </c:pt>
                <c:pt idx="30">
                  <c:v>0</c:v>
                </c:pt>
                <c:pt idx="31">
                  <c:v>0</c:v>
                </c:pt>
                <c:pt idx="32">
                  <c:v>0</c:v>
                </c:pt>
                <c:pt idx="33">
                  <c:v>0</c:v>
                </c:pt>
                <c:pt idx="34">
                  <c:v>6.6569000000000003</c:v>
                </c:pt>
                <c:pt idx="35">
                  <c:v>2.6543999999999999</c:v>
                </c:pt>
                <c:pt idx="36">
                  <c:v>0</c:v>
                </c:pt>
                <c:pt idx="37">
                  <c:v>4.9554</c:v>
                </c:pt>
                <c:pt idx="38">
                  <c:v>0</c:v>
                </c:pt>
                <c:pt idx="39">
                  <c:v>0</c:v>
                </c:pt>
                <c:pt idx="40">
                  <c:v>10.5656</c:v>
                </c:pt>
              </c:numCache>
            </c:numRef>
          </c:val>
          <c:extLst>
            <c:ext xmlns:c16="http://schemas.microsoft.com/office/drawing/2014/chart" uri="{C3380CC4-5D6E-409C-BE32-E72D297353CC}">
              <c16:uniqueId val="{00000010-9B79-AD48-8AC8-DC6DAD27AA02}"/>
            </c:ext>
          </c:extLst>
        </c:ser>
        <c:ser>
          <c:idx val="17"/>
          <c:order val="17"/>
          <c:tx>
            <c:strRef>
              <c:f>'Raw_name (2)'!$A$20</c:f>
              <c:strCache>
                <c:ptCount val="1"/>
                <c:pt idx="0">
                  <c:v>Enterobacterales</c:v>
                </c:pt>
              </c:strCache>
            </c:strRef>
          </c:tx>
          <c:spPr>
            <a:solidFill>
              <a:schemeClr val="accent6">
                <a:lumMod val="80000"/>
                <a:lumOff val="20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(2)'!$B$20:$AP$20</c:f>
              <c:numCache>
                <c:formatCode>General</c:formatCode>
                <c:ptCount val="41"/>
                <c:pt idx="0">
                  <c:v>0</c:v>
                </c:pt>
                <c:pt idx="1">
                  <c:v>0</c:v>
                </c:pt>
                <c:pt idx="2">
                  <c:v>15.674099999999999</c:v>
                </c:pt>
                <c:pt idx="3">
                  <c:v>12.429399999999999</c:v>
                </c:pt>
                <c:pt idx="4">
                  <c:v>11.1812</c:v>
                </c:pt>
                <c:pt idx="5">
                  <c:v>8.7730999999999995</c:v>
                </c:pt>
                <c:pt idx="6">
                  <c:v>0</c:v>
                </c:pt>
                <c:pt idx="7">
                  <c:v>2.6919</c:v>
                </c:pt>
                <c:pt idx="8">
                  <c:v>10.8568</c:v>
                </c:pt>
                <c:pt idx="9">
                  <c:v>4.2362000000000002</c:v>
                </c:pt>
                <c:pt idx="10">
                  <c:v>18.6935</c:v>
                </c:pt>
                <c:pt idx="11">
                  <c:v>3.5781999999999998</c:v>
                </c:pt>
                <c:pt idx="12">
                  <c:v>0</c:v>
                </c:pt>
                <c:pt idx="13">
                  <c:v>0</c:v>
                </c:pt>
                <c:pt idx="14">
                  <c:v>0</c:v>
                </c:pt>
                <c:pt idx="16">
                  <c:v>0</c:v>
                </c:pt>
                <c:pt idx="17">
                  <c:v>0</c:v>
                </c:pt>
                <c:pt idx="18">
                  <c:v>0</c:v>
                </c:pt>
                <c:pt idx="19">
                  <c:v>0</c:v>
                </c:pt>
                <c:pt idx="20">
                  <c:v>0</c:v>
                </c:pt>
                <c:pt idx="21">
                  <c:v>0</c:v>
                </c:pt>
                <c:pt idx="22">
                  <c:v>0</c:v>
                </c:pt>
                <c:pt idx="23">
                  <c:v>0</c:v>
                </c:pt>
                <c:pt idx="24">
                  <c:v>0</c:v>
                </c:pt>
                <c:pt idx="25">
                  <c:v>0</c:v>
                </c:pt>
                <c:pt idx="26">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1-9B79-AD48-8AC8-DC6DAD27AA02}"/>
            </c:ext>
          </c:extLst>
        </c:ser>
        <c:ser>
          <c:idx val="18"/>
          <c:order val="18"/>
          <c:tx>
            <c:strRef>
              <c:f>'Raw_name (2)'!$A$21</c:f>
              <c:strCache>
                <c:ptCount val="1"/>
                <c:pt idx="0">
                  <c:v>Acinetobacter</c:v>
                </c:pt>
              </c:strCache>
            </c:strRef>
          </c:tx>
          <c:spPr>
            <a:solidFill>
              <a:srgbClr val="FF7C88"/>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(2)'!$B$21:$AP$21</c:f>
              <c:numCache>
                <c:formatCode>General</c:formatCode>
                <c:ptCount val="41"/>
                <c:pt idx="0">
                  <c:v>0</c:v>
                </c:pt>
                <c:pt idx="1">
                  <c:v>0</c:v>
                </c:pt>
                <c:pt idx="2">
                  <c:v>0</c:v>
                </c:pt>
                <c:pt idx="3">
                  <c:v>3.2094</c:v>
                </c:pt>
                <c:pt idx="4">
                  <c:v>5.6364000000000001</c:v>
                </c:pt>
                <c:pt idx="5">
                  <c:v>7.2165999999999997</c:v>
                </c:pt>
                <c:pt idx="6">
                  <c:v>21.5611</c:v>
                </c:pt>
                <c:pt idx="7">
                  <c:v>9.0539000000000005</c:v>
                </c:pt>
                <c:pt idx="8">
                  <c:v>7.8821000000000003</c:v>
                </c:pt>
                <c:pt idx="9">
                  <c:v>3.3603000000000001</c:v>
                </c:pt>
                <c:pt idx="10">
                  <c:v>6.3441000000000001</c:v>
                </c:pt>
                <c:pt idx="11">
                  <c:v>0</c:v>
                </c:pt>
                <c:pt idx="12">
                  <c:v>0</c:v>
                </c:pt>
                <c:pt idx="13">
                  <c:v>5.0053000000000001</c:v>
                </c:pt>
                <c:pt idx="14">
                  <c:v>4.3745000000000003</c:v>
                </c:pt>
                <c:pt idx="16">
                  <c:v>0</c:v>
                </c:pt>
                <c:pt idx="17">
                  <c:v>0</c:v>
                </c:pt>
                <c:pt idx="18">
                  <c:v>0</c:v>
                </c:pt>
                <c:pt idx="19">
                  <c:v>0</c:v>
                </c:pt>
                <c:pt idx="20">
                  <c:v>0</c:v>
                </c:pt>
                <c:pt idx="21">
                  <c:v>0</c:v>
                </c:pt>
                <c:pt idx="22">
                  <c:v>0</c:v>
                </c:pt>
                <c:pt idx="23">
                  <c:v>0</c:v>
                </c:pt>
                <c:pt idx="24">
                  <c:v>0</c:v>
                </c:pt>
                <c:pt idx="25">
                  <c:v>0</c:v>
                </c:pt>
                <c:pt idx="26">
                  <c:v>2.6185999999999998</c:v>
                </c:pt>
                <c:pt idx="28">
                  <c:v>4.8292000000000002</c:v>
                </c:pt>
                <c:pt idx="29">
                  <c:v>5.8354999999999997</c:v>
                </c:pt>
                <c:pt idx="30">
                  <c:v>4.8577000000000004</c:v>
                </c:pt>
                <c:pt idx="31">
                  <c:v>24.069900000000001</c:v>
                </c:pt>
                <c:pt idx="32">
                  <c:v>20.138999999999999</c:v>
                </c:pt>
                <c:pt idx="33">
                  <c:v>10.681900000000001</c:v>
                </c:pt>
                <c:pt idx="34">
                  <c:v>5.0209000000000001</c:v>
                </c:pt>
                <c:pt idx="35">
                  <c:v>4.0265000000000004</c:v>
                </c:pt>
                <c:pt idx="36">
                  <c:v>5.3484999999999996</c:v>
                </c:pt>
                <c:pt idx="37">
                  <c:v>12.550700000000001</c:v>
                </c:pt>
                <c:pt idx="38">
                  <c:v>7.0538999999999996</c:v>
                </c:pt>
                <c:pt idx="39">
                  <c:v>13.5024</c:v>
                </c:pt>
                <c:pt idx="40">
                  <c:v>4.6840000000000002</c:v>
                </c:pt>
              </c:numCache>
            </c:numRef>
          </c:val>
          <c:extLst>
            <c:ext xmlns:c16="http://schemas.microsoft.com/office/drawing/2014/chart" uri="{C3380CC4-5D6E-409C-BE32-E72D297353CC}">
              <c16:uniqueId val="{00000012-9B79-AD48-8AC8-DC6DAD27AA02}"/>
            </c:ext>
          </c:extLst>
        </c:ser>
        <c:ser>
          <c:idx val="19"/>
          <c:order val="19"/>
          <c:tx>
            <c:strRef>
              <c:f>'Raw_name (2)'!$A$22</c:f>
              <c:strCache>
                <c:ptCount val="1"/>
                <c:pt idx="0">
                  <c:v>Cutibacterium</c:v>
                </c:pt>
              </c:strCache>
            </c:strRef>
          </c:tx>
          <c:spPr>
            <a:solidFill>
              <a:srgbClr val="FFB17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(2)'!$B$22:$AP$22</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0</c:v>
                </c:pt>
                <c:pt idx="17">
                  <c:v>0</c:v>
                </c:pt>
                <c:pt idx="18">
                  <c:v>3.1092</c:v>
                </c:pt>
                <c:pt idx="19">
                  <c:v>0</c:v>
                </c:pt>
                <c:pt idx="20">
                  <c:v>0</c:v>
                </c:pt>
                <c:pt idx="21">
                  <c:v>7.9490999999999996</c:v>
                </c:pt>
                <c:pt idx="22">
                  <c:v>0</c:v>
                </c:pt>
                <c:pt idx="23">
                  <c:v>0</c:v>
                </c:pt>
                <c:pt idx="24">
                  <c:v>0</c:v>
                </c:pt>
                <c:pt idx="25">
                  <c:v>2.1362999999999999</c:v>
                </c:pt>
                <c:pt idx="26">
                  <c:v>2.5731000000000002</c:v>
                </c:pt>
                <c:pt idx="28">
                  <c:v>0</c:v>
                </c:pt>
                <c:pt idx="29">
                  <c:v>2.7408999999999999</c:v>
                </c:pt>
                <c:pt idx="30">
                  <c:v>6.8563000000000001</c:v>
                </c:pt>
                <c:pt idx="31">
                  <c:v>6.5605000000000002</c:v>
                </c:pt>
                <c:pt idx="32">
                  <c:v>4.3611000000000004</c:v>
                </c:pt>
                <c:pt idx="33">
                  <c:v>9.4186999999999994</c:v>
                </c:pt>
                <c:pt idx="34">
                  <c:v>2.7980999999999998</c:v>
                </c:pt>
                <c:pt idx="35">
                  <c:v>5.23</c:v>
                </c:pt>
                <c:pt idx="36">
                  <c:v>2.8896999999999999</c:v>
                </c:pt>
                <c:pt idx="37">
                  <c:v>6.75</c:v>
                </c:pt>
                <c:pt idx="38">
                  <c:v>4.5049999999999999</c:v>
                </c:pt>
                <c:pt idx="39">
                  <c:v>9.9131</c:v>
                </c:pt>
                <c:pt idx="40">
                  <c:v>2.0396000000000001</c:v>
                </c:pt>
              </c:numCache>
            </c:numRef>
          </c:val>
          <c:extLst>
            <c:ext xmlns:c16="http://schemas.microsoft.com/office/drawing/2014/chart" uri="{C3380CC4-5D6E-409C-BE32-E72D297353CC}">
              <c16:uniqueId val="{00000013-9B79-AD48-8AC8-DC6DAD27AA02}"/>
            </c:ext>
          </c:extLst>
        </c:ser>
        <c:ser>
          <c:idx val="20"/>
          <c:order val="20"/>
          <c:tx>
            <c:strRef>
              <c:f>'Raw_name (2)'!$A$23</c:f>
              <c:strCache>
                <c:ptCount val="1"/>
                <c:pt idx="0">
                  <c:v>Flavobacterium</c:v>
                </c:pt>
              </c:strCache>
            </c:strRef>
          </c:tx>
          <c:spPr>
            <a:solidFill>
              <a:srgbClr val="F7F48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(2)'!$B$23:$AP$23</c:f>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6">
                  <c:v>2.9601999999999999</c:v>
                </c:pt>
                <c:pt idx="17">
                  <c:v>2.9045999999999998</c:v>
                </c:pt>
                <c:pt idx="18">
                  <c:v>7.7305000000000001</c:v>
                </c:pt>
                <c:pt idx="19">
                  <c:v>7.1571999999999996</c:v>
                </c:pt>
                <c:pt idx="20">
                  <c:v>0</c:v>
                </c:pt>
                <c:pt idx="21">
                  <c:v>9.2684999999999995</c:v>
                </c:pt>
                <c:pt idx="22">
                  <c:v>0</c:v>
                </c:pt>
                <c:pt idx="23">
                  <c:v>2.8142</c:v>
                </c:pt>
                <c:pt idx="24">
                  <c:v>11.2105</c:v>
                </c:pt>
                <c:pt idx="25">
                  <c:v>0</c:v>
                </c:pt>
                <c:pt idx="26">
                  <c:v>6.0949</c:v>
                </c:pt>
                <c:pt idx="28">
                  <c:v>0</c:v>
                </c:pt>
                <c:pt idx="29">
                  <c:v>0</c:v>
                </c:pt>
                <c:pt idx="30">
                  <c:v>3.2616000000000001</c:v>
                </c:pt>
                <c:pt idx="31">
                  <c:v>2.4281999999999999</c:v>
                </c:pt>
                <c:pt idx="32">
                  <c:v>0</c:v>
                </c:pt>
                <c:pt idx="33">
                  <c:v>5.9112</c:v>
                </c:pt>
                <c:pt idx="34">
                  <c:v>0</c:v>
                </c:pt>
                <c:pt idx="35">
                  <c:v>5.0724999999999998</c:v>
                </c:pt>
                <c:pt idx="36">
                  <c:v>0</c:v>
                </c:pt>
                <c:pt idx="37">
                  <c:v>0</c:v>
                </c:pt>
                <c:pt idx="38">
                  <c:v>14.641400000000001</c:v>
                </c:pt>
                <c:pt idx="39">
                  <c:v>2.8058999999999998</c:v>
                </c:pt>
                <c:pt idx="40">
                  <c:v>0</c:v>
                </c:pt>
              </c:numCache>
            </c:numRef>
          </c:val>
          <c:extLst>
            <c:ext xmlns:c16="http://schemas.microsoft.com/office/drawing/2014/chart" uri="{C3380CC4-5D6E-409C-BE32-E72D297353CC}">
              <c16:uniqueId val="{00000014-9B79-AD48-8AC8-DC6DAD27AA02}"/>
            </c:ext>
          </c:extLst>
        </c:ser>
        <c:ser>
          <c:idx val="21"/>
          <c:order val="21"/>
          <c:tx>
            <c:strRef>
              <c:f>'Raw_name (2)'!$A$24</c:f>
              <c:strCache>
                <c:ptCount val="1"/>
                <c:pt idx="0">
                  <c:v>Serratia</c:v>
                </c:pt>
              </c:strCache>
            </c:strRef>
          </c:tx>
          <c:spPr>
            <a:solidFill>
              <a:srgbClr val="90D4C4"/>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(2)'!$B$24:$AP$24</c:f>
              <c:numCache>
                <c:formatCode>General</c:formatCode>
                <c:ptCount val="41"/>
                <c:pt idx="0">
                  <c:v>74.538499999999999</c:v>
                </c:pt>
                <c:pt idx="1">
                  <c:v>84.908799999999999</c:v>
                </c:pt>
                <c:pt idx="2">
                  <c:v>23.000399999999999</c:v>
                </c:pt>
                <c:pt idx="3">
                  <c:v>20.009399999999999</c:v>
                </c:pt>
                <c:pt idx="4">
                  <c:v>15.118499999999999</c:v>
                </c:pt>
                <c:pt idx="5">
                  <c:v>22.365600000000001</c:v>
                </c:pt>
                <c:pt idx="6">
                  <c:v>12.5</c:v>
                </c:pt>
                <c:pt idx="7">
                  <c:v>21.599399999999999</c:v>
                </c:pt>
                <c:pt idx="8">
                  <c:v>19.2072</c:v>
                </c:pt>
                <c:pt idx="9">
                  <c:v>39.235799999999998</c:v>
                </c:pt>
                <c:pt idx="10">
                  <c:v>13.780099999999999</c:v>
                </c:pt>
                <c:pt idx="11">
                  <c:v>12.683</c:v>
                </c:pt>
                <c:pt idx="12">
                  <c:v>23.000399999999999</c:v>
                </c:pt>
                <c:pt idx="13">
                  <c:v>18.168299999999999</c:v>
                </c:pt>
                <c:pt idx="14">
                  <c:v>13.9574</c:v>
                </c:pt>
                <c:pt idx="16">
                  <c:v>70.513400000000004</c:v>
                </c:pt>
                <c:pt idx="17">
                  <c:v>29.321300000000001</c:v>
                </c:pt>
                <c:pt idx="18">
                  <c:v>4.8623000000000003</c:v>
                </c:pt>
                <c:pt idx="19">
                  <c:v>4.4065000000000003</c:v>
                </c:pt>
                <c:pt idx="20">
                  <c:v>14.1835</c:v>
                </c:pt>
                <c:pt idx="21">
                  <c:v>15.6303</c:v>
                </c:pt>
                <c:pt idx="22">
                  <c:v>7.0937999999999999</c:v>
                </c:pt>
                <c:pt idx="23">
                  <c:v>12.3513</c:v>
                </c:pt>
                <c:pt idx="24">
                  <c:v>13.421099999999999</c:v>
                </c:pt>
                <c:pt idx="25">
                  <c:v>10.785500000000001</c:v>
                </c:pt>
                <c:pt idx="26">
                  <c:v>0</c:v>
                </c:pt>
                <c:pt idx="28">
                  <c:v>9.1423000000000005</c:v>
                </c:pt>
                <c:pt idx="29">
                  <c:v>60.610100000000003</c:v>
                </c:pt>
                <c:pt idx="30">
                  <c:v>5.7321</c:v>
                </c:pt>
                <c:pt idx="31">
                  <c:v>7.3402000000000003</c:v>
                </c:pt>
                <c:pt idx="32">
                  <c:v>6.5796999999999999</c:v>
                </c:pt>
                <c:pt idx="33">
                  <c:v>3.8877000000000002</c:v>
                </c:pt>
                <c:pt idx="34">
                  <c:v>13.3589</c:v>
                </c:pt>
                <c:pt idx="35">
                  <c:v>5.4325000000000001</c:v>
                </c:pt>
                <c:pt idx="36">
                  <c:v>5.6780999999999997</c:v>
                </c:pt>
                <c:pt idx="37">
                  <c:v>0</c:v>
                </c:pt>
                <c:pt idx="38">
                  <c:v>2.1339999999999999</c:v>
                </c:pt>
                <c:pt idx="39">
                  <c:v>0</c:v>
                </c:pt>
                <c:pt idx="40">
                  <c:v>2.4190999999999998</c:v>
                </c:pt>
              </c:numCache>
            </c:numRef>
          </c:val>
          <c:extLst>
            <c:ext xmlns:c16="http://schemas.microsoft.com/office/drawing/2014/chart" uri="{C3380CC4-5D6E-409C-BE32-E72D297353CC}">
              <c16:uniqueId val="{00000015-9B79-AD48-8AC8-DC6DAD27AA02}"/>
            </c:ext>
          </c:extLst>
        </c:ser>
        <c:ser>
          <c:idx val="22"/>
          <c:order val="22"/>
          <c:tx>
            <c:strRef>
              <c:f>'Raw_name (2)'!$A$25</c:f>
              <c:strCache>
                <c:ptCount val="1"/>
                <c:pt idx="0">
                  <c:v>Lactococcus</c:v>
                </c:pt>
              </c:strCache>
            </c:strRef>
          </c:tx>
          <c:spPr>
            <a:solidFill>
              <a:srgbClr val="002060"/>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(2)'!$B$25:$AP$25</c:f>
              <c:numCache>
                <c:formatCode>General</c:formatCode>
                <c:ptCount val="41"/>
                <c:pt idx="0">
                  <c:v>0</c:v>
                </c:pt>
                <c:pt idx="1">
                  <c:v>0</c:v>
                </c:pt>
                <c:pt idx="2">
                  <c:v>0</c:v>
                </c:pt>
                <c:pt idx="3">
                  <c:v>0</c:v>
                </c:pt>
                <c:pt idx="4">
                  <c:v>0</c:v>
                </c:pt>
                <c:pt idx="5">
                  <c:v>0</c:v>
                </c:pt>
                <c:pt idx="6">
                  <c:v>0</c:v>
                </c:pt>
                <c:pt idx="7">
                  <c:v>0</c:v>
                </c:pt>
                <c:pt idx="8">
                  <c:v>2.0975000000000001</c:v>
                </c:pt>
                <c:pt idx="9">
                  <c:v>6.2373000000000003</c:v>
                </c:pt>
                <c:pt idx="10">
                  <c:v>0</c:v>
                </c:pt>
                <c:pt idx="11">
                  <c:v>0</c:v>
                </c:pt>
                <c:pt idx="12">
                  <c:v>0</c:v>
                </c:pt>
                <c:pt idx="13">
                  <c:v>0</c:v>
                </c:pt>
                <c:pt idx="14">
                  <c:v>0</c:v>
                </c:pt>
                <c:pt idx="16">
                  <c:v>0</c:v>
                </c:pt>
                <c:pt idx="17">
                  <c:v>0</c:v>
                </c:pt>
                <c:pt idx="18">
                  <c:v>0</c:v>
                </c:pt>
                <c:pt idx="19">
                  <c:v>0</c:v>
                </c:pt>
                <c:pt idx="20">
                  <c:v>0</c:v>
                </c:pt>
                <c:pt idx="21">
                  <c:v>3.1417000000000002</c:v>
                </c:pt>
                <c:pt idx="22">
                  <c:v>17.307700000000001</c:v>
                </c:pt>
                <c:pt idx="23">
                  <c:v>0</c:v>
                </c:pt>
                <c:pt idx="24">
                  <c:v>0</c:v>
                </c:pt>
                <c:pt idx="25">
                  <c:v>0</c:v>
                </c:pt>
                <c:pt idx="26">
                  <c:v>0</c:v>
                </c:pt>
                <c:pt idx="28">
                  <c:v>72.130700000000004</c:v>
                </c:pt>
                <c:pt idx="29">
                  <c:v>5.9682000000000004</c:v>
                </c:pt>
                <c:pt idx="30">
                  <c:v>3.8307000000000002</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16-9B79-AD48-8AC8-DC6DAD27AA02}"/>
            </c:ext>
          </c:extLst>
        </c:ser>
        <c:ser>
          <c:idx val="23"/>
          <c:order val="23"/>
          <c:tx>
            <c:strRef>
              <c:f>'Raw_name (2)'!$A$26</c:f>
              <c:strCache>
                <c:ptCount val="1"/>
                <c:pt idx="0">
                  <c:v>Others</c:v>
                </c:pt>
              </c:strCache>
            </c:strRef>
          </c:tx>
          <c:spPr>
            <a:solidFill>
              <a:schemeClr val="bg1">
                <a:lumMod val="85000"/>
              </a:schemeClr>
            </a:solidFill>
            <a:ln>
              <a:noFill/>
            </a:ln>
            <a:effectLst/>
          </c:spPr>
          <c:invertIfNegative val="0"/>
          <c:cat>
            <c:strRef>
              <c:f>'Raw_name (2)'!$B$3:$AP$3</c:f>
              <c:strCache>
                <c:ptCount val="41"/>
                <c:pt idx="0">
                  <c:v>Tsurunuma_vineyard_June F_8</c:v>
                </c:pt>
                <c:pt idx="1">
                  <c:v>Tsurunuma_vineyard_June M_2</c:v>
                </c:pt>
                <c:pt idx="2">
                  <c:v>Tsurunuma_vineyard_June M_4</c:v>
                </c:pt>
                <c:pt idx="3">
                  <c:v>Tsurunuma_vineyard_June F_1</c:v>
                </c:pt>
                <c:pt idx="4">
                  <c:v>Tsurunuma_vineyard_June F_2</c:v>
                </c:pt>
                <c:pt idx="5">
                  <c:v>Tsurunuma_vineyard_June F_3</c:v>
                </c:pt>
                <c:pt idx="6">
                  <c:v>Tsurunuma_June_M_8</c:v>
                </c:pt>
                <c:pt idx="7">
                  <c:v>Tsurunuma_vineyard_June F_4</c:v>
                </c:pt>
                <c:pt idx="8">
                  <c:v>Tsurunuma_vineyard_June F_7</c:v>
                </c:pt>
                <c:pt idx="9">
                  <c:v>Tsurunuma_vineyard_June M_1</c:v>
                </c:pt>
                <c:pt idx="10">
                  <c:v>Tsurunuma_vineyard_June M_3</c:v>
                </c:pt>
                <c:pt idx="11">
                  <c:v>Tsurunuma_June_M_5</c:v>
                </c:pt>
                <c:pt idx="12">
                  <c:v>Tsurunuma_June_M_7</c:v>
                </c:pt>
                <c:pt idx="13">
                  <c:v>Tsurunuma_June_M_8</c:v>
                </c:pt>
                <c:pt idx="14">
                  <c:v>Tsurunuma_June_F_6</c:v>
                </c:pt>
                <c:pt idx="16">
                  <c:v>Tsurunuma_July_F_7</c:v>
                </c:pt>
                <c:pt idx="17">
                  <c:v>Tsurunuma_July F_1</c:v>
                </c:pt>
                <c:pt idx="18">
                  <c:v>Tsurunuma_July_F_4</c:v>
                </c:pt>
                <c:pt idx="19">
                  <c:v>Tsurunuma_vineyard_July M_2</c:v>
                </c:pt>
                <c:pt idx="20">
                  <c:v>Tsurunuma_July_F_6</c:v>
                </c:pt>
                <c:pt idx="21">
                  <c:v>Tsurunuma_vineyard_July M_1</c:v>
                </c:pt>
                <c:pt idx="22">
                  <c:v>Tsurunuma_July_F_3</c:v>
                </c:pt>
                <c:pt idx="23">
                  <c:v>Tsurunuma_vineyard_July F_8</c:v>
                </c:pt>
                <c:pt idx="24">
                  <c:v>Tsurunuma_vineyard_July F_5</c:v>
                </c:pt>
                <c:pt idx="25">
                  <c:v>Tsurunuma_July_F_2</c:v>
                </c:pt>
                <c:pt idx="26">
                  <c:v>Tsurunuma_vineyard_July M_3</c:v>
                </c:pt>
                <c:pt idx="28">
                  <c:v>Tsurunuma_vineyard_Sep_ F_8</c:v>
                </c:pt>
                <c:pt idx="29">
                  <c:v>Tsurunuma_Sep_Gut_M_1</c:v>
                </c:pt>
                <c:pt idx="30">
                  <c:v>Tsurunuma_vineyard_Sep_ M_6</c:v>
                </c:pt>
                <c:pt idx="31">
                  <c:v>Tsurunuma_vineyard_Sep_ M_7</c:v>
                </c:pt>
                <c:pt idx="32">
                  <c:v>Tsurunuma_vineyard_Sep_ F_6</c:v>
                </c:pt>
                <c:pt idx="33">
                  <c:v>Tsurunuma_vineyard_Sep_ M_4</c:v>
                </c:pt>
                <c:pt idx="34">
                  <c:v>Tsurunuma_vineyard_Sep_ F_7</c:v>
                </c:pt>
                <c:pt idx="35">
                  <c:v>Tsurunuma_vineyard_Sep_ M_5</c:v>
                </c:pt>
                <c:pt idx="36">
                  <c:v>Tsurunuma_vineyard_Sep_ F_3</c:v>
                </c:pt>
                <c:pt idx="37">
                  <c:v>Tsurunuma_vineyard_Sep_ F_5</c:v>
                </c:pt>
                <c:pt idx="38">
                  <c:v>Tsurunuma_vineyard_Sep_ M_8</c:v>
                </c:pt>
                <c:pt idx="39">
                  <c:v>Tsurunuma_vineyard_Sep_ M_3</c:v>
                </c:pt>
                <c:pt idx="40">
                  <c:v>Tsurunuma_vineyard_Sep_ F_1</c:v>
                </c:pt>
              </c:strCache>
            </c:strRef>
          </c:cat>
          <c:val>
            <c:numRef>
              <c:f>'Raw_name (2)'!$B$26:$AP$26</c:f>
              <c:numCache>
                <c:formatCode>General</c:formatCode>
                <c:ptCount val="41"/>
                <c:pt idx="0">
                  <c:v>5.4154000000000053</c:v>
                </c:pt>
                <c:pt idx="1">
                  <c:v>11.984499999999997</c:v>
                </c:pt>
                <c:pt idx="2">
                  <c:v>26.697299999999998</c:v>
                </c:pt>
                <c:pt idx="3">
                  <c:v>31.756100000000004</c:v>
                </c:pt>
                <c:pt idx="4">
                  <c:v>38.711999999999996</c:v>
                </c:pt>
                <c:pt idx="5">
                  <c:v>31.438199999999995</c:v>
                </c:pt>
                <c:pt idx="6">
                  <c:v>33.761300000000006</c:v>
                </c:pt>
                <c:pt idx="7">
                  <c:v>38.443399999999997</c:v>
                </c:pt>
                <c:pt idx="8">
                  <c:v>35.037300000000002</c:v>
                </c:pt>
                <c:pt idx="9">
                  <c:v>33.444100000000006</c:v>
                </c:pt>
                <c:pt idx="10">
                  <c:v>34.036299999999997</c:v>
                </c:pt>
                <c:pt idx="11">
                  <c:v>45.347200000000001</c:v>
                </c:pt>
                <c:pt idx="12">
                  <c:v>45.631200000000007</c:v>
                </c:pt>
                <c:pt idx="13">
                  <c:v>48.615499999999997</c:v>
                </c:pt>
                <c:pt idx="14">
                  <c:v>56.902100000000004</c:v>
                </c:pt>
                <c:pt idx="16">
                  <c:v>21.0685</c:v>
                </c:pt>
                <c:pt idx="17">
                  <c:v>30.688199999999995</c:v>
                </c:pt>
                <c:pt idx="18">
                  <c:v>41.586600000000004</c:v>
                </c:pt>
                <c:pt idx="19">
                  <c:v>49.540100000000002</c:v>
                </c:pt>
                <c:pt idx="20">
                  <c:v>49.877399999999994</c:v>
                </c:pt>
                <c:pt idx="21">
                  <c:v>51.110399999999998</c:v>
                </c:pt>
                <c:pt idx="22">
                  <c:v>57.030100000000004</c:v>
                </c:pt>
                <c:pt idx="23">
                  <c:v>58.056000000000004</c:v>
                </c:pt>
                <c:pt idx="24">
                  <c:v>62.9298</c:v>
                </c:pt>
                <c:pt idx="25">
                  <c:v>68.268799999999999</c:v>
                </c:pt>
                <c:pt idx="26">
                  <c:v>77.313000000000002</c:v>
                </c:pt>
                <c:pt idx="28">
                  <c:v>8.2452999999999861</c:v>
                </c:pt>
                <c:pt idx="29">
                  <c:v>20.999099999999999</c:v>
                </c:pt>
                <c:pt idx="30">
                  <c:v>35.128500000000003</c:v>
                </c:pt>
                <c:pt idx="31">
                  <c:v>34.10560000000001</c:v>
                </c:pt>
                <c:pt idx="32">
                  <c:v>35.878900000000002</c:v>
                </c:pt>
                <c:pt idx="33">
                  <c:v>42.150999999999996</c:v>
                </c:pt>
                <c:pt idx="34">
                  <c:v>43.687300000000008</c:v>
                </c:pt>
                <c:pt idx="35">
                  <c:v>46.429000000000002</c:v>
                </c:pt>
                <c:pt idx="36">
                  <c:v>44.968400000000003</c:v>
                </c:pt>
                <c:pt idx="37">
                  <c:v>46.891300000000001</c:v>
                </c:pt>
                <c:pt idx="38">
                  <c:v>50.266800000000003</c:v>
                </c:pt>
                <c:pt idx="39">
                  <c:v>58.467399999999998</c:v>
                </c:pt>
                <c:pt idx="40">
                  <c:v>63.690300000000001</c:v>
                </c:pt>
              </c:numCache>
            </c:numRef>
          </c:val>
          <c:extLst>
            <c:ext xmlns:c16="http://schemas.microsoft.com/office/drawing/2014/chart" uri="{C3380CC4-5D6E-409C-BE32-E72D297353CC}">
              <c16:uniqueId val="{00000017-9B79-AD48-8AC8-DC6DAD27AA02}"/>
            </c:ext>
          </c:extLst>
        </c:ser>
        <c:dLbls>
          <c:showLegendKey val="0"/>
          <c:showVal val="0"/>
          <c:showCatName val="0"/>
          <c:showSerName val="0"/>
          <c:showPercent val="0"/>
          <c:showBubbleSize val="0"/>
        </c:dLbls>
        <c:gapWidth val="0"/>
        <c:overlap val="100"/>
        <c:axId val="313330287"/>
        <c:axId val="313309759"/>
      </c:barChart>
      <c:catAx>
        <c:axId val="3133302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crossAx val="313309759"/>
        <c:crosses val="autoZero"/>
        <c:auto val="1"/>
        <c:lblAlgn val="ctr"/>
        <c:lblOffset val="100"/>
        <c:noMultiLvlLbl val="0"/>
      </c:catAx>
      <c:valAx>
        <c:axId val="313309759"/>
        <c:scaling>
          <c:orientation val="minMax"/>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31333028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0.30488</cdr:y>
    </cdr:from>
    <cdr:to>
      <cdr:x>0.07394</cdr:x>
      <cdr:y>0.73957</cdr:y>
    </cdr:to>
    <cdr:sp macro="" textlink="">
      <cdr:nvSpPr>
        <cdr:cNvPr id="2" name="正方形/長方形 1">
          <a:extLst xmlns:a="http://schemas.openxmlformats.org/drawingml/2006/main">
            <a:ext uri="{FF2B5EF4-FFF2-40B4-BE49-F238E27FC236}">
              <a16:creationId xmlns:a16="http://schemas.microsoft.com/office/drawing/2014/main" id="{DF7D8CCE-ED62-AF57-4E22-BCBF4F2B97A8}"/>
            </a:ext>
          </a:extLst>
        </cdr:cNvPr>
        <cdr:cNvSpPr/>
      </cdr:nvSpPr>
      <cdr:spPr>
        <a:xfrm xmlns:a="http://schemas.openxmlformats.org/drawingml/2006/main">
          <a:off x="0" y="585579"/>
          <a:ext cx="484788" cy="83488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D0041-9DA5-2840-AA5E-433B31B56A19}" type="datetimeFigureOut">
              <a:rPr kumimoji="1" lang="ja-JP" altLang="en-US" smtClean="0"/>
              <a:t>2024/2/8</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E0015-4CC7-DC4D-99F8-BFBA75B080CC}" type="slidenum">
              <a:rPr kumimoji="1" lang="ja-JP" altLang="en-US" smtClean="0"/>
              <a:t>‹#›</a:t>
            </a:fld>
            <a:endParaRPr kumimoji="1" lang="ja-JP" altLang="en-US"/>
          </a:p>
        </p:txBody>
      </p:sp>
    </p:spTree>
    <p:extLst>
      <p:ext uri="{BB962C8B-B14F-4D97-AF65-F5344CB8AC3E}">
        <p14:creationId xmlns:p14="http://schemas.microsoft.com/office/powerpoint/2010/main" val="4255149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61E0015-4CC7-DC4D-99F8-BFBA75B080CC}" type="slidenum">
              <a:rPr kumimoji="1" lang="ja-JP" altLang="en-US" smtClean="0"/>
              <a:t>6</a:t>
            </a:fld>
            <a:endParaRPr kumimoji="1" lang="ja-JP" altLang="en-US"/>
          </a:p>
        </p:txBody>
      </p:sp>
    </p:spTree>
    <p:extLst>
      <p:ext uri="{BB962C8B-B14F-4D97-AF65-F5344CB8AC3E}">
        <p14:creationId xmlns:p14="http://schemas.microsoft.com/office/powerpoint/2010/main" val="129283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30906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388716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182542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306766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164114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79795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363370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139594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27918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257401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C102B-770E-6F42-A18C-138AACD775B9}"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164331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79C102B-770E-6F42-A18C-138AACD775B9}" type="datetimeFigureOut">
              <a:rPr kumimoji="1" lang="ja-JP" altLang="en-US" smtClean="0"/>
              <a:t>2024/2/8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C75D54A-5378-A34E-B0C7-915169ADE641}" type="slidenum">
              <a:rPr kumimoji="1" lang="ja-JP" altLang="en-US" smtClean="0"/>
              <a:t>‹#›</a:t>
            </a:fld>
            <a:endParaRPr kumimoji="1" lang="ja-JP" altLang="en-US"/>
          </a:p>
        </p:txBody>
      </p:sp>
    </p:spTree>
    <p:extLst>
      <p:ext uri="{BB962C8B-B14F-4D97-AF65-F5344CB8AC3E}">
        <p14:creationId xmlns:p14="http://schemas.microsoft.com/office/powerpoint/2010/main" val="1473321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a:extLst>
              <a:ext uri="{FF2B5EF4-FFF2-40B4-BE49-F238E27FC236}">
                <a16:creationId xmlns:a16="http://schemas.microsoft.com/office/drawing/2014/main" id="{28371306-42F2-B647-9B09-CE321EBD5015}"/>
              </a:ext>
            </a:extLst>
          </p:cNvPr>
          <p:cNvGraphicFramePr>
            <a:graphicFrameLocks/>
          </p:cNvGraphicFramePr>
          <p:nvPr>
            <p:extLst>
              <p:ext uri="{D42A27DB-BD31-4B8C-83A1-F6EECF244321}">
                <p14:modId xmlns:p14="http://schemas.microsoft.com/office/powerpoint/2010/main" val="3407763705"/>
              </p:ext>
            </p:extLst>
          </p:nvPr>
        </p:nvGraphicFramePr>
        <p:xfrm>
          <a:off x="83677" y="951456"/>
          <a:ext cx="6556075" cy="2236084"/>
        </p:xfrm>
        <a:graphic>
          <a:graphicData uri="http://schemas.openxmlformats.org/drawingml/2006/chart">
            <c:chart xmlns:c="http://schemas.openxmlformats.org/drawingml/2006/chart" xmlns:r="http://schemas.openxmlformats.org/officeDocument/2006/relationships" r:id="rId2"/>
          </a:graphicData>
        </a:graphic>
      </p:graphicFrame>
      <p:cxnSp>
        <p:nvCxnSpPr>
          <p:cNvPr id="43" name="直線コネクタ 42">
            <a:extLst>
              <a:ext uri="{FF2B5EF4-FFF2-40B4-BE49-F238E27FC236}">
                <a16:creationId xmlns:a16="http://schemas.microsoft.com/office/drawing/2014/main" id="{25619130-6BB4-80A5-B2DA-D10A864F870D}"/>
              </a:ext>
            </a:extLst>
          </p:cNvPr>
          <p:cNvCxnSpPr/>
          <p:nvPr/>
        </p:nvCxnSpPr>
        <p:spPr>
          <a:xfrm>
            <a:off x="1859114" y="890883"/>
            <a:ext cx="0" cy="19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3594C626-8CF0-CDDE-BCC2-9844C98FA7C4}"/>
              </a:ext>
            </a:extLst>
          </p:cNvPr>
          <p:cNvCxnSpPr/>
          <p:nvPr/>
        </p:nvCxnSpPr>
        <p:spPr>
          <a:xfrm>
            <a:off x="2970518" y="909471"/>
            <a:ext cx="0" cy="19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49ED4B-BC68-B7D7-13C4-A4067F5F344E}"/>
              </a:ext>
            </a:extLst>
          </p:cNvPr>
          <p:cNvCxnSpPr/>
          <p:nvPr/>
        </p:nvCxnSpPr>
        <p:spPr>
          <a:xfrm>
            <a:off x="5977630" y="905757"/>
            <a:ext cx="0" cy="19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87B628C-2F65-392C-3FD5-ACB8D308B2CA}"/>
              </a:ext>
            </a:extLst>
          </p:cNvPr>
          <p:cNvSpPr txBox="1"/>
          <p:nvPr/>
        </p:nvSpPr>
        <p:spPr>
          <a:xfrm>
            <a:off x="2590118" y="378790"/>
            <a:ext cx="780585" cy="430887"/>
          </a:xfrm>
          <a:prstGeom prst="rect">
            <a:avLst/>
          </a:prstGeom>
          <a:noFill/>
        </p:spPr>
        <p:txBody>
          <a:bodyPr wrap="square" rtlCol="0">
            <a:spAutoFit/>
          </a:bodyPr>
          <a:lstStyle/>
          <a:p>
            <a:pPr algn="ctr"/>
            <a:r>
              <a:rPr kumimoji="1" lang="en-US" altLang="ja-JP" sz="1100" dirty="0" err="1">
                <a:solidFill>
                  <a:schemeClr val="accent2">
                    <a:lumMod val="75000"/>
                  </a:schemeClr>
                </a:solidFill>
                <a:latin typeface="Arial" panose="020B0604020202020204" pitchFamily="34" charset="0"/>
                <a:ea typeface="Meiryo" panose="020B0604030504040204" pitchFamily="34" charset="-128"/>
                <a:cs typeface="Arial" panose="020B0604020202020204" pitchFamily="34" charset="0"/>
              </a:rPr>
              <a:t>Furano</a:t>
            </a:r>
            <a:endParaRPr kumimoji="1" lang="en-US" altLang="ja-JP" sz="1100" dirty="0">
              <a:solidFill>
                <a:schemeClr val="accent2">
                  <a:lumMod val="75000"/>
                </a:schemeClr>
              </a:solidFill>
              <a:latin typeface="Arial" panose="020B0604020202020204" pitchFamily="34" charset="0"/>
              <a:ea typeface="Meiryo" panose="020B0604030504040204" pitchFamily="34" charset="-128"/>
              <a:cs typeface="Arial" panose="020B0604020202020204" pitchFamily="34" charset="0"/>
            </a:endParaRPr>
          </a:p>
          <a:p>
            <a:pPr algn="ctr"/>
            <a:r>
              <a:rPr kumimoji="1" lang="en-US" altLang="ja-JP" sz="1100" dirty="0">
                <a:solidFill>
                  <a:schemeClr val="accent2">
                    <a:lumMod val="75000"/>
                  </a:schemeClr>
                </a:solidFill>
                <a:latin typeface="Arial" panose="020B0604020202020204" pitchFamily="34" charset="0"/>
                <a:ea typeface="Meiryo" panose="020B0604030504040204" pitchFamily="34" charset="-128"/>
                <a:cs typeface="Arial" panose="020B0604020202020204" pitchFamily="34" charset="0"/>
              </a:rPr>
              <a:t>(FRN)</a:t>
            </a:r>
            <a:endParaRPr kumimoji="1" lang="ja-JP" altLang="en-US" sz="1100">
              <a:solidFill>
                <a:schemeClr val="accent2">
                  <a:lumMod val="7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id="{4D3BED5B-C46E-DB9A-7A02-72E2A493DE18}"/>
              </a:ext>
            </a:extLst>
          </p:cNvPr>
          <p:cNvSpPr txBox="1"/>
          <p:nvPr/>
        </p:nvSpPr>
        <p:spPr>
          <a:xfrm>
            <a:off x="1305371" y="393565"/>
            <a:ext cx="1107485" cy="430887"/>
          </a:xfrm>
          <a:prstGeom prst="rect">
            <a:avLst/>
          </a:prstGeom>
          <a:noFill/>
        </p:spPr>
        <p:txBody>
          <a:bodyPr wrap="square" rtlCol="0">
            <a:spAutoFit/>
          </a:bodyPr>
          <a:lstStyle/>
          <a:p>
            <a:pPr algn="ctr"/>
            <a:r>
              <a:rPr kumimoji="1" lang="en-US" altLang="ja-JP" sz="1100" dirty="0" err="1">
                <a:solidFill>
                  <a:srgbClr val="7030A0"/>
                </a:solidFill>
                <a:latin typeface="Arial" panose="020B0604020202020204" pitchFamily="34" charset="0"/>
                <a:ea typeface="Meiryo" panose="020B0604030504040204" pitchFamily="34" charset="-128"/>
                <a:cs typeface="Arial" panose="020B0604020202020204" pitchFamily="34" charset="0"/>
              </a:rPr>
              <a:t>Tsurunuma</a:t>
            </a:r>
            <a:endParaRPr kumimoji="1" lang="en-US" altLang="ja-JP" sz="1100" dirty="0">
              <a:solidFill>
                <a:srgbClr val="7030A0"/>
              </a:solidFill>
              <a:latin typeface="Arial" panose="020B0604020202020204" pitchFamily="34" charset="0"/>
              <a:ea typeface="Meiryo" panose="020B0604030504040204" pitchFamily="34" charset="-128"/>
              <a:cs typeface="Arial" panose="020B0604020202020204" pitchFamily="34" charset="0"/>
            </a:endParaRPr>
          </a:p>
          <a:p>
            <a:pPr algn="ctr"/>
            <a:r>
              <a:rPr kumimoji="1" lang="en-US" altLang="ja-JP" sz="1100" dirty="0">
                <a:solidFill>
                  <a:srgbClr val="7030A0"/>
                </a:solidFill>
                <a:latin typeface="Arial" panose="020B0604020202020204" pitchFamily="34" charset="0"/>
                <a:ea typeface="Meiryo" panose="020B0604030504040204" pitchFamily="34" charset="-128"/>
                <a:cs typeface="Arial" panose="020B0604020202020204" pitchFamily="34" charset="0"/>
              </a:rPr>
              <a:t>(TSNM)</a:t>
            </a:r>
            <a:endParaRPr kumimoji="1" lang="ja-JP" altLang="en-US" sz="1100">
              <a:solidFill>
                <a:srgbClr val="7030A0"/>
              </a:solidFill>
              <a:latin typeface="Arial" panose="020B0604020202020204" pitchFamily="34" charset="0"/>
              <a:ea typeface="Meiryo" panose="020B0604030504040204" pitchFamily="34" charset="-128"/>
              <a:cs typeface="Arial" panose="020B0604020202020204" pitchFamily="34" charset="0"/>
            </a:endParaRPr>
          </a:p>
        </p:txBody>
      </p:sp>
      <p:sp>
        <p:nvSpPr>
          <p:cNvPr id="48" name="テキスト ボックス 47">
            <a:extLst>
              <a:ext uri="{FF2B5EF4-FFF2-40B4-BE49-F238E27FC236}">
                <a16:creationId xmlns:a16="http://schemas.microsoft.com/office/drawing/2014/main" id="{424C5BF6-7D86-6362-443C-2D7C2D30F2AE}"/>
              </a:ext>
            </a:extLst>
          </p:cNvPr>
          <p:cNvSpPr txBox="1"/>
          <p:nvPr/>
        </p:nvSpPr>
        <p:spPr>
          <a:xfrm>
            <a:off x="3182538" y="378790"/>
            <a:ext cx="1107485" cy="430887"/>
          </a:xfrm>
          <a:prstGeom prst="rect">
            <a:avLst/>
          </a:prstGeom>
          <a:noFill/>
        </p:spPr>
        <p:txBody>
          <a:bodyPr wrap="square" rtlCol="0">
            <a:spAutoFit/>
          </a:bodyPr>
          <a:lstStyle/>
          <a:p>
            <a:pPr algn="ctr"/>
            <a:r>
              <a:rPr kumimoji="1" lang="en-US" altLang="ja-JP" sz="1100" dirty="0" err="1">
                <a:solidFill>
                  <a:srgbClr val="7030A0"/>
                </a:solidFill>
                <a:latin typeface="Arial" panose="020B0604020202020204" pitchFamily="34" charset="0"/>
                <a:ea typeface="Meiryo" panose="020B0604030504040204" pitchFamily="34" charset="-128"/>
                <a:cs typeface="Arial" panose="020B0604020202020204" pitchFamily="34" charset="0"/>
              </a:rPr>
              <a:t>Obihiro</a:t>
            </a:r>
            <a:endParaRPr kumimoji="1" lang="en-US" altLang="ja-JP" sz="1100" dirty="0">
              <a:solidFill>
                <a:srgbClr val="7030A0"/>
              </a:solidFill>
              <a:latin typeface="Arial" panose="020B0604020202020204" pitchFamily="34" charset="0"/>
              <a:ea typeface="Meiryo" panose="020B0604030504040204" pitchFamily="34" charset="-128"/>
              <a:cs typeface="Arial" panose="020B0604020202020204" pitchFamily="34" charset="0"/>
            </a:endParaRPr>
          </a:p>
          <a:p>
            <a:pPr algn="ctr"/>
            <a:r>
              <a:rPr kumimoji="1" lang="en-US" altLang="ja-JP" sz="1100" dirty="0">
                <a:solidFill>
                  <a:srgbClr val="7030A0"/>
                </a:solidFill>
                <a:latin typeface="Arial" panose="020B0604020202020204" pitchFamily="34" charset="0"/>
                <a:ea typeface="Meiryo" panose="020B0604030504040204" pitchFamily="34" charset="-128"/>
                <a:cs typeface="Arial" panose="020B0604020202020204" pitchFamily="34" charset="0"/>
              </a:rPr>
              <a:t>(OBH)</a:t>
            </a:r>
            <a:endParaRPr kumimoji="1" lang="ja-JP" altLang="en-US" sz="1100">
              <a:solidFill>
                <a:srgbClr val="7030A0"/>
              </a:solidFill>
              <a:latin typeface="Arial" panose="020B0604020202020204" pitchFamily="34" charset="0"/>
              <a:ea typeface="Meiryo" panose="020B0604030504040204" pitchFamily="34" charset="-128"/>
              <a:cs typeface="Arial" panose="020B0604020202020204" pitchFamily="34" charset="0"/>
            </a:endParaRPr>
          </a:p>
        </p:txBody>
      </p:sp>
      <p:sp>
        <p:nvSpPr>
          <p:cNvPr id="49" name="テキスト ボックス 48">
            <a:extLst>
              <a:ext uri="{FF2B5EF4-FFF2-40B4-BE49-F238E27FC236}">
                <a16:creationId xmlns:a16="http://schemas.microsoft.com/office/drawing/2014/main" id="{9DFDC792-2C07-082D-0186-9F991F0AD473}"/>
              </a:ext>
            </a:extLst>
          </p:cNvPr>
          <p:cNvSpPr txBox="1"/>
          <p:nvPr/>
        </p:nvSpPr>
        <p:spPr>
          <a:xfrm>
            <a:off x="3961455" y="381726"/>
            <a:ext cx="1107485" cy="430887"/>
          </a:xfrm>
          <a:prstGeom prst="rect">
            <a:avLst/>
          </a:prstGeom>
          <a:noFill/>
        </p:spPr>
        <p:txBody>
          <a:bodyPr wrap="square" rtlCol="0">
            <a:spAutoFit/>
          </a:bodyPr>
          <a:lstStyle/>
          <a:p>
            <a:pPr algn="ctr"/>
            <a:r>
              <a:rPr kumimoji="1" lang="en-US" altLang="ja-JP" sz="1100" dirty="0">
                <a:solidFill>
                  <a:schemeClr val="accent6">
                    <a:lumMod val="75000"/>
                  </a:schemeClr>
                </a:solidFill>
                <a:latin typeface="Arial" panose="020B0604020202020204" pitchFamily="34" charset="0"/>
                <a:ea typeface="Meiryo" panose="020B0604030504040204" pitchFamily="34" charset="-128"/>
                <a:cs typeface="Arial" panose="020B0604020202020204" pitchFamily="34" charset="0"/>
              </a:rPr>
              <a:t>Niseko</a:t>
            </a:r>
          </a:p>
          <a:p>
            <a:pPr algn="ctr"/>
            <a:r>
              <a:rPr kumimoji="1" lang="en-US" altLang="ja-JP" sz="1100" dirty="0">
                <a:solidFill>
                  <a:schemeClr val="accent6">
                    <a:lumMod val="75000"/>
                  </a:schemeClr>
                </a:solidFill>
                <a:latin typeface="Arial" panose="020B0604020202020204" pitchFamily="34" charset="0"/>
                <a:ea typeface="Meiryo" panose="020B0604030504040204" pitchFamily="34" charset="-128"/>
                <a:cs typeface="Arial" panose="020B0604020202020204" pitchFamily="34" charset="0"/>
              </a:rPr>
              <a:t>(NSK)</a:t>
            </a:r>
            <a:endParaRPr kumimoji="1" lang="ja-JP" altLang="en-US" sz="1100">
              <a:solidFill>
                <a:schemeClr val="accent6">
                  <a:lumMod val="7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E2310BF2-4143-7954-FD9C-427DBF342D17}"/>
              </a:ext>
            </a:extLst>
          </p:cNvPr>
          <p:cNvSpPr txBox="1"/>
          <p:nvPr/>
        </p:nvSpPr>
        <p:spPr>
          <a:xfrm>
            <a:off x="5327129" y="393564"/>
            <a:ext cx="1107485" cy="430887"/>
          </a:xfrm>
          <a:prstGeom prst="rect">
            <a:avLst/>
          </a:prstGeom>
          <a:noFill/>
        </p:spPr>
        <p:txBody>
          <a:bodyPr wrap="square" rtlCol="0">
            <a:spAutoFit/>
          </a:bodyPr>
          <a:lstStyle/>
          <a:p>
            <a:pPr algn="ctr"/>
            <a:r>
              <a:rPr kumimoji="1" lang="en-US" altLang="ja-JP" sz="1100" dirty="0">
                <a:solidFill>
                  <a:schemeClr val="accent4">
                    <a:lumMod val="75000"/>
                  </a:schemeClr>
                </a:solidFill>
                <a:latin typeface="Arial" panose="020B0604020202020204" pitchFamily="34" charset="0"/>
                <a:ea typeface="Meiryo" panose="020B0604030504040204" pitchFamily="34" charset="-128"/>
                <a:cs typeface="Arial" panose="020B0604020202020204" pitchFamily="34" charset="0"/>
              </a:rPr>
              <a:t>Hakodate</a:t>
            </a:r>
          </a:p>
          <a:p>
            <a:pPr algn="ctr"/>
            <a:r>
              <a:rPr kumimoji="1" lang="en-US" altLang="ja-JP" sz="1100" dirty="0">
                <a:solidFill>
                  <a:schemeClr val="accent4">
                    <a:lumMod val="75000"/>
                  </a:schemeClr>
                </a:solidFill>
                <a:latin typeface="Arial" panose="020B0604020202020204" pitchFamily="34" charset="0"/>
                <a:ea typeface="Meiryo" panose="020B0604030504040204" pitchFamily="34" charset="-128"/>
                <a:cs typeface="Arial" panose="020B0604020202020204" pitchFamily="34" charset="0"/>
              </a:rPr>
              <a:t>(HKD)</a:t>
            </a:r>
            <a:endParaRPr kumimoji="1" lang="ja-JP" altLang="en-US" sz="1100">
              <a:solidFill>
                <a:schemeClr val="accent4">
                  <a:lumMod val="7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52" name="テキスト ボックス 51">
            <a:extLst>
              <a:ext uri="{FF2B5EF4-FFF2-40B4-BE49-F238E27FC236}">
                <a16:creationId xmlns:a16="http://schemas.microsoft.com/office/drawing/2014/main" id="{EAC0593C-FEDE-EA9C-9C27-E2C85F9A9415}"/>
              </a:ext>
            </a:extLst>
          </p:cNvPr>
          <p:cNvSpPr txBox="1"/>
          <p:nvPr/>
        </p:nvSpPr>
        <p:spPr>
          <a:xfrm>
            <a:off x="1256801" y="731635"/>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53" name="テキスト ボックス 52">
            <a:extLst>
              <a:ext uri="{FF2B5EF4-FFF2-40B4-BE49-F238E27FC236}">
                <a16:creationId xmlns:a16="http://schemas.microsoft.com/office/drawing/2014/main" id="{9E318A14-651A-89D1-F6E4-20B521EAEB9B}"/>
              </a:ext>
            </a:extLst>
          </p:cNvPr>
          <p:cNvSpPr txBox="1"/>
          <p:nvPr/>
        </p:nvSpPr>
        <p:spPr>
          <a:xfrm>
            <a:off x="2580225" y="762109"/>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54" name="テキスト ボックス 53">
            <a:extLst>
              <a:ext uri="{FF2B5EF4-FFF2-40B4-BE49-F238E27FC236}">
                <a16:creationId xmlns:a16="http://schemas.microsoft.com/office/drawing/2014/main" id="{E5F69BAF-4BB4-C799-B605-C73A03654194}"/>
              </a:ext>
            </a:extLst>
          </p:cNvPr>
          <p:cNvSpPr txBox="1"/>
          <p:nvPr/>
        </p:nvSpPr>
        <p:spPr>
          <a:xfrm>
            <a:off x="3518807" y="773953"/>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id="{853E1A1B-BDDD-BDF0-D6BB-E65B2285A3A3}"/>
              </a:ext>
            </a:extLst>
          </p:cNvPr>
          <p:cNvSpPr txBox="1"/>
          <p:nvPr/>
        </p:nvSpPr>
        <p:spPr>
          <a:xfrm>
            <a:off x="5315509" y="773952"/>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cxnSp>
        <p:nvCxnSpPr>
          <p:cNvPr id="56" name="直線コネクタ 55">
            <a:extLst>
              <a:ext uri="{FF2B5EF4-FFF2-40B4-BE49-F238E27FC236}">
                <a16:creationId xmlns:a16="http://schemas.microsoft.com/office/drawing/2014/main" id="{9CDB598D-833A-38BA-2FCD-86EBD88AC900}"/>
              </a:ext>
            </a:extLst>
          </p:cNvPr>
          <p:cNvCxnSpPr/>
          <p:nvPr/>
        </p:nvCxnSpPr>
        <p:spPr>
          <a:xfrm>
            <a:off x="4404100" y="909567"/>
            <a:ext cx="0" cy="19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E011B6F-6574-E32B-80E0-73050C361E48}"/>
              </a:ext>
            </a:extLst>
          </p:cNvPr>
          <p:cNvSpPr txBox="1"/>
          <p:nvPr/>
        </p:nvSpPr>
        <p:spPr>
          <a:xfrm>
            <a:off x="4020467" y="767688"/>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DD0C2343-9789-5AC0-AE48-533881DD3B40}"/>
              </a:ext>
            </a:extLst>
          </p:cNvPr>
          <p:cNvSpPr txBox="1"/>
          <p:nvPr/>
        </p:nvSpPr>
        <p:spPr>
          <a:xfrm>
            <a:off x="1973591" y="751868"/>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id="{4C293C22-9F0B-205D-715F-9D131BDE1F20}"/>
              </a:ext>
            </a:extLst>
          </p:cNvPr>
          <p:cNvSpPr txBox="1"/>
          <p:nvPr/>
        </p:nvSpPr>
        <p:spPr>
          <a:xfrm>
            <a:off x="2982786" y="767688"/>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60" name="テキスト ボックス 59">
            <a:extLst>
              <a:ext uri="{FF2B5EF4-FFF2-40B4-BE49-F238E27FC236}">
                <a16:creationId xmlns:a16="http://schemas.microsoft.com/office/drawing/2014/main" id="{D658B2ED-032C-0CBC-13E8-B57838751DF5}"/>
              </a:ext>
            </a:extLst>
          </p:cNvPr>
          <p:cNvSpPr txBox="1"/>
          <p:nvPr/>
        </p:nvSpPr>
        <p:spPr>
          <a:xfrm>
            <a:off x="4492969" y="737215"/>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61" name="テキスト ボックス 60">
            <a:extLst>
              <a:ext uri="{FF2B5EF4-FFF2-40B4-BE49-F238E27FC236}">
                <a16:creationId xmlns:a16="http://schemas.microsoft.com/office/drawing/2014/main" id="{5D92BA86-0EEA-36E6-3F28-2200AB464C4C}"/>
              </a:ext>
            </a:extLst>
          </p:cNvPr>
          <p:cNvSpPr txBox="1"/>
          <p:nvPr/>
        </p:nvSpPr>
        <p:spPr>
          <a:xfrm>
            <a:off x="6101894" y="762109"/>
            <a:ext cx="434944"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06A79487-D6D1-AE43-2D44-57E713D98114}"/>
              </a:ext>
            </a:extLst>
          </p:cNvPr>
          <p:cNvSpPr txBox="1"/>
          <p:nvPr/>
        </p:nvSpPr>
        <p:spPr>
          <a:xfrm>
            <a:off x="823896" y="-3581"/>
            <a:ext cx="2546807" cy="369332"/>
          </a:xfrm>
          <a:prstGeom prst="rect">
            <a:avLst/>
          </a:prstGeom>
          <a:noFill/>
        </p:spPr>
        <p:txBody>
          <a:bodyPr wrap="square" rtlCol="0">
            <a:spAutoFit/>
          </a:bodyPr>
          <a:lstStyle/>
          <a:p>
            <a:pPr algn="ctr"/>
            <a:r>
              <a:rPr kumimoji="1" lang="en-US" altLang="ja-JP" dirty="0"/>
              <a:t>Supplementary Fig. 1</a:t>
            </a:r>
          </a:p>
        </p:txBody>
      </p:sp>
      <p:grpSp>
        <p:nvGrpSpPr>
          <p:cNvPr id="5" name="グループ化 4">
            <a:extLst>
              <a:ext uri="{FF2B5EF4-FFF2-40B4-BE49-F238E27FC236}">
                <a16:creationId xmlns:a16="http://schemas.microsoft.com/office/drawing/2014/main" id="{02225D9C-C8BF-FAF8-A1D0-80B25FB5D311}"/>
              </a:ext>
            </a:extLst>
          </p:cNvPr>
          <p:cNvGrpSpPr/>
          <p:nvPr/>
        </p:nvGrpSpPr>
        <p:grpSpPr>
          <a:xfrm>
            <a:off x="443764" y="2909739"/>
            <a:ext cx="6150085" cy="2146408"/>
            <a:chOff x="443764" y="2948943"/>
            <a:chExt cx="6150085" cy="2146408"/>
          </a:xfrm>
        </p:grpSpPr>
        <p:graphicFrame>
          <p:nvGraphicFramePr>
            <p:cNvPr id="41" name="グラフ 40">
              <a:extLst>
                <a:ext uri="{FF2B5EF4-FFF2-40B4-BE49-F238E27FC236}">
                  <a16:creationId xmlns:a16="http://schemas.microsoft.com/office/drawing/2014/main" id="{18B61D4E-2905-08FF-9449-96A16110DB2F}"/>
                </a:ext>
              </a:extLst>
            </p:cNvPr>
            <p:cNvGraphicFramePr>
              <a:graphicFrameLocks/>
            </p:cNvGraphicFramePr>
            <p:nvPr>
              <p:extLst>
                <p:ext uri="{D42A27DB-BD31-4B8C-83A1-F6EECF244321}">
                  <p14:modId xmlns:p14="http://schemas.microsoft.com/office/powerpoint/2010/main" val="1383572530"/>
                </p:ext>
              </p:extLst>
            </p:nvPr>
          </p:nvGraphicFramePr>
          <p:xfrm>
            <a:off x="443764" y="3174680"/>
            <a:ext cx="6150085" cy="1920671"/>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6ED7AA16-DFC8-6EA5-386D-A34FAE763703}"/>
                </a:ext>
              </a:extLst>
            </p:cNvPr>
            <p:cNvSpPr txBox="1"/>
            <p:nvPr/>
          </p:nvSpPr>
          <p:spPr>
            <a:xfrm>
              <a:off x="3042245" y="2948943"/>
              <a:ext cx="911506" cy="307777"/>
            </a:xfrm>
            <a:prstGeom prst="rect">
              <a:avLst/>
            </a:prstGeom>
            <a:noFill/>
          </p:spPr>
          <p:txBody>
            <a:bodyPr wrap="square" rtlCol="0">
              <a:spAutoFit/>
            </a:bodyPr>
            <a:lstStyle/>
            <a:p>
              <a:pPr algn="ctr"/>
              <a:r>
                <a:rPr kumimoji="1" lang="en-US" altLang="ja-JP" sz="1400" dirty="0"/>
                <a:t>Phylum</a:t>
              </a:r>
              <a:endParaRPr kumimoji="1" lang="ja-JP" altLang="en-US" sz="1400"/>
            </a:p>
          </p:txBody>
        </p:sp>
      </p:grpSp>
      <p:sp>
        <p:nvSpPr>
          <p:cNvPr id="6" name="テキスト ボックス 5">
            <a:extLst>
              <a:ext uri="{FF2B5EF4-FFF2-40B4-BE49-F238E27FC236}">
                <a16:creationId xmlns:a16="http://schemas.microsoft.com/office/drawing/2014/main" id="{E6EF1C74-AFDD-9FF2-5DD3-F14A763D63E7}"/>
              </a:ext>
            </a:extLst>
          </p:cNvPr>
          <p:cNvSpPr txBox="1"/>
          <p:nvPr/>
        </p:nvSpPr>
        <p:spPr>
          <a:xfrm>
            <a:off x="377858" y="498930"/>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96C220BB-9A6E-5B43-8CA7-A840C12BBE47}"/>
              </a:ext>
            </a:extLst>
          </p:cNvPr>
          <p:cNvSpPr txBox="1"/>
          <p:nvPr/>
        </p:nvSpPr>
        <p:spPr>
          <a:xfrm>
            <a:off x="377858" y="5334891"/>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F9EDCF7B-FE67-C6A1-22EC-778A8E5C5820}"/>
              </a:ext>
            </a:extLst>
          </p:cNvPr>
          <p:cNvSpPr txBox="1"/>
          <p:nvPr/>
        </p:nvSpPr>
        <p:spPr>
          <a:xfrm>
            <a:off x="209470" y="8772858"/>
            <a:ext cx="6439059" cy="938719"/>
          </a:xfrm>
          <a:prstGeom prst="rect">
            <a:avLst/>
          </a:prstGeom>
          <a:noFill/>
        </p:spPr>
        <p:txBody>
          <a:bodyPr wrap="square" rtlCol="0">
            <a:spAutoFit/>
          </a:bodyPr>
          <a:lstStyle/>
          <a:p>
            <a:r>
              <a:rPr kumimoji="1" lang="en-US" altLang="ja-JP" sz="1100" b="1" dirty="0">
                <a:latin typeface="Arial" panose="020B0604020202020204" pitchFamily="34" charset="0"/>
                <a:cs typeface="Arial" panose="020B0604020202020204" pitchFamily="34" charset="0"/>
              </a:rPr>
              <a:t>Supplementary Fig. 1</a:t>
            </a:r>
            <a:r>
              <a:rPr kumimoji="1" lang="en-US" altLang="ja-JP" sz="1100" dirty="0">
                <a:latin typeface="Times New Roman" panose="02020603050405020304" pitchFamily="18" charset="0"/>
                <a:cs typeface="Times New Roman" panose="02020603050405020304" pitchFamily="18" charset="0"/>
              </a:rPr>
              <a:t> Taxonomic composition of the bacterial microbiota obtained from several vineyards. (A) Community structure of each microbiota expressed by the relative abundance at the phylum level. (B) Beta diversity comparisons between adult samples collected at </a:t>
            </a:r>
            <a:r>
              <a:rPr kumimoji="1" lang="en-US" altLang="ja-JP" sz="1100" dirty="0" err="1">
                <a:latin typeface="Times New Roman" panose="02020603050405020304" pitchFamily="18" charset="0"/>
                <a:cs typeface="Times New Roman" panose="02020603050405020304" pitchFamily="18" charset="0"/>
              </a:rPr>
              <a:t>Tsurunuma</a:t>
            </a:r>
            <a:r>
              <a:rPr kumimoji="1" lang="en-US" altLang="ja-JP" sz="1100" dirty="0">
                <a:latin typeface="Times New Roman" panose="02020603050405020304" pitchFamily="18" charset="0"/>
                <a:cs typeface="Times New Roman" panose="02020603050405020304" pitchFamily="18" charset="0"/>
              </a:rPr>
              <a:t> (TSNM), Furano (FRN), </a:t>
            </a:r>
            <a:r>
              <a:rPr kumimoji="1" lang="en-US" altLang="ja-JP" sz="1100" dirty="0" err="1">
                <a:latin typeface="Times New Roman" panose="02020603050405020304" pitchFamily="18" charset="0"/>
                <a:cs typeface="Times New Roman" panose="02020603050405020304" pitchFamily="18" charset="0"/>
              </a:rPr>
              <a:t>Obihiro</a:t>
            </a:r>
            <a:r>
              <a:rPr kumimoji="1" lang="en-US" altLang="ja-JP" sz="1100" dirty="0">
                <a:latin typeface="Times New Roman" panose="02020603050405020304" pitchFamily="18" charset="0"/>
                <a:cs typeface="Times New Roman" panose="02020603050405020304" pitchFamily="18" charset="0"/>
              </a:rPr>
              <a:t> (OBH), Niseko (NSK), and Hakodate (HKD) in Hokkaido. Principal coordinate analysis (</a:t>
            </a:r>
            <a:r>
              <a:rPr kumimoji="1" lang="en-US" altLang="ja-JP" sz="1100" dirty="0" err="1">
                <a:latin typeface="Times New Roman" panose="02020603050405020304" pitchFamily="18" charset="0"/>
                <a:cs typeface="Times New Roman" panose="02020603050405020304" pitchFamily="18" charset="0"/>
              </a:rPr>
              <a:t>PCoA</a:t>
            </a:r>
            <a:r>
              <a:rPr kumimoji="1" lang="en-US" altLang="ja-JP" sz="1100" dirty="0">
                <a:latin typeface="Times New Roman" panose="02020603050405020304" pitchFamily="18" charset="0"/>
                <a:cs typeface="Times New Roman" panose="02020603050405020304" pitchFamily="18" charset="0"/>
              </a:rPr>
              <a:t>) based on Bray-Curtis dissimilarity was tested using PERMANOVA with 999 permutation. </a:t>
            </a:r>
            <a:endParaRPr kumimoji="1" lang="ja-JP" altLang="en-US" sz="1100" i="1" dirty="0">
              <a:latin typeface="Times New Roman" panose="02020603050405020304" pitchFamily="18" charset="0"/>
              <a:cs typeface="Times New Roman" panose="02020603050405020304" pitchFamily="18" charset="0"/>
            </a:endParaRPr>
          </a:p>
        </p:txBody>
      </p:sp>
      <p:pic>
        <p:nvPicPr>
          <p:cNvPr id="3" name="図 2">
            <a:extLst>
              <a:ext uri="{FF2B5EF4-FFF2-40B4-BE49-F238E27FC236}">
                <a16:creationId xmlns:a16="http://schemas.microsoft.com/office/drawing/2014/main" id="{135B8816-DD5C-03EE-525D-1D1606861031}"/>
              </a:ext>
            </a:extLst>
          </p:cNvPr>
          <p:cNvPicPr>
            <a:picLocks noChangeAspect="1"/>
          </p:cNvPicPr>
          <p:nvPr/>
        </p:nvPicPr>
        <p:blipFill rotWithShape="1">
          <a:blip r:embed="rId4"/>
          <a:srcRect l="681" t="22111" r="-681" b="22625"/>
          <a:stretch/>
        </p:blipFill>
        <p:spPr>
          <a:xfrm>
            <a:off x="284898" y="5618443"/>
            <a:ext cx="6426200" cy="2982899"/>
          </a:xfrm>
          <a:prstGeom prst="rect">
            <a:avLst/>
          </a:prstGeom>
        </p:spPr>
      </p:pic>
    </p:spTree>
    <p:extLst>
      <p:ext uri="{BB962C8B-B14F-4D97-AF65-F5344CB8AC3E}">
        <p14:creationId xmlns:p14="http://schemas.microsoft.com/office/powerpoint/2010/main" val="91655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05047C0-C96D-55FF-95B1-9D3366CF1F17}"/>
              </a:ext>
            </a:extLst>
          </p:cNvPr>
          <p:cNvSpPr txBox="1"/>
          <p:nvPr/>
        </p:nvSpPr>
        <p:spPr>
          <a:xfrm>
            <a:off x="859973" y="925766"/>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B40828E0-390D-07B7-089B-E6736D531BB3}"/>
              </a:ext>
            </a:extLst>
          </p:cNvPr>
          <p:cNvSpPr txBox="1"/>
          <p:nvPr/>
        </p:nvSpPr>
        <p:spPr>
          <a:xfrm>
            <a:off x="859973" y="3840294"/>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B252E303-F2D7-68D1-4DFB-811AF62D1082}"/>
              </a:ext>
            </a:extLst>
          </p:cNvPr>
          <p:cNvSpPr txBox="1"/>
          <p:nvPr/>
        </p:nvSpPr>
        <p:spPr>
          <a:xfrm>
            <a:off x="1146166" y="6247821"/>
            <a:ext cx="4804546" cy="830997"/>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10</a:t>
            </a:r>
            <a:r>
              <a:rPr kumimoji="1" lang="en-US" altLang="ja-JP" sz="1200" b="1"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Alpha diversity indices of the adults among different months. Boxplots represent (A) richness and (B) evenness with reference to the observed number of OTUs. One-way ANOVA estimated the significant difference among the month groups with a </a:t>
            </a:r>
            <a:r>
              <a:rPr kumimoji="1" lang="en-US" altLang="ja-JP" sz="1200" i="1" dirty="0">
                <a:latin typeface="Times New Roman" panose="02020603050405020304" pitchFamily="18" charset="0"/>
                <a:cs typeface="Times New Roman" panose="02020603050405020304" pitchFamily="18" charset="0"/>
              </a:rPr>
              <a:t>p</a:t>
            </a:r>
            <a:r>
              <a:rPr kumimoji="1" lang="en-US" altLang="ja-JP" sz="1200" dirty="0">
                <a:latin typeface="Times New Roman" panose="02020603050405020304" pitchFamily="18" charset="0"/>
                <a:cs typeface="Times New Roman" panose="02020603050405020304" pitchFamily="18" charset="0"/>
              </a:rPr>
              <a:t>-value &lt; 0.05.</a:t>
            </a:r>
            <a:endParaRPr kumimoji="1" lang="ja-JP" altLang="en-US" sz="1200" i="1"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83417FF8-CB36-3466-746B-5E384B9BE62E}"/>
              </a:ext>
            </a:extLst>
          </p:cNvPr>
          <p:cNvSpPr txBox="1"/>
          <p:nvPr/>
        </p:nvSpPr>
        <p:spPr>
          <a:xfrm>
            <a:off x="859973" y="272654"/>
            <a:ext cx="4305457"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Supplementary Fig. 10</a:t>
            </a:r>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AB986FCF-3C38-3AEA-437B-5345541B1988}"/>
              </a:ext>
            </a:extLst>
          </p:cNvPr>
          <p:cNvPicPr>
            <a:picLocks noChangeAspect="1"/>
          </p:cNvPicPr>
          <p:nvPr/>
        </p:nvPicPr>
        <p:blipFill>
          <a:blip r:embed="rId2"/>
          <a:stretch>
            <a:fillRect/>
          </a:stretch>
        </p:blipFill>
        <p:spPr>
          <a:xfrm>
            <a:off x="1048959" y="922371"/>
            <a:ext cx="2499871" cy="2526537"/>
          </a:xfrm>
          <a:prstGeom prst="rect">
            <a:avLst/>
          </a:prstGeom>
        </p:spPr>
      </p:pic>
      <p:pic>
        <p:nvPicPr>
          <p:cNvPr id="13" name="図 12" descr="グラフィカル ユーザー インターフェイス&#10;&#10;低い精度で自動的に生成された説明">
            <a:extLst>
              <a:ext uri="{FF2B5EF4-FFF2-40B4-BE49-F238E27FC236}">
                <a16:creationId xmlns:a16="http://schemas.microsoft.com/office/drawing/2014/main" id="{24615E67-9D03-A6F1-2DD6-83677BD5F2BA}"/>
              </a:ext>
            </a:extLst>
          </p:cNvPr>
          <p:cNvPicPr>
            <a:picLocks noChangeAspect="1"/>
          </p:cNvPicPr>
          <p:nvPr/>
        </p:nvPicPr>
        <p:blipFill>
          <a:blip r:embed="rId3"/>
          <a:stretch>
            <a:fillRect/>
          </a:stretch>
        </p:blipFill>
        <p:spPr>
          <a:xfrm>
            <a:off x="3548439" y="973191"/>
            <a:ext cx="2449588" cy="2475717"/>
          </a:xfrm>
          <a:prstGeom prst="rect">
            <a:avLst/>
          </a:prstGeom>
        </p:spPr>
      </p:pic>
      <p:pic>
        <p:nvPicPr>
          <p:cNvPr id="15" name="図 14" descr="アイコン&#10;&#10;自動的に生成された説明">
            <a:extLst>
              <a:ext uri="{FF2B5EF4-FFF2-40B4-BE49-F238E27FC236}">
                <a16:creationId xmlns:a16="http://schemas.microsoft.com/office/drawing/2014/main" id="{60403D07-219F-37F5-E0AB-D2B434F882DA}"/>
              </a:ext>
            </a:extLst>
          </p:cNvPr>
          <p:cNvPicPr>
            <a:picLocks noChangeAspect="1"/>
          </p:cNvPicPr>
          <p:nvPr/>
        </p:nvPicPr>
        <p:blipFill>
          <a:blip r:embed="rId4"/>
          <a:stretch>
            <a:fillRect/>
          </a:stretch>
        </p:blipFill>
        <p:spPr>
          <a:xfrm>
            <a:off x="1181807" y="3716312"/>
            <a:ext cx="2386923" cy="2512900"/>
          </a:xfrm>
          <a:prstGeom prst="rect">
            <a:avLst/>
          </a:prstGeom>
        </p:spPr>
      </p:pic>
      <p:pic>
        <p:nvPicPr>
          <p:cNvPr id="19" name="図 18" descr="グラフィカル ユーザー インターフェイス が含まれている画像&#10;&#10;自動的に生成された説明">
            <a:extLst>
              <a:ext uri="{FF2B5EF4-FFF2-40B4-BE49-F238E27FC236}">
                <a16:creationId xmlns:a16="http://schemas.microsoft.com/office/drawing/2014/main" id="{1AA98AF8-F255-4097-7A35-4EC8EAC1BF7E}"/>
              </a:ext>
            </a:extLst>
          </p:cNvPr>
          <p:cNvPicPr>
            <a:picLocks noChangeAspect="1"/>
          </p:cNvPicPr>
          <p:nvPr/>
        </p:nvPicPr>
        <p:blipFill>
          <a:blip r:embed="rId5"/>
          <a:stretch>
            <a:fillRect/>
          </a:stretch>
        </p:blipFill>
        <p:spPr>
          <a:xfrm>
            <a:off x="3568730" y="3734903"/>
            <a:ext cx="2429992" cy="2475717"/>
          </a:xfrm>
          <a:prstGeom prst="rect">
            <a:avLst/>
          </a:prstGeom>
        </p:spPr>
      </p:pic>
      <p:sp>
        <p:nvSpPr>
          <p:cNvPr id="24" name="テキスト ボックス 23">
            <a:extLst>
              <a:ext uri="{FF2B5EF4-FFF2-40B4-BE49-F238E27FC236}">
                <a16:creationId xmlns:a16="http://schemas.microsoft.com/office/drawing/2014/main" id="{3F9B5BE4-2107-2768-6C4A-D148DEE0FB18}"/>
              </a:ext>
            </a:extLst>
          </p:cNvPr>
          <p:cNvSpPr txBox="1"/>
          <p:nvPr/>
        </p:nvSpPr>
        <p:spPr>
          <a:xfrm>
            <a:off x="2498846" y="1233543"/>
            <a:ext cx="89266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 0.1276</a:t>
            </a:r>
            <a:endParaRPr kumimoji="1" lang="ja-JP" altLang="en-US" sz="80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3516B8F3-A444-CF57-F92D-9B45A9D93493}"/>
              </a:ext>
            </a:extLst>
          </p:cNvPr>
          <p:cNvSpPr txBox="1"/>
          <p:nvPr/>
        </p:nvSpPr>
        <p:spPr>
          <a:xfrm>
            <a:off x="4960839" y="1260304"/>
            <a:ext cx="89266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 0.1294</a:t>
            </a:r>
            <a:endParaRPr kumimoji="1" lang="ja-JP" altLang="en-US" sz="80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F0FA5E98-4DB1-97EF-30BD-43241160433C}"/>
              </a:ext>
            </a:extLst>
          </p:cNvPr>
          <p:cNvSpPr txBox="1"/>
          <p:nvPr/>
        </p:nvSpPr>
        <p:spPr>
          <a:xfrm>
            <a:off x="2571501" y="4043358"/>
            <a:ext cx="747355"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 0.9536</a:t>
            </a:r>
            <a:endParaRPr kumimoji="1" lang="ja-JP" altLang="en-US" sz="80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A6A402ED-724B-DB59-E3C6-29CB63CBDFF1}"/>
              </a:ext>
            </a:extLst>
          </p:cNvPr>
          <p:cNvSpPr txBox="1"/>
          <p:nvPr/>
        </p:nvSpPr>
        <p:spPr>
          <a:xfrm>
            <a:off x="5058121" y="4043358"/>
            <a:ext cx="698102"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 0.287</a:t>
            </a:r>
            <a:endParaRPr kumimoji="1" lang="ja-JP"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04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テキスト ボックス 182">
            <a:extLst>
              <a:ext uri="{FF2B5EF4-FFF2-40B4-BE49-F238E27FC236}">
                <a16:creationId xmlns:a16="http://schemas.microsoft.com/office/drawing/2014/main" id="{71B7CCBC-98BD-8194-888F-472FAEE2FBCE}"/>
              </a:ext>
            </a:extLst>
          </p:cNvPr>
          <p:cNvSpPr txBox="1"/>
          <p:nvPr/>
        </p:nvSpPr>
        <p:spPr>
          <a:xfrm>
            <a:off x="311866" y="7402760"/>
            <a:ext cx="6480487" cy="1200329"/>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11</a:t>
            </a:r>
            <a:r>
              <a:rPr kumimoji="1" lang="en-US" altLang="ja-JP" sz="1200" dirty="0">
                <a:latin typeface="Times New Roman" panose="02020603050405020304" pitchFamily="18" charset="0"/>
                <a:cs typeface="Times New Roman" panose="02020603050405020304" pitchFamily="18" charset="0"/>
              </a:rPr>
              <a:t> Maximum likelihood phylogeny of </a:t>
            </a:r>
            <a:r>
              <a:rPr kumimoji="1" lang="en-US" altLang="ja-JP" sz="1200" i="1" dirty="0" err="1">
                <a:latin typeface="Times New Roman" panose="02020603050405020304" pitchFamily="18" charset="0"/>
                <a:cs typeface="Times New Roman" panose="02020603050405020304" pitchFamily="18" charset="0"/>
              </a:rPr>
              <a:t>Caballeronia</a:t>
            </a:r>
            <a:r>
              <a:rPr kumimoji="1" lang="en-US" altLang="ja-JP" sz="1200" dirty="0">
                <a:latin typeface="Times New Roman" panose="02020603050405020304" pitchFamily="18" charset="0"/>
                <a:cs typeface="Times New Roman" panose="02020603050405020304" pitchFamily="18" charset="0"/>
              </a:rPr>
              <a:t> derived from </a:t>
            </a:r>
            <a:r>
              <a:rPr kumimoji="1" lang="en-US" altLang="ja-JP" sz="1200" i="1" dirty="0" err="1">
                <a:latin typeface="Times New Roman" panose="02020603050405020304" pitchFamily="18" charset="0"/>
                <a:cs typeface="Times New Roman" panose="02020603050405020304" pitchFamily="18" charset="0"/>
              </a:rPr>
              <a:t>Apolygus</a:t>
            </a:r>
            <a:r>
              <a:rPr kumimoji="1" lang="en-US" altLang="ja-JP" sz="1200" i="1"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spinolae</a:t>
            </a:r>
            <a:r>
              <a:rPr kumimoji="1" lang="en-US" altLang="ja-JP" sz="1200" dirty="0">
                <a:latin typeface="Times New Roman" panose="02020603050405020304" pitchFamily="18" charset="0"/>
                <a:cs typeface="Times New Roman" panose="02020603050405020304" pitchFamily="18" charset="0"/>
              </a:rPr>
              <a:t> based on the nucleotide sequences of partial 16S rRNA V4 region (250 bp). Numbers at the tree nodes indicate the maximum-likelihood bootstrap values (%) with 1,000 replicates; bootstrap values of more than 70 are shown. The scale bar represents the branch length corresponding to the number of substitutions per site. GS means Gut symbiont. The </a:t>
            </a:r>
            <a:r>
              <a:rPr kumimoji="1" lang="en-US" altLang="ja-JP" sz="1200" i="1" dirty="0" err="1">
                <a:latin typeface="Times New Roman" panose="02020603050405020304" pitchFamily="18" charset="0"/>
                <a:cs typeface="Times New Roman" panose="02020603050405020304" pitchFamily="18" charset="0"/>
              </a:rPr>
              <a:t>Caballeronia</a:t>
            </a:r>
            <a:r>
              <a:rPr kumimoji="1" lang="en-US" altLang="ja-JP" sz="1200" i="1"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OTUs obtained in this study are shown red letters.</a:t>
            </a:r>
            <a:endParaRPr kumimoji="1" lang="ja-JP" altLang="en-US" sz="1200" i="1" dirty="0">
              <a:latin typeface="Times New Roman" panose="02020603050405020304" pitchFamily="18" charset="0"/>
              <a:cs typeface="Times New Roman" panose="02020603050405020304" pitchFamily="18" charset="0"/>
            </a:endParaRPr>
          </a:p>
        </p:txBody>
      </p:sp>
      <p:grpSp>
        <p:nvGrpSpPr>
          <p:cNvPr id="208" name="グループ化 207">
            <a:extLst>
              <a:ext uri="{FF2B5EF4-FFF2-40B4-BE49-F238E27FC236}">
                <a16:creationId xmlns:a16="http://schemas.microsoft.com/office/drawing/2014/main" id="{038C1283-E397-76F1-491C-0F680CD62F25}"/>
              </a:ext>
            </a:extLst>
          </p:cNvPr>
          <p:cNvGrpSpPr/>
          <p:nvPr/>
        </p:nvGrpSpPr>
        <p:grpSpPr>
          <a:xfrm>
            <a:off x="0" y="1456152"/>
            <a:ext cx="7239451" cy="5995116"/>
            <a:chOff x="-68724" y="1412952"/>
            <a:chExt cx="7239451" cy="5995116"/>
          </a:xfrm>
        </p:grpSpPr>
        <p:grpSp>
          <p:nvGrpSpPr>
            <p:cNvPr id="154" name="グループ化 153">
              <a:extLst>
                <a:ext uri="{FF2B5EF4-FFF2-40B4-BE49-F238E27FC236}">
                  <a16:creationId xmlns:a16="http://schemas.microsoft.com/office/drawing/2014/main" id="{0B2879A8-D82C-DED2-9B7F-851B45274567}"/>
                </a:ext>
              </a:extLst>
            </p:cNvPr>
            <p:cNvGrpSpPr/>
            <p:nvPr/>
          </p:nvGrpSpPr>
          <p:grpSpPr>
            <a:xfrm>
              <a:off x="1090313" y="1458389"/>
              <a:ext cx="6080414" cy="4541268"/>
              <a:chOff x="668992" y="521995"/>
              <a:chExt cx="8107218" cy="6059951"/>
            </a:xfrm>
          </p:grpSpPr>
          <p:grpSp>
            <p:nvGrpSpPr>
              <p:cNvPr id="160" name="グループ化 159">
                <a:extLst>
                  <a:ext uri="{FF2B5EF4-FFF2-40B4-BE49-F238E27FC236}">
                    <a16:creationId xmlns:a16="http://schemas.microsoft.com/office/drawing/2014/main" id="{BD161125-D487-5847-5B67-BEBA5D2A7B71}"/>
                  </a:ext>
                </a:extLst>
              </p:cNvPr>
              <p:cNvGrpSpPr/>
              <p:nvPr/>
            </p:nvGrpSpPr>
            <p:grpSpPr>
              <a:xfrm>
                <a:off x="668992" y="521995"/>
                <a:ext cx="7451107" cy="6059951"/>
                <a:chOff x="668992" y="521995"/>
                <a:chExt cx="7451107" cy="6059951"/>
              </a:xfrm>
            </p:grpSpPr>
            <p:sp>
              <p:nvSpPr>
                <p:cNvPr id="173" name="正方形/長方形 172">
                  <a:extLst>
                    <a:ext uri="{FF2B5EF4-FFF2-40B4-BE49-F238E27FC236}">
                      <a16:creationId xmlns:a16="http://schemas.microsoft.com/office/drawing/2014/main" id="{6036DB1D-4B71-8223-FB56-B9606C6D97F2}"/>
                    </a:ext>
                  </a:extLst>
                </p:cNvPr>
                <p:cNvSpPr/>
                <p:nvPr/>
              </p:nvSpPr>
              <p:spPr>
                <a:xfrm>
                  <a:off x="827477" y="2426065"/>
                  <a:ext cx="7292622" cy="1390911"/>
                </a:xfrm>
                <a:prstGeom prst="rect">
                  <a:avLst/>
                </a:prstGeom>
                <a:gradFill flip="none" rotWithShape="1">
                  <a:gsLst>
                    <a:gs pos="0">
                      <a:schemeClr val="accent4">
                        <a:lumMod val="60000"/>
                        <a:lumOff val="40000"/>
                        <a:tint val="66000"/>
                        <a:satMod val="160000"/>
                      </a:schemeClr>
                    </a:gs>
                    <a:gs pos="26000">
                      <a:schemeClr val="accent4">
                        <a:lumMod val="60000"/>
                        <a:lumOff val="40000"/>
                        <a:tint val="44500"/>
                        <a:satMod val="160000"/>
                      </a:schemeClr>
                    </a:gs>
                    <a:gs pos="100000">
                      <a:srgbClr val="FFFFFF"/>
                    </a:gs>
                    <a:gs pos="77000">
                      <a:schemeClr val="accent4">
                        <a:lumMod val="60000"/>
                        <a:lumOff val="40000"/>
                        <a:tint val="23500"/>
                        <a:satMod val="160000"/>
                      </a:schemeClr>
                    </a:gs>
                    <a:gs pos="56000">
                      <a:schemeClr val="accent4">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4" name="正方形/長方形 173">
                  <a:extLst>
                    <a:ext uri="{FF2B5EF4-FFF2-40B4-BE49-F238E27FC236}">
                      <a16:creationId xmlns:a16="http://schemas.microsoft.com/office/drawing/2014/main" id="{7774953F-293E-87FD-50C0-360B131001E0}"/>
                    </a:ext>
                  </a:extLst>
                </p:cNvPr>
                <p:cNvSpPr/>
                <p:nvPr/>
              </p:nvSpPr>
              <p:spPr>
                <a:xfrm>
                  <a:off x="823385" y="5810389"/>
                  <a:ext cx="7292622" cy="771557"/>
                </a:xfrm>
                <a:prstGeom prst="rect">
                  <a:avLst/>
                </a:prstGeom>
                <a:gradFill flip="none" rotWithShape="1">
                  <a:gsLst>
                    <a:gs pos="0">
                      <a:srgbClr val="FF33DF">
                        <a:tint val="66000"/>
                        <a:satMod val="160000"/>
                      </a:srgbClr>
                    </a:gs>
                    <a:gs pos="0">
                      <a:srgbClr val="FF33DF">
                        <a:tint val="44500"/>
                        <a:satMod val="160000"/>
                      </a:srgbClr>
                    </a:gs>
                    <a:gs pos="68000">
                      <a:srgbClr val="FF33DF">
                        <a:tint val="23500"/>
                        <a:satMod val="160000"/>
                      </a:srgbClr>
                    </a:gs>
                    <a:gs pos="97000">
                      <a:srgbClr val="FFFFFF"/>
                    </a:gs>
                    <a:gs pos="44000">
                      <a:srgbClr val="FF33D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5" name="正方形/長方形 174">
                  <a:extLst>
                    <a:ext uri="{FF2B5EF4-FFF2-40B4-BE49-F238E27FC236}">
                      <a16:creationId xmlns:a16="http://schemas.microsoft.com/office/drawing/2014/main" id="{0763B144-78E9-9B41-6341-FFED713E8B5C}"/>
                    </a:ext>
                  </a:extLst>
                </p:cNvPr>
                <p:cNvSpPr/>
                <p:nvPr/>
              </p:nvSpPr>
              <p:spPr>
                <a:xfrm>
                  <a:off x="668992" y="3822468"/>
                  <a:ext cx="7450664" cy="2087257"/>
                </a:xfrm>
                <a:prstGeom prst="rect">
                  <a:avLst/>
                </a:prstGeom>
                <a:gradFill flip="none" rotWithShape="1">
                  <a:gsLst>
                    <a:gs pos="0">
                      <a:srgbClr val="92D050">
                        <a:tint val="66000"/>
                        <a:satMod val="160000"/>
                      </a:srgbClr>
                    </a:gs>
                    <a:gs pos="35000">
                      <a:srgbClr val="92D050">
                        <a:tint val="44500"/>
                        <a:satMod val="160000"/>
                      </a:srgbClr>
                    </a:gs>
                    <a:gs pos="82000">
                      <a:srgbClr val="92D050">
                        <a:tint val="23500"/>
                        <a:satMod val="160000"/>
                      </a:srgbClr>
                    </a:gs>
                    <a:gs pos="100000">
                      <a:srgbClr val="FFFFFF"/>
                    </a:gs>
                    <a:gs pos="62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6" name="正方形/長方形 175">
                  <a:extLst>
                    <a:ext uri="{FF2B5EF4-FFF2-40B4-BE49-F238E27FC236}">
                      <a16:creationId xmlns:a16="http://schemas.microsoft.com/office/drawing/2014/main" id="{5405E784-71D0-5647-BA1B-FDFBA29EA794}"/>
                    </a:ext>
                  </a:extLst>
                </p:cNvPr>
                <p:cNvSpPr/>
                <p:nvPr/>
              </p:nvSpPr>
              <p:spPr>
                <a:xfrm>
                  <a:off x="812800" y="521995"/>
                  <a:ext cx="7292622" cy="1945342"/>
                </a:xfrm>
                <a:prstGeom prst="rect">
                  <a:avLst/>
                </a:prstGeom>
                <a:gradFill flip="none" rotWithShape="1">
                  <a:gsLst>
                    <a:gs pos="0">
                      <a:srgbClr val="00B0F0">
                        <a:tint val="66000"/>
                        <a:satMod val="160000"/>
                      </a:srgbClr>
                    </a:gs>
                    <a:gs pos="33000">
                      <a:srgbClr val="00B0F0">
                        <a:tint val="44500"/>
                        <a:satMod val="160000"/>
                      </a:srgbClr>
                    </a:gs>
                    <a:gs pos="100000">
                      <a:srgbClr val="FFFFFF"/>
                    </a:gs>
                    <a:gs pos="69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61" name="グループ化 160">
                <a:extLst>
                  <a:ext uri="{FF2B5EF4-FFF2-40B4-BE49-F238E27FC236}">
                    <a16:creationId xmlns:a16="http://schemas.microsoft.com/office/drawing/2014/main" id="{E1FFB37C-7F03-1E96-A00A-6ACCF19CBC11}"/>
                  </a:ext>
                </a:extLst>
              </p:cNvPr>
              <p:cNvGrpSpPr/>
              <p:nvPr/>
            </p:nvGrpSpPr>
            <p:grpSpPr>
              <a:xfrm>
                <a:off x="6811846" y="3942328"/>
                <a:ext cx="1405585" cy="357876"/>
                <a:chOff x="6706639" y="3927194"/>
                <a:chExt cx="1405585" cy="357876"/>
              </a:xfrm>
            </p:grpSpPr>
            <p:sp>
              <p:nvSpPr>
                <p:cNvPr id="171" name="テキスト ボックス 170">
                  <a:extLst>
                    <a:ext uri="{FF2B5EF4-FFF2-40B4-BE49-F238E27FC236}">
                      <a16:creationId xmlns:a16="http://schemas.microsoft.com/office/drawing/2014/main" id="{CD77BA64-40B1-757D-A0B7-447CEDED74B7}"/>
                    </a:ext>
                  </a:extLst>
                </p:cNvPr>
                <p:cNvSpPr txBox="1"/>
                <p:nvPr/>
              </p:nvSpPr>
              <p:spPr>
                <a:xfrm>
                  <a:off x="6706639" y="3946240"/>
                  <a:ext cx="1405585" cy="338830"/>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SBE-β</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172" name="テキスト ボックス 171">
                  <a:extLst>
                    <a:ext uri="{FF2B5EF4-FFF2-40B4-BE49-F238E27FC236}">
                      <a16:creationId xmlns:a16="http://schemas.microsoft.com/office/drawing/2014/main" id="{87D32378-B638-E7D0-51D5-B093B458DC1E}"/>
                    </a:ext>
                  </a:extLst>
                </p:cNvPr>
                <p:cNvSpPr txBox="1"/>
                <p:nvPr/>
              </p:nvSpPr>
              <p:spPr>
                <a:xfrm>
                  <a:off x="6730623" y="3927194"/>
                  <a:ext cx="1325081" cy="338830"/>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SBE-β</a:t>
                  </a:r>
                  <a:endParaRPr kumimoji="1" lang="ja-JP" altLang="en-US" sz="1050" b="1">
                    <a:latin typeface="Meiryo" panose="020B0604030504040204" pitchFamily="34" charset="-128"/>
                    <a:ea typeface="Meiryo" panose="020B0604030504040204" pitchFamily="34" charset="-128"/>
                  </a:endParaRPr>
                </a:p>
              </p:txBody>
            </p:sp>
          </p:grpSp>
          <p:grpSp>
            <p:nvGrpSpPr>
              <p:cNvPr id="162" name="グループ化 161">
                <a:extLst>
                  <a:ext uri="{FF2B5EF4-FFF2-40B4-BE49-F238E27FC236}">
                    <a16:creationId xmlns:a16="http://schemas.microsoft.com/office/drawing/2014/main" id="{0E56F96E-364D-9D7F-7E41-BE6B1AC4518D}"/>
                  </a:ext>
                </a:extLst>
              </p:cNvPr>
              <p:cNvGrpSpPr/>
              <p:nvPr/>
            </p:nvGrpSpPr>
            <p:grpSpPr>
              <a:xfrm>
                <a:off x="6026055" y="5957179"/>
                <a:ext cx="2512365" cy="358325"/>
                <a:chOff x="5003898" y="4846572"/>
                <a:chExt cx="3183037" cy="358325"/>
              </a:xfrm>
            </p:grpSpPr>
            <p:sp>
              <p:nvSpPr>
                <p:cNvPr id="169" name="テキスト ボックス 168">
                  <a:extLst>
                    <a:ext uri="{FF2B5EF4-FFF2-40B4-BE49-F238E27FC236}">
                      <a16:creationId xmlns:a16="http://schemas.microsoft.com/office/drawing/2014/main" id="{050D27AB-20C6-E1FE-7BB5-2B1A5A659882}"/>
                    </a:ext>
                  </a:extLst>
                </p:cNvPr>
                <p:cNvSpPr txBox="1"/>
                <p:nvPr/>
              </p:nvSpPr>
              <p:spPr>
                <a:xfrm>
                  <a:off x="5003898" y="4866067"/>
                  <a:ext cx="3183037" cy="338830"/>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SBE-</a:t>
                  </a:r>
                  <a:r>
                    <a:rPr kumimoji="1" lang="en-US" altLang="ja-JP" sz="1050" b="1" dirty="0" err="1">
                      <a:solidFill>
                        <a:schemeClr val="bg1"/>
                      </a:solidFill>
                      <a:latin typeface="Meiryo" panose="020B0604030504040204" pitchFamily="34" charset="-128"/>
                      <a:ea typeface="Meiryo" panose="020B0604030504040204" pitchFamily="34" charset="-128"/>
                    </a:rPr>
                    <a:t>γ</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170" name="テキスト ボックス 169">
                  <a:extLst>
                    <a:ext uri="{FF2B5EF4-FFF2-40B4-BE49-F238E27FC236}">
                      <a16:creationId xmlns:a16="http://schemas.microsoft.com/office/drawing/2014/main" id="{67596BD1-3FAC-7B00-A392-D5993C95C9CA}"/>
                    </a:ext>
                  </a:extLst>
                </p:cNvPr>
                <p:cNvSpPr txBox="1"/>
                <p:nvPr/>
              </p:nvSpPr>
              <p:spPr>
                <a:xfrm>
                  <a:off x="6057433" y="4846572"/>
                  <a:ext cx="1045371" cy="338830"/>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SBE-</a:t>
                  </a:r>
                  <a:r>
                    <a:rPr kumimoji="1" lang="en-US" altLang="ja-JP" sz="1050" b="1" dirty="0" err="1">
                      <a:latin typeface="Meiryo" panose="020B0604030504040204" pitchFamily="34" charset="-128"/>
                      <a:ea typeface="Meiryo" panose="020B0604030504040204" pitchFamily="34" charset="-128"/>
                    </a:rPr>
                    <a:t>γ</a:t>
                  </a:r>
                  <a:endParaRPr kumimoji="1" lang="ja-JP" altLang="en-US" sz="1050" b="1">
                    <a:latin typeface="Meiryo" panose="020B0604030504040204" pitchFamily="34" charset="-128"/>
                    <a:ea typeface="Meiryo" panose="020B0604030504040204" pitchFamily="34" charset="-128"/>
                  </a:endParaRPr>
                </a:p>
              </p:txBody>
            </p:sp>
          </p:grpSp>
          <p:grpSp>
            <p:nvGrpSpPr>
              <p:cNvPr id="163" name="グループ化 162">
                <a:extLst>
                  <a:ext uri="{FF2B5EF4-FFF2-40B4-BE49-F238E27FC236}">
                    <a16:creationId xmlns:a16="http://schemas.microsoft.com/office/drawing/2014/main" id="{E98A887A-2E05-0098-19D2-B3FBB0D7EC6C}"/>
                  </a:ext>
                </a:extLst>
              </p:cNvPr>
              <p:cNvGrpSpPr/>
              <p:nvPr/>
            </p:nvGrpSpPr>
            <p:grpSpPr>
              <a:xfrm>
                <a:off x="6692427" y="597373"/>
                <a:ext cx="1303532" cy="354797"/>
                <a:chOff x="6255943" y="4134428"/>
                <a:chExt cx="1388643" cy="354797"/>
              </a:xfrm>
            </p:grpSpPr>
            <p:sp>
              <p:nvSpPr>
                <p:cNvPr id="167" name="テキスト ボックス 166">
                  <a:extLst>
                    <a:ext uri="{FF2B5EF4-FFF2-40B4-BE49-F238E27FC236}">
                      <a16:creationId xmlns:a16="http://schemas.microsoft.com/office/drawing/2014/main" id="{CDA20E20-829D-237D-5964-48B41B36CE88}"/>
                    </a:ext>
                  </a:extLst>
                </p:cNvPr>
                <p:cNvSpPr txBox="1"/>
                <p:nvPr/>
              </p:nvSpPr>
              <p:spPr>
                <a:xfrm>
                  <a:off x="6255943" y="4150393"/>
                  <a:ext cx="1388643" cy="338832"/>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SBE-α</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168" name="テキスト ボックス 167">
                  <a:extLst>
                    <a:ext uri="{FF2B5EF4-FFF2-40B4-BE49-F238E27FC236}">
                      <a16:creationId xmlns:a16="http://schemas.microsoft.com/office/drawing/2014/main" id="{222D66D2-30C2-029A-AFFB-DD8702FAB9E3}"/>
                    </a:ext>
                  </a:extLst>
                </p:cNvPr>
                <p:cNvSpPr txBox="1"/>
                <p:nvPr/>
              </p:nvSpPr>
              <p:spPr>
                <a:xfrm>
                  <a:off x="6384657" y="4134428"/>
                  <a:ext cx="1093526" cy="338832"/>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SBE-α</a:t>
                  </a:r>
                  <a:endParaRPr kumimoji="1" lang="ja-JP" altLang="en-US" sz="1050" b="1">
                    <a:latin typeface="Meiryo" panose="020B0604030504040204" pitchFamily="34" charset="-128"/>
                    <a:ea typeface="Meiryo" panose="020B0604030504040204" pitchFamily="34" charset="-128"/>
                  </a:endParaRPr>
                </a:p>
              </p:txBody>
            </p:sp>
          </p:grpSp>
          <p:grpSp>
            <p:nvGrpSpPr>
              <p:cNvPr id="164" name="グループ化 163">
                <a:extLst>
                  <a:ext uri="{FF2B5EF4-FFF2-40B4-BE49-F238E27FC236}">
                    <a16:creationId xmlns:a16="http://schemas.microsoft.com/office/drawing/2014/main" id="{8F21DB3C-89E4-A734-F1EF-BA1C1F723816}"/>
                  </a:ext>
                </a:extLst>
              </p:cNvPr>
              <p:cNvGrpSpPr/>
              <p:nvPr/>
            </p:nvGrpSpPr>
            <p:grpSpPr>
              <a:xfrm>
                <a:off x="5788266" y="2565277"/>
                <a:ext cx="2987944" cy="353264"/>
                <a:chOff x="5040640" y="4438594"/>
                <a:chExt cx="3183037" cy="353264"/>
              </a:xfrm>
            </p:grpSpPr>
            <p:sp>
              <p:nvSpPr>
                <p:cNvPr id="165" name="テキスト ボックス 164">
                  <a:extLst>
                    <a:ext uri="{FF2B5EF4-FFF2-40B4-BE49-F238E27FC236}">
                      <a16:creationId xmlns:a16="http://schemas.microsoft.com/office/drawing/2014/main" id="{7A0E37C8-476C-7CEC-5938-5BFA1D782452}"/>
                    </a:ext>
                  </a:extLst>
                </p:cNvPr>
                <p:cNvSpPr txBox="1"/>
                <p:nvPr/>
              </p:nvSpPr>
              <p:spPr>
                <a:xfrm>
                  <a:off x="5040640" y="4453028"/>
                  <a:ext cx="3183037" cy="338830"/>
                </a:xfrm>
                <a:prstGeom prst="rect">
                  <a:avLst/>
                </a:prstGeom>
                <a:noFill/>
              </p:spPr>
              <p:txBody>
                <a:bodyPr wrap="square" rtlCol="0">
                  <a:spAutoFit/>
                </a:bodyPr>
                <a:lstStyle/>
                <a:p>
                  <a:pPr algn="ctr"/>
                  <a:r>
                    <a:rPr kumimoji="1" lang="en-US" altLang="ja-JP" sz="1050" b="1" dirty="0" err="1">
                      <a:solidFill>
                        <a:schemeClr val="bg1"/>
                      </a:solidFill>
                      <a:latin typeface="Meiryo" panose="020B0604030504040204" pitchFamily="34" charset="-128"/>
                      <a:ea typeface="Meiryo" panose="020B0604030504040204" pitchFamily="34" charset="-128"/>
                    </a:rPr>
                    <a:t>Coreoidea</a:t>
                  </a:r>
                  <a:r>
                    <a:rPr kumimoji="1" lang="en-US" altLang="ja-JP" sz="1050" b="1" dirty="0">
                      <a:solidFill>
                        <a:schemeClr val="bg1"/>
                      </a:solidFill>
                      <a:latin typeface="Meiryo" panose="020B0604030504040204" pitchFamily="34" charset="-128"/>
                      <a:ea typeface="Meiryo" panose="020B0604030504040204" pitchFamily="34" charset="-128"/>
                    </a:rPr>
                    <a:t> clade</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166" name="テキスト ボックス 165">
                  <a:extLst>
                    <a:ext uri="{FF2B5EF4-FFF2-40B4-BE49-F238E27FC236}">
                      <a16:creationId xmlns:a16="http://schemas.microsoft.com/office/drawing/2014/main" id="{2D1591D2-A5E9-0A7C-617A-7708FB940772}"/>
                    </a:ext>
                  </a:extLst>
                </p:cNvPr>
                <p:cNvSpPr txBox="1"/>
                <p:nvPr/>
              </p:nvSpPr>
              <p:spPr>
                <a:xfrm>
                  <a:off x="5147617" y="4438594"/>
                  <a:ext cx="2898724" cy="338832"/>
                </a:xfrm>
                <a:prstGeom prst="rect">
                  <a:avLst/>
                </a:prstGeom>
                <a:noFill/>
              </p:spPr>
              <p:txBody>
                <a:bodyPr wrap="square" rtlCol="0">
                  <a:spAutoFit/>
                </a:bodyPr>
                <a:lstStyle/>
                <a:p>
                  <a:pPr algn="ctr"/>
                  <a:r>
                    <a:rPr kumimoji="1" lang="en-US" altLang="ja-JP" sz="1050" b="1" dirty="0" err="1">
                      <a:latin typeface="Meiryo" panose="020B0604030504040204" pitchFamily="34" charset="-128"/>
                      <a:ea typeface="Meiryo" panose="020B0604030504040204" pitchFamily="34" charset="-128"/>
                    </a:rPr>
                    <a:t>Coreoidea</a:t>
                  </a:r>
                  <a:r>
                    <a:rPr kumimoji="1" lang="en-US" altLang="ja-JP" sz="1050" b="1" dirty="0">
                      <a:latin typeface="Meiryo" panose="020B0604030504040204" pitchFamily="34" charset="-128"/>
                      <a:ea typeface="Meiryo" panose="020B0604030504040204" pitchFamily="34" charset="-128"/>
                    </a:rPr>
                    <a:t> clade</a:t>
                  </a:r>
                  <a:endParaRPr kumimoji="1" lang="ja-JP" altLang="en-US" sz="1050" b="1">
                    <a:latin typeface="Meiryo" panose="020B0604030504040204" pitchFamily="34" charset="-128"/>
                    <a:ea typeface="Meiryo" panose="020B0604030504040204" pitchFamily="34" charset="-128"/>
                  </a:endParaRPr>
                </a:p>
              </p:txBody>
            </p:sp>
          </p:grpSp>
        </p:grpSp>
        <p:grpSp>
          <p:nvGrpSpPr>
            <p:cNvPr id="202" name="グループ化 201">
              <a:extLst>
                <a:ext uri="{FF2B5EF4-FFF2-40B4-BE49-F238E27FC236}">
                  <a16:creationId xmlns:a16="http://schemas.microsoft.com/office/drawing/2014/main" id="{B9BB6CB8-63B5-0650-0A8E-1C5AD771522C}"/>
                </a:ext>
              </a:extLst>
            </p:cNvPr>
            <p:cNvGrpSpPr/>
            <p:nvPr/>
          </p:nvGrpSpPr>
          <p:grpSpPr>
            <a:xfrm>
              <a:off x="-68724" y="1412952"/>
              <a:ext cx="6852803" cy="5536007"/>
              <a:chOff x="-68724" y="1412952"/>
              <a:chExt cx="6852803" cy="5536007"/>
            </a:xfrm>
          </p:grpSpPr>
          <p:grpSp>
            <p:nvGrpSpPr>
              <p:cNvPr id="182" name="グループ化 181">
                <a:extLst>
                  <a:ext uri="{FF2B5EF4-FFF2-40B4-BE49-F238E27FC236}">
                    <a16:creationId xmlns:a16="http://schemas.microsoft.com/office/drawing/2014/main" id="{A27EFFE4-E4AD-A178-0E57-E10D67FA7F81}"/>
                  </a:ext>
                </a:extLst>
              </p:cNvPr>
              <p:cNvGrpSpPr/>
              <p:nvPr/>
            </p:nvGrpSpPr>
            <p:grpSpPr>
              <a:xfrm>
                <a:off x="141430" y="1412952"/>
                <a:ext cx="6642649" cy="5536007"/>
                <a:chOff x="141430" y="1412952"/>
                <a:chExt cx="6642649" cy="5536007"/>
              </a:xfrm>
            </p:grpSpPr>
            <p:sp>
              <p:nvSpPr>
                <p:cNvPr id="177" name="正方形/長方形 176">
                  <a:extLst>
                    <a:ext uri="{FF2B5EF4-FFF2-40B4-BE49-F238E27FC236}">
                      <a16:creationId xmlns:a16="http://schemas.microsoft.com/office/drawing/2014/main" id="{CAB88A34-F824-3B14-D62C-70BDB43299E4}"/>
                    </a:ext>
                  </a:extLst>
                </p:cNvPr>
                <p:cNvSpPr/>
                <p:nvPr/>
              </p:nvSpPr>
              <p:spPr>
                <a:xfrm>
                  <a:off x="1208086" y="5991219"/>
                  <a:ext cx="5469467" cy="385061"/>
                </a:xfrm>
                <a:prstGeom prst="rect">
                  <a:avLst/>
                </a:prstGeom>
                <a:gradFill flip="none" rotWithShape="1">
                  <a:gsLst>
                    <a:gs pos="0">
                      <a:schemeClr val="bg2">
                        <a:lumMod val="50000"/>
                        <a:tint val="66000"/>
                        <a:satMod val="160000"/>
                      </a:schemeClr>
                    </a:gs>
                    <a:gs pos="14000">
                      <a:schemeClr val="bg2">
                        <a:lumMod val="50000"/>
                        <a:tint val="44500"/>
                        <a:satMod val="160000"/>
                      </a:schemeClr>
                    </a:gs>
                    <a:gs pos="99000">
                      <a:schemeClr val="bg1"/>
                    </a:gs>
                    <a:gs pos="67000">
                      <a:schemeClr val="bg2">
                        <a:lumMod val="50000"/>
                        <a:tint val="23500"/>
                        <a:satMod val="160000"/>
                      </a:schemeClr>
                    </a:gs>
                    <a:gs pos="54000">
                      <a:schemeClr val="bg2">
                        <a:lumMod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8" name="正方形/長方形 177">
                  <a:extLst>
                    <a:ext uri="{FF2B5EF4-FFF2-40B4-BE49-F238E27FC236}">
                      <a16:creationId xmlns:a16="http://schemas.microsoft.com/office/drawing/2014/main" id="{2FEF71FA-7726-0F22-38DD-3CA4EEC4DA47}"/>
                    </a:ext>
                  </a:extLst>
                </p:cNvPr>
                <p:cNvSpPr/>
                <p:nvPr/>
              </p:nvSpPr>
              <p:spPr>
                <a:xfrm>
                  <a:off x="1205751" y="6377418"/>
                  <a:ext cx="5469467" cy="359328"/>
                </a:xfrm>
                <a:prstGeom prst="rect">
                  <a:avLst/>
                </a:prstGeom>
                <a:gradFill flip="none" rotWithShape="1">
                  <a:gsLst>
                    <a:gs pos="0">
                      <a:schemeClr val="accent6">
                        <a:lumMod val="75000"/>
                        <a:tint val="66000"/>
                        <a:satMod val="160000"/>
                      </a:schemeClr>
                    </a:gs>
                    <a:gs pos="33000">
                      <a:schemeClr val="accent6">
                        <a:lumMod val="75000"/>
                        <a:tint val="44500"/>
                        <a:satMod val="160000"/>
                      </a:schemeClr>
                    </a:gs>
                    <a:gs pos="98000">
                      <a:schemeClr val="bg1"/>
                    </a:gs>
                    <a:gs pos="57000">
                      <a:schemeClr val="accent6">
                        <a:lumMod val="75000"/>
                        <a:tint val="23500"/>
                        <a:satMod val="160000"/>
                      </a:schemeClr>
                    </a:gs>
                    <a:gs pos="56000">
                      <a:schemeClr val="accent6">
                        <a:lumMod val="75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52" name="グループ化 151">
                  <a:extLst>
                    <a:ext uri="{FF2B5EF4-FFF2-40B4-BE49-F238E27FC236}">
                      <a16:creationId xmlns:a16="http://schemas.microsoft.com/office/drawing/2014/main" id="{DF86B3CD-540D-16C4-11DD-6E59F8BCDD25}"/>
                    </a:ext>
                  </a:extLst>
                </p:cNvPr>
                <p:cNvGrpSpPr/>
                <p:nvPr/>
              </p:nvGrpSpPr>
              <p:grpSpPr>
                <a:xfrm>
                  <a:off x="141430" y="1412952"/>
                  <a:ext cx="6526207" cy="5536007"/>
                  <a:chOff x="445089" y="1401522"/>
                  <a:chExt cx="6526207" cy="5536007"/>
                </a:xfrm>
              </p:grpSpPr>
              <p:grpSp>
                <p:nvGrpSpPr>
                  <p:cNvPr id="129" name="グループ化 128">
                    <a:extLst>
                      <a:ext uri="{FF2B5EF4-FFF2-40B4-BE49-F238E27FC236}">
                        <a16:creationId xmlns:a16="http://schemas.microsoft.com/office/drawing/2014/main" id="{54FEEBF9-E0BF-3F40-CBEA-89F5A0F14045}"/>
                      </a:ext>
                    </a:extLst>
                  </p:cNvPr>
                  <p:cNvGrpSpPr/>
                  <p:nvPr/>
                </p:nvGrpSpPr>
                <p:grpSpPr>
                  <a:xfrm>
                    <a:off x="445089" y="1401522"/>
                    <a:ext cx="5399092" cy="5396129"/>
                    <a:chOff x="445089" y="1401522"/>
                    <a:chExt cx="5399092" cy="5396129"/>
                  </a:xfrm>
                </p:grpSpPr>
                <p:sp>
                  <p:nvSpPr>
                    <p:cNvPr id="2" name="左中かっこ 1">
                      <a:extLst>
                        <a:ext uri="{FF2B5EF4-FFF2-40B4-BE49-F238E27FC236}">
                          <a16:creationId xmlns:a16="http://schemas.microsoft.com/office/drawing/2014/main" id="{EDFD9016-1EC6-A000-EA38-716BCDF3BA50}"/>
                        </a:ext>
                      </a:extLst>
                    </p:cNvPr>
                    <p:cNvSpPr/>
                    <p:nvPr/>
                  </p:nvSpPr>
                  <p:spPr>
                    <a:xfrm>
                      <a:off x="452073" y="6178483"/>
                      <a:ext cx="94728" cy="476718"/>
                    </a:xfrm>
                    <a:prstGeom prst="leftBrace">
                      <a:avLst>
                        <a:gd name="adj1" fmla="val 0"/>
                        <a:gd name="adj2" fmla="val 5044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左大かっこ 2">
                      <a:extLst>
                        <a:ext uri="{FF2B5EF4-FFF2-40B4-BE49-F238E27FC236}">
                          <a16:creationId xmlns:a16="http://schemas.microsoft.com/office/drawing/2014/main" id="{7305C4A4-3FDD-5802-CF4B-355121DDEA0D}"/>
                        </a:ext>
                      </a:extLst>
                    </p:cNvPr>
                    <p:cNvSpPr/>
                    <p:nvPr/>
                  </p:nvSpPr>
                  <p:spPr>
                    <a:xfrm>
                      <a:off x="445089" y="3200400"/>
                      <a:ext cx="45719" cy="3216442"/>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67A675A8-05FC-1603-C861-6BCD64E162B9}"/>
                        </a:ext>
                      </a:extLst>
                    </p:cNvPr>
                    <p:cNvCxnSpPr>
                      <a:cxnSpLocks/>
                    </p:cNvCxnSpPr>
                    <p:nvPr/>
                  </p:nvCxnSpPr>
                  <p:spPr>
                    <a:xfrm>
                      <a:off x="546801" y="6178483"/>
                      <a:ext cx="5295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941AFE6-4424-527A-2A01-C0F11D1AD9E9}"/>
                        </a:ext>
                      </a:extLst>
                    </p:cNvPr>
                    <p:cNvCxnSpPr>
                      <a:cxnSpLocks/>
                    </p:cNvCxnSpPr>
                    <p:nvPr/>
                  </p:nvCxnSpPr>
                  <p:spPr>
                    <a:xfrm>
                      <a:off x="546801" y="6657170"/>
                      <a:ext cx="719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左大かっこ 9">
                      <a:extLst>
                        <a:ext uri="{FF2B5EF4-FFF2-40B4-BE49-F238E27FC236}">
                          <a16:creationId xmlns:a16="http://schemas.microsoft.com/office/drawing/2014/main" id="{8863EB96-7374-0AA8-7542-52C3D436173A}"/>
                        </a:ext>
                      </a:extLst>
                    </p:cNvPr>
                    <p:cNvSpPr/>
                    <p:nvPr/>
                  </p:nvSpPr>
                  <p:spPr>
                    <a:xfrm>
                      <a:off x="1076324" y="6092827"/>
                      <a:ext cx="529523" cy="16917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CA6A96D2-68AC-2F66-EAD8-BEFFD0B24851}"/>
                        </a:ext>
                      </a:extLst>
                    </p:cNvPr>
                    <p:cNvCxnSpPr>
                      <a:cxnSpLocks/>
                    </p:cNvCxnSpPr>
                    <p:nvPr/>
                  </p:nvCxnSpPr>
                  <p:spPr>
                    <a:xfrm>
                      <a:off x="1445326" y="6092827"/>
                      <a:ext cx="5295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EBA7F5D-40B6-A90C-B329-3EEC94F09818}"/>
                        </a:ext>
                      </a:extLst>
                    </p:cNvPr>
                    <p:cNvCxnSpPr>
                      <a:cxnSpLocks/>
                    </p:cNvCxnSpPr>
                    <p:nvPr/>
                  </p:nvCxnSpPr>
                  <p:spPr>
                    <a:xfrm>
                      <a:off x="1701800" y="6530977"/>
                      <a:ext cx="537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左大かっこ 13">
                      <a:extLst>
                        <a:ext uri="{FF2B5EF4-FFF2-40B4-BE49-F238E27FC236}">
                          <a16:creationId xmlns:a16="http://schemas.microsoft.com/office/drawing/2014/main" id="{58663207-8CA7-41AD-1E00-2C9161E70736}"/>
                        </a:ext>
                      </a:extLst>
                    </p:cNvPr>
                    <p:cNvSpPr/>
                    <p:nvPr/>
                  </p:nvSpPr>
                  <p:spPr>
                    <a:xfrm>
                      <a:off x="1266122" y="6530977"/>
                      <a:ext cx="529523" cy="266674"/>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93165BB0-A6B1-33B1-6B92-18FBF2AD3723}"/>
                        </a:ext>
                      </a:extLst>
                    </p:cNvPr>
                    <p:cNvCxnSpPr>
                      <a:cxnSpLocks/>
                    </p:cNvCxnSpPr>
                    <p:nvPr/>
                  </p:nvCxnSpPr>
                  <p:spPr>
                    <a:xfrm>
                      <a:off x="1752600" y="6797651"/>
                      <a:ext cx="1368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左大かっこ 20">
                      <a:extLst>
                        <a:ext uri="{FF2B5EF4-FFF2-40B4-BE49-F238E27FC236}">
                          <a16:creationId xmlns:a16="http://schemas.microsoft.com/office/drawing/2014/main" id="{497B1802-FF13-B40F-6486-739065C8FC47}"/>
                        </a:ext>
                      </a:extLst>
                    </p:cNvPr>
                    <p:cNvSpPr/>
                    <p:nvPr/>
                  </p:nvSpPr>
                  <p:spPr>
                    <a:xfrm>
                      <a:off x="2239612" y="6442077"/>
                      <a:ext cx="529523" cy="165088"/>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B86A2070-92F8-D55D-3A5C-EE6C0937B337}"/>
                        </a:ext>
                      </a:extLst>
                    </p:cNvPr>
                    <p:cNvCxnSpPr>
                      <a:cxnSpLocks/>
                    </p:cNvCxnSpPr>
                    <p:nvPr/>
                  </p:nvCxnSpPr>
                  <p:spPr>
                    <a:xfrm>
                      <a:off x="2733675" y="6442077"/>
                      <a:ext cx="717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46F2C27-E098-34B0-C2E0-778B142F9991}"/>
                        </a:ext>
                      </a:extLst>
                    </p:cNvPr>
                    <p:cNvCxnSpPr>
                      <a:cxnSpLocks/>
                    </p:cNvCxnSpPr>
                    <p:nvPr/>
                  </p:nvCxnSpPr>
                  <p:spPr>
                    <a:xfrm>
                      <a:off x="2762250" y="6607165"/>
                      <a:ext cx="968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213089F-911F-A239-F8D2-F9DA68F6FE21}"/>
                        </a:ext>
                      </a:extLst>
                    </p:cNvPr>
                    <p:cNvCxnSpPr>
                      <a:cxnSpLocks/>
                    </p:cNvCxnSpPr>
                    <p:nvPr/>
                  </p:nvCxnSpPr>
                  <p:spPr>
                    <a:xfrm>
                      <a:off x="445089" y="3200390"/>
                      <a:ext cx="691561" cy="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左大かっこ 27">
                      <a:extLst>
                        <a:ext uri="{FF2B5EF4-FFF2-40B4-BE49-F238E27FC236}">
                          <a16:creationId xmlns:a16="http://schemas.microsoft.com/office/drawing/2014/main" id="{A5FBE2BA-9BEB-C00B-109F-67A616D70865}"/>
                        </a:ext>
                      </a:extLst>
                    </p:cNvPr>
                    <p:cNvSpPr/>
                    <p:nvPr/>
                  </p:nvSpPr>
                  <p:spPr>
                    <a:xfrm>
                      <a:off x="1136650" y="1981212"/>
                      <a:ext cx="92075" cy="2431928"/>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A801760-752E-9611-4B20-DC64DFC587FB}"/>
                        </a:ext>
                      </a:extLst>
                    </p:cNvPr>
                    <p:cNvCxnSpPr>
                      <a:cxnSpLocks/>
                      <a:endCxn id="32" idx="1"/>
                    </p:cNvCxnSpPr>
                    <p:nvPr/>
                  </p:nvCxnSpPr>
                  <p:spPr>
                    <a:xfrm flipV="1">
                      <a:off x="1136650" y="1979613"/>
                      <a:ext cx="24447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左大かっこ 30">
                      <a:extLst>
                        <a:ext uri="{FF2B5EF4-FFF2-40B4-BE49-F238E27FC236}">
                          <a16:creationId xmlns:a16="http://schemas.microsoft.com/office/drawing/2014/main" id="{3D13400D-2BD9-E8C0-D476-E88BECC5193C}"/>
                        </a:ext>
                      </a:extLst>
                    </p:cNvPr>
                    <p:cNvSpPr/>
                    <p:nvPr/>
                  </p:nvSpPr>
                  <p:spPr>
                    <a:xfrm>
                      <a:off x="1228725" y="3316291"/>
                      <a:ext cx="92075" cy="2201855"/>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左大かっこ 31">
                      <a:extLst>
                        <a:ext uri="{FF2B5EF4-FFF2-40B4-BE49-F238E27FC236}">
                          <a16:creationId xmlns:a16="http://schemas.microsoft.com/office/drawing/2014/main" id="{0B2F25B3-77F8-7B6F-82C4-211340A9EF1C}"/>
                        </a:ext>
                      </a:extLst>
                    </p:cNvPr>
                    <p:cNvSpPr/>
                    <p:nvPr/>
                  </p:nvSpPr>
                  <p:spPr>
                    <a:xfrm>
                      <a:off x="1381125" y="1673226"/>
                      <a:ext cx="92075" cy="612774"/>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29A743D5-2BF6-3577-A338-AB669C8498BE}"/>
                        </a:ext>
                      </a:extLst>
                    </p:cNvPr>
                    <p:cNvCxnSpPr>
                      <a:cxnSpLocks/>
                    </p:cNvCxnSpPr>
                    <p:nvPr/>
                  </p:nvCxnSpPr>
                  <p:spPr>
                    <a:xfrm>
                      <a:off x="1445326" y="2286000"/>
                      <a:ext cx="5295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E5182F6-34D9-E5BC-FBDE-0C5F8AD75E5D}"/>
                        </a:ext>
                      </a:extLst>
                    </p:cNvPr>
                    <p:cNvCxnSpPr>
                      <a:cxnSpLocks/>
                    </p:cNvCxnSpPr>
                    <p:nvPr/>
                  </p:nvCxnSpPr>
                  <p:spPr>
                    <a:xfrm>
                      <a:off x="1381125" y="1673227"/>
                      <a:ext cx="174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左大かっこ 36">
                      <a:extLst>
                        <a:ext uri="{FF2B5EF4-FFF2-40B4-BE49-F238E27FC236}">
                          <a16:creationId xmlns:a16="http://schemas.microsoft.com/office/drawing/2014/main" id="{ED2C950D-E15C-949C-DF49-D34482688672}"/>
                        </a:ext>
                      </a:extLst>
                    </p:cNvPr>
                    <p:cNvSpPr/>
                    <p:nvPr/>
                  </p:nvSpPr>
                  <p:spPr>
                    <a:xfrm>
                      <a:off x="1565275" y="1545089"/>
                      <a:ext cx="45719" cy="25830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3C2038B1-95FF-DA4E-052B-879E09B79510}"/>
                        </a:ext>
                      </a:extLst>
                    </p:cNvPr>
                    <p:cNvCxnSpPr>
                      <a:cxnSpLocks/>
                      <a:stCxn id="37" idx="2"/>
                    </p:cNvCxnSpPr>
                    <p:nvPr/>
                  </p:nvCxnSpPr>
                  <p:spPr>
                    <a:xfrm>
                      <a:off x="1610994" y="1803398"/>
                      <a:ext cx="184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左大かっこ 39">
                      <a:extLst>
                        <a:ext uri="{FF2B5EF4-FFF2-40B4-BE49-F238E27FC236}">
                          <a16:creationId xmlns:a16="http://schemas.microsoft.com/office/drawing/2014/main" id="{F2E49AA9-AF6E-716F-F700-60DC9023CD78}"/>
                        </a:ext>
                      </a:extLst>
                    </p:cNvPr>
                    <p:cNvSpPr/>
                    <p:nvPr/>
                  </p:nvSpPr>
                  <p:spPr>
                    <a:xfrm>
                      <a:off x="1803264" y="1715522"/>
                      <a:ext cx="45719" cy="183128"/>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5011B47B-BF9F-1B45-2863-677EFD8E0861}"/>
                        </a:ext>
                      </a:extLst>
                    </p:cNvPr>
                    <p:cNvCxnSpPr>
                      <a:cxnSpLocks/>
                    </p:cNvCxnSpPr>
                    <p:nvPr/>
                  </p:nvCxnSpPr>
                  <p:spPr>
                    <a:xfrm>
                      <a:off x="1848983" y="1898648"/>
                      <a:ext cx="513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EAE452A5-65C0-CDBD-5511-FF9C8ABD46CE}"/>
                        </a:ext>
                      </a:extLst>
                    </p:cNvPr>
                    <p:cNvCxnSpPr>
                      <a:cxnSpLocks/>
                    </p:cNvCxnSpPr>
                    <p:nvPr/>
                  </p:nvCxnSpPr>
                  <p:spPr>
                    <a:xfrm>
                      <a:off x="1971675" y="2063748"/>
                      <a:ext cx="3175" cy="441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C5D9E5-8F02-2E66-BD6F-17523C805B01}"/>
                        </a:ext>
                      </a:extLst>
                    </p:cNvPr>
                    <p:cNvCxnSpPr>
                      <a:cxnSpLocks/>
                    </p:cNvCxnSpPr>
                    <p:nvPr/>
                  </p:nvCxnSpPr>
                  <p:spPr>
                    <a:xfrm>
                      <a:off x="1965325" y="2063748"/>
                      <a:ext cx="274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BBC75FE-C5FB-2DF3-2A2F-D4A1AAD7A1F9}"/>
                        </a:ext>
                      </a:extLst>
                    </p:cNvPr>
                    <p:cNvCxnSpPr>
                      <a:cxnSpLocks/>
                    </p:cNvCxnSpPr>
                    <p:nvPr/>
                  </p:nvCxnSpPr>
                  <p:spPr>
                    <a:xfrm>
                      <a:off x="1990725" y="2235198"/>
                      <a:ext cx="0" cy="43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1BCEA18-A54E-5FA7-8A2A-6A4DDE545468}"/>
                        </a:ext>
                      </a:extLst>
                    </p:cNvPr>
                    <p:cNvCxnSpPr>
                      <a:cxnSpLocks/>
                    </p:cNvCxnSpPr>
                    <p:nvPr/>
                  </p:nvCxnSpPr>
                  <p:spPr>
                    <a:xfrm>
                      <a:off x="1987550" y="2474068"/>
                      <a:ext cx="422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9B1BDD-06C3-E8FF-819C-38A7AB0C013C}"/>
                        </a:ext>
                      </a:extLst>
                    </p:cNvPr>
                    <p:cNvCxnSpPr>
                      <a:cxnSpLocks/>
                    </p:cNvCxnSpPr>
                    <p:nvPr/>
                  </p:nvCxnSpPr>
                  <p:spPr>
                    <a:xfrm>
                      <a:off x="1984375" y="2668150"/>
                      <a:ext cx="86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746758C-D0C7-CB54-2CE7-4555CA7BC208}"/>
                        </a:ext>
                      </a:extLst>
                    </p:cNvPr>
                    <p:cNvCxnSpPr>
                      <a:cxnSpLocks/>
                    </p:cNvCxnSpPr>
                    <p:nvPr/>
                  </p:nvCxnSpPr>
                  <p:spPr>
                    <a:xfrm>
                      <a:off x="1295400" y="3316291"/>
                      <a:ext cx="720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8EF558B-2A2B-1E01-4C07-377085C07132}"/>
                        </a:ext>
                      </a:extLst>
                    </p:cNvPr>
                    <p:cNvCxnSpPr>
                      <a:cxnSpLocks/>
                    </p:cNvCxnSpPr>
                    <p:nvPr/>
                  </p:nvCxnSpPr>
                  <p:spPr>
                    <a:xfrm>
                      <a:off x="2016125" y="3028950"/>
                      <a:ext cx="0"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F163A189-478C-8975-071F-0504BEB29B1E}"/>
                        </a:ext>
                      </a:extLst>
                    </p:cNvPr>
                    <p:cNvCxnSpPr>
                      <a:cxnSpLocks/>
                    </p:cNvCxnSpPr>
                    <p:nvPr/>
                  </p:nvCxnSpPr>
                  <p:spPr>
                    <a:xfrm>
                      <a:off x="2009775" y="30289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A10C5B71-8EF3-3822-D96C-073B84129924}"/>
                        </a:ext>
                      </a:extLst>
                    </p:cNvPr>
                    <p:cNvCxnSpPr>
                      <a:cxnSpLocks/>
                    </p:cNvCxnSpPr>
                    <p:nvPr/>
                  </p:nvCxnSpPr>
                  <p:spPr>
                    <a:xfrm>
                      <a:off x="2012950" y="3290891"/>
                      <a:ext cx="73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9FC5DEA1-EB8C-C480-0D87-E0C144EFFBA1}"/>
                        </a:ext>
                      </a:extLst>
                    </p:cNvPr>
                    <p:cNvCxnSpPr>
                      <a:cxnSpLocks/>
                    </p:cNvCxnSpPr>
                    <p:nvPr/>
                  </p:nvCxnSpPr>
                  <p:spPr>
                    <a:xfrm>
                      <a:off x="2009775" y="3592516"/>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E2A10D09-C044-DD20-FC49-8436D776C129}"/>
                        </a:ext>
                      </a:extLst>
                    </p:cNvPr>
                    <p:cNvCxnSpPr>
                      <a:cxnSpLocks/>
                    </p:cNvCxnSpPr>
                    <p:nvPr/>
                  </p:nvCxnSpPr>
                  <p:spPr>
                    <a:xfrm flipH="1">
                      <a:off x="2045775" y="3463932"/>
                      <a:ext cx="3175" cy="269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0BC8E39-06C2-20B8-B4F2-99065EFC29B8}"/>
                        </a:ext>
                      </a:extLst>
                    </p:cNvPr>
                    <p:cNvCxnSpPr>
                      <a:cxnSpLocks/>
                    </p:cNvCxnSpPr>
                    <p:nvPr/>
                  </p:nvCxnSpPr>
                  <p:spPr>
                    <a:xfrm>
                      <a:off x="2049462" y="3467107"/>
                      <a:ext cx="73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C3AE956F-DBF5-F9EE-D635-CEC5CCF5E8D8}"/>
                        </a:ext>
                      </a:extLst>
                    </p:cNvPr>
                    <p:cNvCxnSpPr>
                      <a:cxnSpLocks/>
                    </p:cNvCxnSpPr>
                    <p:nvPr/>
                  </p:nvCxnSpPr>
                  <p:spPr>
                    <a:xfrm>
                      <a:off x="2043112" y="3727450"/>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CEC94A4D-A10A-18DB-65DA-5F071F3DBB29}"/>
                        </a:ext>
                      </a:extLst>
                    </p:cNvPr>
                    <p:cNvCxnSpPr>
                      <a:cxnSpLocks/>
                    </p:cNvCxnSpPr>
                    <p:nvPr/>
                  </p:nvCxnSpPr>
                  <p:spPr>
                    <a:xfrm>
                      <a:off x="2083875" y="3630616"/>
                      <a:ext cx="0" cy="206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D820A6E-5771-40DA-4904-9158AFFC7701}"/>
                        </a:ext>
                      </a:extLst>
                    </p:cNvPr>
                    <p:cNvCxnSpPr>
                      <a:cxnSpLocks/>
                    </p:cNvCxnSpPr>
                    <p:nvPr/>
                  </p:nvCxnSpPr>
                  <p:spPr>
                    <a:xfrm>
                      <a:off x="2066925" y="2925766"/>
                      <a:ext cx="0" cy="192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E954E5D0-3528-E76E-5490-6599FC023583}"/>
                        </a:ext>
                      </a:extLst>
                    </p:cNvPr>
                    <p:cNvCxnSpPr>
                      <a:cxnSpLocks/>
                    </p:cNvCxnSpPr>
                    <p:nvPr/>
                  </p:nvCxnSpPr>
                  <p:spPr>
                    <a:xfrm>
                      <a:off x="2062162" y="3113091"/>
                      <a:ext cx="73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32AF31A8-EB6F-D683-546A-2DE1775AB691}"/>
                        </a:ext>
                      </a:extLst>
                    </p:cNvPr>
                    <p:cNvCxnSpPr>
                      <a:cxnSpLocks/>
                    </p:cNvCxnSpPr>
                    <p:nvPr/>
                  </p:nvCxnSpPr>
                  <p:spPr>
                    <a:xfrm>
                      <a:off x="1300513" y="5518148"/>
                      <a:ext cx="2107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左大かっこ 86">
                      <a:extLst>
                        <a:ext uri="{FF2B5EF4-FFF2-40B4-BE49-F238E27FC236}">
                          <a16:creationId xmlns:a16="http://schemas.microsoft.com/office/drawing/2014/main" id="{6F41B03C-6026-BBA9-6EFC-8F6C956238FE}"/>
                        </a:ext>
                      </a:extLst>
                    </p:cNvPr>
                    <p:cNvSpPr/>
                    <p:nvPr/>
                  </p:nvSpPr>
                  <p:spPr>
                    <a:xfrm>
                      <a:off x="1507058" y="5218799"/>
                      <a:ext cx="288587" cy="605037"/>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842F28C2-34E1-584D-E9B9-C35F3370D859}"/>
                        </a:ext>
                      </a:extLst>
                    </p:cNvPr>
                    <p:cNvCxnSpPr>
                      <a:cxnSpLocks/>
                    </p:cNvCxnSpPr>
                    <p:nvPr/>
                  </p:nvCxnSpPr>
                  <p:spPr>
                    <a:xfrm>
                      <a:off x="1779938" y="5823834"/>
                      <a:ext cx="229837"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左大かっこ 89">
                      <a:extLst>
                        <a:ext uri="{FF2B5EF4-FFF2-40B4-BE49-F238E27FC236}">
                          <a16:creationId xmlns:a16="http://schemas.microsoft.com/office/drawing/2014/main" id="{CE19DA64-6EA8-C329-8B43-E89EE95D4E7C}"/>
                        </a:ext>
                      </a:extLst>
                    </p:cNvPr>
                    <p:cNvSpPr/>
                    <p:nvPr/>
                  </p:nvSpPr>
                  <p:spPr>
                    <a:xfrm>
                      <a:off x="1790525" y="4867276"/>
                      <a:ext cx="288587" cy="701674"/>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4" name="直線コネクタ 93">
                      <a:extLst>
                        <a:ext uri="{FF2B5EF4-FFF2-40B4-BE49-F238E27FC236}">
                          <a16:creationId xmlns:a16="http://schemas.microsoft.com/office/drawing/2014/main" id="{00F58E3B-EC07-06ED-586C-9211833D798F}"/>
                        </a:ext>
                      </a:extLst>
                    </p:cNvPr>
                    <p:cNvCxnSpPr>
                      <a:cxnSpLocks/>
                    </p:cNvCxnSpPr>
                    <p:nvPr/>
                  </p:nvCxnSpPr>
                  <p:spPr>
                    <a:xfrm>
                      <a:off x="2059525" y="5568948"/>
                      <a:ext cx="298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D7F7950-9B60-1595-9F36-F1919BDD440E}"/>
                        </a:ext>
                      </a:extLst>
                    </p:cNvPr>
                    <p:cNvCxnSpPr>
                      <a:cxnSpLocks/>
                    </p:cNvCxnSpPr>
                    <p:nvPr/>
                  </p:nvCxnSpPr>
                  <p:spPr>
                    <a:xfrm>
                      <a:off x="2059525" y="4867276"/>
                      <a:ext cx="410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左大かっこ 97">
                      <a:extLst>
                        <a:ext uri="{FF2B5EF4-FFF2-40B4-BE49-F238E27FC236}">
                          <a16:creationId xmlns:a16="http://schemas.microsoft.com/office/drawing/2014/main" id="{58713E78-5C88-94DD-8119-DAD37FDB57C1}"/>
                        </a:ext>
                      </a:extLst>
                    </p:cNvPr>
                    <p:cNvSpPr/>
                    <p:nvPr/>
                  </p:nvSpPr>
                  <p:spPr>
                    <a:xfrm>
                      <a:off x="2003427" y="5740400"/>
                      <a:ext cx="327023" cy="17621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9" name="直線コネクタ 98">
                      <a:extLst>
                        <a:ext uri="{FF2B5EF4-FFF2-40B4-BE49-F238E27FC236}">
                          <a16:creationId xmlns:a16="http://schemas.microsoft.com/office/drawing/2014/main" id="{7DAAB573-96D0-B440-8517-EAB31E1FA5E5}"/>
                        </a:ext>
                      </a:extLst>
                    </p:cNvPr>
                    <p:cNvCxnSpPr>
                      <a:cxnSpLocks/>
                    </p:cNvCxnSpPr>
                    <p:nvPr/>
                  </p:nvCxnSpPr>
                  <p:spPr>
                    <a:xfrm>
                      <a:off x="2260419" y="5916614"/>
                      <a:ext cx="298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左大かっこ 99">
                      <a:extLst>
                        <a:ext uri="{FF2B5EF4-FFF2-40B4-BE49-F238E27FC236}">
                          <a16:creationId xmlns:a16="http://schemas.microsoft.com/office/drawing/2014/main" id="{05850AA6-97A1-EA24-CEEA-9B5D2EDE27BB}"/>
                        </a:ext>
                      </a:extLst>
                    </p:cNvPr>
                    <p:cNvSpPr/>
                    <p:nvPr/>
                  </p:nvSpPr>
                  <p:spPr>
                    <a:xfrm>
                      <a:off x="2470150" y="4346574"/>
                      <a:ext cx="174625" cy="1044575"/>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1" name="直線コネクタ 100">
                      <a:extLst>
                        <a:ext uri="{FF2B5EF4-FFF2-40B4-BE49-F238E27FC236}">
                          <a16:creationId xmlns:a16="http://schemas.microsoft.com/office/drawing/2014/main" id="{7C620F1B-B57B-81CD-8632-DDD9A8C93B1C}"/>
                        </a:ext>
                      </a:extLst>
                    </p:cNvPr>
                    <p:cNvCxnSpPr>
                      <a:cxnSpLocks/>
                    </p:cNvCxnSpPr>
                    <p:nvPr/>
                  </p:nvCxnSpPr>
                  <p:spPr>
                    <a:xfrm>
                      <a:off x="2645837" y="5391149"/>
                      <a:ext cx="500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左大かっこ 103">
                      <a:extLst>
                        <a:ext uri="{FF2B5EF4-FFF2-40B4-BE49-F238E27FC236}">
                          <a16:creationId xmlns:a16="http://schemas.microsoft.com/office/drawing/2014/main" id="{6BE9B27B-EF68-D6EB-D6AD-5D538CB250C5}"/>
                        </a:ext>
                      </a:extLst>
                    </p:cNvPr>
                    <p:cNvSpPr/>
                    <p:nvPr/>
                  </p:nvSpPr>
                  <p:spPr>
                    <a:xfrm>
                      <a:off x="2644775" y="3992564"/>
                      <a:ext cx="447675" cy="69373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EF01E97-82CF-F240-70B9-82E99690700B}"/>
                        </a:ext>
                      </a:extLst>
                    </p:cNvPr>
                    <p:cNvCxnSpPr>
                      <a:cxnSpLocks/>
                    </p:cNvCxnSpPr>
                    <p:nvPr/>
                  </p:nvCxnSpPr>
                  <p:spPr>
                    <a:xfrm>
                      <a:off x="3064937" y="3992563"/>
                      <a:ext cx="46248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ED5A075C-54A9-5B4A-7FCF-89F3E913A31B}"/>
                        </a:ext>
                      </a:extLst>
                    </p:cNvPr>
                    <p:cNvCxnSpPr>
                      <a:cxnSpLocks/>
                    </p:cNvCxnSpPr>
                    <p:nvPr/>
                  </p:nvCxnSpPr>
                  <p:spPr>
                    <a:xfrm>
                      <a:off x="3089275" y="4160837"/>
                      <a:ext cx="0" cy="1057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CF57A57-0365-51B1-71A8-8FC2AA22533B}"/>
                        </a:ext>
                      </a:extLst>
                    </p:cNvPr>
                    <p:cNvCxnSpPr>
                      <a:cxnSpLocks/>
                    </p:cNvCxnSpPr>
                    <p:nvPr/>
                  </p:nvCxnSpPr>
                  <p:spPr>
                    <a:xfrm flipH="1" flipV="1">
                      <a:off x="3089275" y="5215624"/>
                      <a:ext cx="64135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B64E3268-DD26-4B26-D8F6-CF9464B46677}"/>
                        </a:ext>
                      </a:extLst>
                    </p:cNvPr>
                    <p:cNvSpPr txBox="1"/>
                    <p:nvPr/>
                  </p:nvSpPr>
                  <p:spPr>
                    <a:xfrm>
                      <a:off x="1580096" y="1401522"/>
                      <a:ext cx="2411632"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insecticola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[AB558208]</a:t>
                      </a:r>
                      <a:endParaRPr kumimoji="1" lang="ja-JP" altLang="en-US" sz="1000">
                        <a:latin typeface="Arial" panose="020B0604020202020204" pitchFamily="34" charset="0"/>
                        <a:cs typeface="Arial" panose="020B0604020202020204" pitchFamily="34" charset="0"/>
                      </a:endParaRPr>
                    </a:p>
                  </p:txBody>
                </p:sp>
                <p:sp>
                  <p:nvSpPr>
                    <p:cNvPr id="115" name="テキスト ボックス 114">
                      <a:extLst>
                        <a:ext uri="{FF2B5EF4-FFF2-40B4-BE49-F238E27FC236}">
                          <a16:creationId xmlns:a16="http://schemas.microsoft.com/office/drawing/2014/main" id="{659F9580-CAAB-3BA5-4E8A-4EC738C22E1E}"/>
                        </a:ext>
                      </a:extLst>
                    </p:cNvPr>
                    <p:cNvSpPr txBox="1"/>
                    <p:nvPr/>
                  </p:nvSpPr>
                  <p:spPr>
                    <a:xfrm>
                      <a:off x="1803264" y="1586643"/>
                      <a:ext cx="3594801" cy="253916"/>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turbans </a:t>
                      </a:r>
                      <a:r>
                        <a:rPr kumimoji="1" lang="en-US" altLang="ja-JP" sz="1000" dirty="0">
                          <a:latin typeface="Arial" panose="020B0604020202020204" pitchFamily="34" charset="0"/>
                          <a:cs typeface="Arial" panose="020B0604020202020204" pitchFamily="34" charset="0"/>
                        </a:rPr>
                        <a:t>LMG 29316</a:t>
                      </a:r>
                      <a:r>
                        <a:rPr kumimoji="1" lang="en-US" altLang="ja-JP" sz="1000" baseline="30000" dirty="0">
                          <a:latin typeface="Arial" panose="020B0604020202020204" pitchFamily="34" charset="0"/>
                          <a:cs typeface="Arial" panose="020B0604020202020204" pitchFamily="34" charset="0"/>
                        </a:rPr>
                        <a:t>T</a:t>
                      </a:r>
                      <a:r>
                        <a:rPr kumimoji="1" lang="en-US" altLang="ja-JP" sz="1000" dirty="0">
                          <a:latin typeface="Arial" panose="020B0604020202020204" pitchFamily="34" charset="0"/>
                          <a:cs typeface="Arial" panose="020B0604020202020204" pitchFamily="34" charset="0"/>
                        </a:rPr>
                        <a:t> [LT58614]</a:t>
                      </a:r>
                      <a:endParaRPr kumimoji="1" lang="ja-JP" altLang="en-US" sz="1000">
                        <a:latin typeface="Arial" panose="020B0604020202020204" pitchFamily="34" charset="0"/>
                        <a:cs typeface="Arial" panose="020B0604020202020204" pitchFamily="34" charset="0"/>
                      </a:endParaRPr>
                    </a:p>
                  </p:txBody>
                </p:sp>
                <p:sp>
                  <p:nvSpPr>
                    <p:cNvPr id="116" name="テキスト ボックス 115">
                      <a:extLst>
                        <a:ext uri="{FF2B5EF4-FFF2-40B4-BE49-F238E27FC236}">
                          <a16:creationId xmlns:a16="http://schemas.microsoft.com/office/drawing/2014/main" id="{891D1694-A9C9-3466-7B62-3BB0F42D5753}"/>
                        </a:ext>
                      </a:extLst>
                    </p:cNvPr>
                    <p:cNvSpPr txBox="1"/>
                    <p:nvPr/>
                  </p:nvSpPr>
                  <p:spPr>
                    <a:xfrm>
                      <a:off x="2323918" y="1787193"/>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Cavelerius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saccharivous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[AB916457]</a:t>
                      </a:r>
                      <a:endParaRPr kumimoji="1" lang="ja-JP" altLang="en-US" sz="1000">
                        <a:latin typeface="Arial" panose="020B0604020202020204" pitchFamily="34" charset="0"/>
                        <a:cs typeface="Arial" panose="020B0604020202020204" pitchFamily="34" charset="0"/>
                      </a:endParaRPr>
                    </a:p>
                  </p:txBody>
                </p:sp>
                <p:sp>
                  <p:nvSpPr>
                    <p:cNvPr id="117" name="テキスト ボックス 116">
                      <a:extLst>
                        <a:ext uri="{FF2B5EF4-FFF2-40B4-BE49-F238E27FC236}">
                          <a16:creationId xmlns:a16="http://schemas.microsoft.com/office/drawing/2014/main" id="{3297743D-0926-A4BB-5197-279416C95644}"/>
                        </a:ext>
                      </a:extLst>
                    </p:cNvPr>
                    <p:cNvSpPr txBox="1"/>
                    <p:nvPr/>
                  </p:nvSpPr>
                  <p:spPr>
                    <a:xfrm>
                      <a:off x="2185736" y="1946985"/>
                      <a:ext cx="1836985"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OBH vineyard OTUs</a:t>
                      </a:r>
                      <a:endParaRPr kumimoji="1" lang="ja-JP" altLang="en-US" sz="1000" b="1">
                        <a:solidFill>
                          <a:srgbClr val="FF0000"/>
                        </a:solidFill>
                        <a:latin typeface="Arial" panose="020B0604020202020204" pitchFamily="34" charset="0"/>
                        <a:cs typeface="Arial" panose="020B0604020202020204" pitchFamily="34" charset="0"/>
                      </a:endParaRPr>
                    </a:p>
                  </p:txBody>
                </p:sp>
                <p:sp>
                  <p:nvSpPr>
                    <p:cNvPr id="119" name="テキスト ボックス 118">
                      <a:extLst>
                        <a:ext uri="{FF2B5EF4-FFF2-40B4-BE49-F238E27FC236}">
                          <a16:creationId xmlns:a16="http://schemas.microsoft.com/office/drawing/2014/main" id="{83DCCC11-6310-562E-892C-63FE46C2BA1F}"/>
                        </a:ext>
                      </a:extLst>
                    </p:cNvPr>
                    <p:cNvSpPr txBox="1"/>
                    <p:nvPr/>
                  </p:nvSpPr>
                  <p:spPr>
                    <a:xfrm>
                      <a:off x="1941714" y="2135448"/>
                      <a:ext cx="1786189"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HKD vineyard OTUs</a:t>
                      </a:r>
                      <a:endParaRPr kumimoji="1" lang="ja-JP" altLang="en-US" sz="1000" b="1">
                        <a:solidFill>
                          <a:srgbClr val="FF0000"/>
                        </a:solidFill>
                        <a:latin typeface="Arial" panose="020B0604020202020204" pitchFamily="34" charset="0"/>
                        <a:cs typeface="Arial" panose="020B0604020202020204" pitchFamily="34" charset="0"/>
                      </a:endParaRPr>
                    </a:p>
                  </p:txBody>
                </p:sp>
                <p:sp>
                  <p:nvSpPr>
                    <p:cNvPr id="120" name="テキスト ボックス 119">
                      <a:extLst>
                        <a:ext uri="{FF2B5EF4-FFF2-40B4-BE49-F238E27FC236}">
                          <a16:creationId xmlns:a16="http://schemas.microsoft.com/office/drawing/2014/main" id="{BCF0A8BD-608E-E14D-EB65-A515E91595AA}"/>
                        </a:ext>
                      </a:extLst>
                    </p:cNvPr>
                    <p:cNvSpPr txBox="1"/>
                    <p:nvPr/>
                  </p:nvSpPr>
                  <p:spPr>
                    <a:xfrm>
                      <a:off x="2339793" y="2344460"/>
                      <a:ext cx="305826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grimmiae</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R27</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[JN256678]</a:t>
                      </a:r>
                      <a:endParaRPr kumimoji="1" lang="ja-JP" altLang="en-US" sz="1000">
                        <a:latin typeface="Arial" panose="020B0604020202020204" pitchFamily="34" charset="0"/>
                        <a:cs typeface="Arial" panose="020B0604020202020204" pitchFamily="34" charset="0"/>
                      </a:endParaRPr>
                    </a:p>
                  </p:txBody>
                </p:sp>
                <p:sp>
                  <p:nvSpPr>
                    <p:cNvPr id="121" name="テキスト ボックス 120">
                      <a:extLst>
                        <a:ext uri="{FF2B5EF4-FFF2-40B4-BE49-F238E27FC236}">
                          <a16:creationId xmlns:a16="http://schemas.microsoft.com/office/drawing/2014/main" id="{BD66392E-CBA3-FC88-DD4E-FA77E6E95304}"/>
                        </a:ext>
                      </a:extLst>
                    </p:cNvPr>
                    <p:cNvSpPr txBox="1"/>
                    <p:nvPr/>
                  </p:nvSpPr>
                  <p:spPr>
                    <a:xfrm>
                      <a:off x="2785912" y="2538880"/>
                      <a:ext cx="305826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jiangsuensis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MP-1</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[KJ400396]</a:t>
                      </a:r>
                      <a:endParaRPr kumimoji="1" lang="ja-JP" altLang="en-US" sz="1000">
                        <a:latin typeface="Arial" panose="020B0604020202020204" pitchFamily="34" charset="0"/>
                        <a:cs typeface="Arial" panose="020B0604020202020204" pitchFamily="34" charset="0"/>
                      </a:endParaRPr>
                    </a:p>
                  </p:txBody>
                </p:sp>
                <p:sp>
                  <p:nvSpPr>
                    <p:cNvPr id="123" name="テキスト ボックス 122">
                      <a:extLst>
                        <a:ext uri="{FF2B5EF4-FFF2-40B4-BE49-F238E27FC236}">
                          <a16:creationId xmlns:a16="http://schemas.microsoft.com/office/drawing/2014/main" id="{6FCC89C2-D73C-FAE8-E4F8-D18CCFBDC69E}"/>
                        </a:ext>
                      </a:extLst>
                    </p:cNvPr>
                    <p:cNvSpPr txBox="1"/>
                    <p:nvPr/>
                  </p:nvSpPr>
                  <p:spPr>
                    <a:xfrm>
                      <a:off x="2025015" y="2848612"/>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Molipteryx</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fuliginosa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[AB558191]</a:t>
                      </a:r>
                      <a:endParaRPr kumimoji="1" lang="ja-JP" altLang="en-US" sz="1000">
                        <a:latin typeface="Arial" panose="020B0604020202020204" pitchFamily="34" charset="0"/>
                        <a:cs typeface="Arial" panose="020B0604020202020204" pitchFamily="34" charset="0"/>
                      </a:endParaRPr>
                    </a:p>
                  </p:txBody>
                </p:sp>
                <p:sp>
                  <p:nvSpPr>
                    <p:cNvPr id="124" name="テキスト ボックス 123">
                      <a:extLst>
                        <a:ext uri="{FF2B5EF4-FFF2-40B4-BE49-F238E27FC236}">
                          <a16:creationId xmlns:a16="http://schemas.microsoft.com/office/drawing/2014/main" id="{62D83BB7-7D33-E924-40F0-F7E938551B7D}"/>
                        </a:ext>
                      </a:extLst>
                    </p:cNvPr>
                    <p:cNvSpPr txBox="1"/>
                    <p:nvPr/>
                  </p:nvSpPr>
                  <p:spPr>
                    <a:xfrm>
                      <a:off x="2084231" y="3009667"/>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Acanthocoris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sordis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[AB558192]</a:t>
                      </a:r>
                      <a:endParaRPr kumimoji="1" lang="ja-JP" altLang="en-US" sz="1000">
                        <a:latin typeface="Arial" panose="020B0604020202020204" pitchFamily="34" charset="0"/>
                        <a:cs typeface="Arial" panose="020B0604020202020204" pitchFamily="34" charset="0"/>
                      </a:endParaRPr>
                    </a:p>
                  </p:txBody>
                </p:sp>
                <p:sp>
                  <p:nvSpPr>
                    <p:cNvPr id="125" name="テキスト ボックス 124">
                      <a:extLst>
                        <a:ext uri="{FF2B5EF4-FFF2-40B4-BE49-F238E27FC236}">
                          <a16:creationId xmlns:a16="http://schemas.microsoft.com/office/drawing/2014/main" id="{813AD150-A0A2-A355-6823-58AC0CD67180}"/>
                        </a:ext>
                      </a:extLst>
                    </p:cNvPr>
                    <p:cNvSpPr txBox="1"/>
                    <p:nvPr/>
                  </p:nvSpPr>
                  <p:spPr>
                    <a:xfrm>
                      <a:off x="2041525" y="3173239"/>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Leptoglossus</a:t>
                      </a:r>
                      <a:r>
                        <a:rPr kumimoji="1" lang="en-US" altLang="ja-JP" sz="1000" i="1" dirty="0">
                          <a:latin typeface="Arial" panose="020B0604020202020204" pitchFamily="34" charset="0"/>
                          <a:cs typeface="Arial" panose="020B0604020202020204" pitchFamily="34" charset="0"/>
                        </a:rPr>
                        <a:t> occidentalis </a:t>
                      </a:r>
                      <a:r>
                        <a:rPr kumimoji="1" lang="en-US" altLang="ja-JP" sz="1000" dirty="0">
                          <a:latin typeface="Arial" panose="020B0604020202020204" pitchFamily="34" charset="0"/>
                          <a:cs typeface="Arial" panose="020B0604020202020204" pitchFamily="34" charset="0"/>
                        </a:rPr>
                        <a:t>[LC713146]</a:t>
                      </a:r>
                      <a:endParaRPr kumimoji="1" lang="ja-JP" altLang="en-US" sz="1000">
                        <a:latin typeface="Arial" panose="020B0604020202020204" pitchFamily="34" charset="0"/>
                        <a:cs typeface="Arial" panose="020B0604020202020204" pitchFamily="34" charset="0"/>
                      </a:endParaRPr>
                    </a:p>
                  </p:txBody>
                </p:sp>
                <p:sp>
                  <p:nvSpPr>
                    <p:cNvPr id="126" name="テキスト ボックス 125">
                      <a:extLst>
                        <a:ext uri="{FF2B5EF4-FFF2-40B4-BE49-F238E27FC236}">
                          <a16:creationId xmlns:a16="http://schemas.microsoft.com/office/drawing/2014/main" id="{DC257B72-2ABE-1B26-1AD3-1F09C91AB4E3}"/>
                        </a:ext>
                      </a:extLst>
                    </p:cNvPr>
                    <p:cNvSpPr txBox="1"/>
                    <p:nvPr/>
                  </p:nvSpPr>
                  <p:spPr>
                    <a:xfrm>
                      <a:off x="2058717" y="3515958"/>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Coreus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marginatus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[LC441114]</a:t>
                      </a:r>
                      <a:endParaRPr kumimoji="1" lang="ja-JP" altLang="en-US" sz="1000">
                        <a:latin typeface="Arial" panose="020B0604020202020204" pitchFamily="34" charset="0"/>
                        <a:cs typeface="Arial" panose="020B0604020202020204" pitchFamily="34" charset="0"/>
                      </a:endParaRPr>
                    </a:p>
                  </p:txBody>
                </p:sp>
                <p:sp>
                  <p:nvSpPr>
                    <p:cNvPr id="127" name="テキスト ボックス 126">
                      <a:extLst>
                        <a:ext uri="{FF2B5EF4-FFF2-40B4-BE49-F238E27FC236}">
                          <a16:creationId xmlns:a16="http://schemas.microsoft.com/office/drawing/2014/main" id="{E8EF240C-7BF6-800C-2284-3FE6EB0E5708}"/>
                        </a:ext>
                      </a:extLst>
                    </p:cNvPr>
                    <p:cNvSpPr txBox="1"/>
                    <p:nvPr/>
                  </p:nvSpPr>
                  <p:spPr>
                    <a:xfrm>
                      <a:off x="2090710" y="3351833"/>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Hygia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lativentris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[AB558200]</a:t>
                      </a:r>
                      <a:endParaRPr kumimoji="1" lang="ja-JP" altLang="en-US" sz="1000">
                        <a:latin typeface="Arial" panose="020B0604020202020204" pitchFamily="34" charset="0"/>
                        <a:cs typeface="Arial" panose="020B0604020202020204" pitchFamily="34" charset="0"/>
                      </a:endParaRPr>
                    </a:p>
                  </p:txBody>
                </p:sp>
                <p:sp>
                  <p:nvSpPr>
                    <p:cNvPr id="128" name="テキスト ボックス 127">
                      <a:extLst>
                        <a:ext uri="{FF2B5EF4-FFF2-40B4-BE49-F238E27FC236}">
                          <a16:creationId xmlns:a16="http://schemas.microsoft.com/office/drawing/2014/main" id="{1671D265-C5D8-494F-E613-B4ADEE8DD453}"/>
                        </a:ext>
                      </a:extLst>
                    </p:cNvPr>
                    <p:cNvSpPr txBox="1"/>
                    <p:nvPr/>
                  </p:nvSpPr>
                  <p:spPr>
                    <a:xfrm>
                      <a:off x="2058717" y="3704815"/>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a:latin typeface="Arial" panose="020B0604020202020204" pitchFamily="34" charset="0"/>
                          <a:cs typeface="Arial" panose="020B0604020202020204" pitchFamily="34" charset="0"/>
                        </a:rPr>
                        <a:t>Cletus </a:t>
                      </a:r>
                      <a:r>
                        <a:rPr kumimoji="1" lang="en-US" altLang="ja-JP" sz="1000" i="1" dirty="0" err="1">
                          <a:latin typeface="Arial" panose="020B0604020202020204" pitchFamily="34" charset="0"/>
                          <a:cs typeface="Arial" panose="020B0604020202020204" pitchFamily="34" charset="0"/>
                        </a:rPr>
                        <a:t>rustis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[AB558207]</a:t>
                      </a:r>
                      <a:endParaRPr kumimoji="1" lang="ja-JP" altLang="en-US" sz="1000">
                        <a:latin typeface="Arial" panose="020B0604020202020204" pitchFamily="34" charset="0"/>
                        <a:cs typeface="Arial" panose="020B0604020202020204" pitchFamily="34" charset="0"/>
                      </a:endParaRPr>
                    </a:p>
                  </p:txBody>
                </p:sp>
              </p:grpSp>
              <p:sp>
                <p:nvSpPr>
                  <p:cNvPr id="134" name="テキスト ボックス 133">
                    <a:extLst>
                      <a:ext uri="{FF2B5EF4-FFF2-40B4-BE49-F238E27FC236}">
                        <a16:creationId xmlns:a16="http://schemas.microsoft.com/office/drawing/2014/main" id="{55A1D9E8-4B72-593C-40F6-D54070D8E949}"/>
                      </a:ext>
                    </a:extLst>
                  </p:cNvPr>
                  <p:cNvSpPr txBox="1"/>
                  <p:nvPr/>
                </p:nvSpPr>
                <p:spPr>
                  <a:xfrm>
                    <a:off x="3462991" y="3897886"/>
                    <a:ext cx="1621184"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TSNM vineyard OTUs</a:t>
                    </a:r>
                    <a:endParaRPr kumimoji="1" lang="ja-JP" altLang="en-US" sz="1000" b="1">
                      <a:solidFill>
                        <a:srgbClr val="FF0000"/>
                      </a:solidFill>
                      <a:latin typeface="Arial" panose="020B0604020202020204" pitchFamily="34" charset="0"/>
                      <a:cs typeface="Arial" panose="020B0604020202020204" pitchFamily="34" charset="0"/>
                    </a:endParaRPr>
                  </a:p>
                </p:txBody>
              </p:sp>
              <p:sp>
                <p:nvSpPr>
                  <p:cNvPr id="135" name="テキスト ボックス 134">
                    <a:extLst>
                      <a:ext uri="{FF2B5EF4-FFF2-40B4-BE49-F238E27FC236}">
                        <a16:creationId xmlns:a16="http://schemas.microsoft.com/office/drawing/2014/main" id="{09F87816-0BE4-5CC8-DE83-EF027B11B3CC}"/>
                      </a:ext>
                    </a:extLst>
                  </p:cNvPr>
                  <p:cNvSpPr txBox="1"/>
                  <p:nvPr/>
                </p:nvSpPr>
                <p:spPr>
                  <a:xfrm>
                    <a:off x="3058335" y="4057457"/>
                    <a:ext cx="1621184"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NSK vineyard OTUs</a:t>
                    </a:r>
                    <a:endParaRPr kumimoji="1" lang="ja-JP" altLang="en-US" sz="1000" b="1">
                      <a:solidFill>
                        <a:srgbClr val="FF0000"/>
                      </a:solidFill>
                      <a:latin typeface="Arial" panose="020B0604020202020204" pitchFamily="34" charset="0"/>
                      <a:cs typeface="Arial" panose="020B0604020202020204" pitchFamily="34" charset="0"/>
                    </a:endParaRPr>
                  </a:p>
                </p:txBody>
              </p:sp>
              <p:sp>
                <p:nvSpPr>
                  <p:cNvPr id="137" name="テキスト ボックス 136">
                    <a:extLst>
                      <a:ext uri="{FF2B5EF4-FFF2-40B4-BE49-F238E27FC236}">
                        <a16:creationId xmlns:a16="http://schemas.microsoft.com/office/drawing/2014/main" id="{5FAF265E-3379-B39C-D68A-33810851ECEC}"/>
                      </a:ext>
                    </a:extLst>
                  </p:cNvPr>
                  <p:cNvSpPr txBox="1"/>
                  <p:nvPr/>
                </p:nvSpPr>
                <p:spPr>
                  <a:xfrm>
                    <a:off x="3055400" y="4224893"/>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Coreus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marginatus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[LC455829]</a:t>
                    </a:r>
                    <a:endParaRPr kumimoji="1" lang="ja-JP" altLang="en-US" sz="1000">
                      <a:latin typeface="Arial" panose="020B0604020202020204" pitchFamily="34" charset="0"/>
                      <a:cs typeface="Arial" panose="020B0604020202020204" pitchFamily="34" charset="0"/>
                    </a:endParaRPr>
                  </a:p>
                </p:txBody>
              </p:sp>
              <p:sp>
                <p:nvSpPr>
                  <p:cNvPr id="138" name="テキスト ボックス 137">
                    <a:extLst>
                      <a:ext uri="{FF2B5EF4-FFF2-40B4-BE49-F238E27FC236}">
                        <a16:creationId xmlns:a16="http://schemas.microsoft.com/office/drawing/2014/main" id="{72B24A99-3560-071E-BDDA-D1B1DD2D15A8}"/>
                      </a:ext>
                    </a:extLst>
                  </p:cNvPr>
                  <p:cNvSpPr txBox="1"/>
                  <p:nvPr/>
                </p:nvSpPr>
                <p:spPr>
                  <a:xfrm>
                    <a:off x="3055400" y="4409195"/>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Coreus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marginatus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[LC455869]</a:t>
                    </a:r>
                    <a:endParaRPr kumimoji="1" lang="ja-JP" altLang="en-US" sz="1000">
                      <a:latin typeface="Arial" panose="020B0604020202020204" pitchFamily="34" charset="0"/>
                      <a:cs typeface="Arial" panose="020B0604020202020204" pitchFamily="34" charset="0"/>
                    </a:endParaRPr>
                  </a:p>
                </p:txBody>
              </p:sp>
              <p:sp>
                <p:nvSpPr>
                  <p:cNvPr id="139" name="テキスト ボックス 138">
                    <a:extLst>
                      <a:ext uri="{FF2B5EF4-FFF2-40B4-BE49-F238E27FC236}">
                        <a16:creationId xmlns:a16="http://schemas.microsoft.com/office/drawing/2014/main" id="{D1C30191-A373-BA3D-33C6-86A6D1D91A62}"/>
                      </a:ext>
                    </a:extLst>
                  </p:cNvPr>
                  <p:cNvSpPr txBox="1"/>
                  <p:nvPr/>
                </p:nvSpPr>
                <p:spPr>
                  <a:xfrm>
                    <a:off x="3055400" y="4588460"/>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Coreus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marginatus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[LC455821]</a:t>
                    </a:r>
                    <a:endParaRPr kumimoji="1" lang="ja-JP" altLang="en-US" sz="1000">
                      <a:latin typeface="Arial" panose="020B0604020202020204" pitchFamily="34" charset="0"/>
                      <a:cs typeface="Arial" panose="020B0604020202020204" pitchFamily="34" charset="0"/>
                    </a:endParaRPr>
                  </a:p>
                </p:txBody>
              </p:sp>
              <p:sp>
                <p:nvSpPr>
                  <p:cNvPr id="140" name="テキスト ボックス 139">
                    <a:extLst>
                      <a:ext uri="{FF2B5EF4-FFF2-40B4-BE49-F238E27FC236}">
                        <a16:creationId xmlns:a16="http://schemas.microsoft.com/office/drawing/2014/main" id="{0BC64F29-98B2-9B00-E57C-68594DBCDDE0}"/>
                      </a:ext>
                    </a:extLst>
                  </p:cNvPr>
                  <p:cNvSpPr txBox="1"/>
                  <p:nvPr/>
                </p:nvSpPr>
                <p:spPr>
                  <a:xfrm>
                    <a:off x="3051913" y="4772305"/>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Coreus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marginatus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[LC455845]</a:t>
                    </a:r>
                    <a:endParaRPr kumimoji="1" lang="ja-JP" altLang="en-US" sz="1000">
                      <a:latin typeface="Arial" panose="020B0604020202020204" pitchFamily="34" charset="0"/>
                      <a:cs typeface="Arial" panose="020B0604020202020204" pitchFamily="34" charset="0"/>
                    </a:endParaRPr>
                  </a:p>
                </p:txBody>
              </p:sp>
              <p:sp>
                <p:nvSpPr>
                  <p:cNvPr id="141" name="テキスト ボックス 140">
                    <a:extLst>
                      <a:ext uri="{FF2B5EF4-FFF2-40B4-BE49-F238E27FC236}">
                        <a16:creationId xmlns:a16="http://schemas.microsoft.com/office/drawing/2014/main" id="{2155A8DD-5D8C-DFAA-59F3-FA1771BC0AA5}"/>
                      </a:ext>
                    </a:extLst>
                  </p:cNvPr>
                  <p:cNvSpPr txBox="1"/>
                  <p:nvPr/>
                </p:nvSpPr>
                <p:spPr>
                  <a:xfrm>
                    <a:off x="3051913" y="4935047"/>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Leptoglossus</a:t>
                    </a:r>
                    <a:r>
                      <a:rPr kumimoji="1" lang="en-US" altLang="ja-JP" sz="1000" i="1" dirty="0">
                        <a:latin typeface="Arial" panose="020B0604020202020204" pitchFamily="34" charset="0"/>
                        <a:cs typeface="Arial" panose="020B0604020202020204" pitchFamily="34" charset="0"/>
                      </a:rPr>
                      <a:t> occidentalis </a:t>
                    </a:r>
                    <a:r>
                      <a:rPr kumimoji="1" lang="en-US" altLang="ja-JP" sz="1000" dirty="0">
                        <a:latin typeface="Arial" panose="020B0604020202020204" pitchFamily="34" charset="0"/>
                        <a:cs typeface="Arial" panose="020B0604020202020204" pitchFamily="34" charset="0"/>
                      </a:rPr>
                      <a:t>[LC713151]</a:t>
                    </a:r>
                    <a:endParaRPr kumimoji="1" lang="ja-JP" altLang="en-US" sz="1000">
                      <a:latin typeface="Arial" panose="020B0604020202020204" pitchFamily="34" charset="0"/>
                      <a:cs typeface="Arial" panose="020B0604020202020204" pitchFamily="34" charset="0"/>
                    </a:endParaRPr>
                  </a:p>
                </p:txBody>
              </p:sp>
              <p:sp>
                <p:nvSpPr>
                  <p:cNvPr id="142" name="テキスト ボックス 141">
                    <a:extLst>
                      <a:ext uri="{FF2B5EF4-FFF2-40B4-BE49-F238E27FC236}">
                        <a16:creationId xmlns:a16="http://schemas.microsoft.com/office/drawing/2014/main" id="{15B3F34E-A391-4640-6D80-D0FE2C028B67}"/>
                      </a:ext>
                    </a:extLst>
                  </p:cNvPr>
                  <p:cNvSpPr txBox="1"/>
                  <p:nvPr/>
                </p:nvSpPr>
                <p:spPr>
                  <a:xfrm>
                    <a:off x="3680190" y="5107740"/>
                    <a:ext cx="2807970"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GS of </a:t>
                    </a:r>
                    <a:r>
                      <a:rPr kumimoji="1" lang="en-US" altLang="ja-JP" sz="1000" i="1" dirty="0" err="1">
                        <a:latin typeface="Arial" panose="020B0604020202020204" pitchFamily="34" charset="0"/>
                        <a:cs typeface="Arial" panose="020B0604020202020204" pitchFamily="34" charset="0"/>
                      </a:rPr>
                      <a:t>Dicranocepphalus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medius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[LT221750]</a:t>
                    </a:r>
                    <a:endParaRPr kumimoji="1" lang="ja-JP" altLang="en-US" sz="1000">
                      <a:latin typeface="Arial" panose="020B0604020202020204" pitchFamily="34" charset="0"/>
                      <a:cs typeface="Arial" panose="020B0604020202020204" pitchFamily="34" charset="0"/>
                    </a:endParaRPr>
                  </a:p>
                </p:txBody>
              </p:sp>
              <p:sp>
                <p:nvSpPr>
                  <p:cNvPr id="143" name="テキスト ボックス 142">
                    <a:extLst>
                      <a:ext uri="{FF2B5EF4-FFF2-40B4-BE49-F238E27FC236}">
                        <a16:creationId xmlns:a16="http://schemas.microsoft.com/office/drawing/2014/main" id="{2343CC55-CD37-1BC0-AC0A-C3ED115422BE}"/>
                      </a:ext>
                    </a:extLst>
                  </p:cNvPr>
                  <p:cNvSpPr txBox="1"/>
                  <p:nvPr/>
                </p:nvSpPr>
                <p:spPr>
                  <a:xfrm>
                    <a:off x="3071563" y="5260063"/>
                    <a:ext cx="305826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udeis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LMG 27134</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[AY154367]</a:t>
                    </a:r>
                    <a:endParaRPr kumimoji="1" lang="ja-JP" altLang="en-US" sz="1000">
                      <a:latin typeface="Arial" panose="020B0604020202020204" pitchFamily="34" charset="0"/>
                      <a:cs typeface="Arial" panose="020B0604020202020204" pitchFamily="34" charset="0"/>
                    </a:endParaRPr>
                  </a:p>
                </p:txBody>
              </p:sp>
              <p:sp>
                <p:nvSpPr>
                  <p:cNvPr id="144" name="テキスト ボックス 143">
                    <a:extLst>
                      <a:ext uri="{FF2B5EF4-FFF2-40B4-BE49-F238E27FC236}">
                        <a16:creationId xmlns:a16="http://schemas.microsoft.com/office/drawing/2014/main" id="{11254589-76E3-DC37-8018-4F4A5A7D1EBD}"/>
                      </a:ext>
                    </a:extLst>
                  </p:cNvPr>
                  <p:cNvSpPr txBox="1"/>
                  <p:nvPr/>
                </p:nvSpPr>
                <p:spPr>
                  <a:xfrm>
                    <a:off x="2306625" y="5438569"/>
                    <a:ext cx="305826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glathei</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ATCC29195</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[AB021374]</a:t>
                    </a:r>
                    <a:endParaRPr kumimoji="1" lang="ja-JP" altLang="en-US" sz="1000">
                      <a:latin typeface="Arial" panose="020B0604020202020204" pitchFamily="34" charset="0"/>
                      <a:cs typeface="Arial" panose="020B0604020202020204" pitchFamily="34" charset="0"/>
                    </a:endParaRPr>
                  </a:p>
                </p:txBody>
              </p:sp>
              <p:sp>
                <p:nvSpPr>
                  <p:cNvPr id="145" name="テキスト ボックス 144">
                    <a:extLst>
                      <a:ext uri="{FF2B5EF4-FFF2-40B4-BE49-F238E27FC236}">
                        <a16:creationId xmlns:a16="http://schemas.microsoft.com/office/drawing/2014/main" id="{4EFB2B50-9850-E925-D0E3-93A789D03EB0}"/>
                      </a:ext>
                    </a:extLst>
                  </p:cNvPr>
                  <p:cNvSpPr txBox="1"/>
                  <p:nvPr/>
                </p:nvSpPr>
                <p:spPr>
                  <a:xfrm>
                    <a:off x="2306625" y="5623229"/>
                    <a:ext cx="305826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telluris</a:t>
                    </a:r>
                    <a:r>
                      <a:rPr kumimoji="1" lang="en-US" altLang="ja-JP" sz="1000" dirty="0">
                        <a:latin typeface="Arial" panose="020B0604020202020204" pitchFamily="34" charset="0"/>
                        <a:cs typeface="Arial" panose="020B0604020202020204" pitchFamily="34" charset="0"/>
                      </a:rPr>
                      <a:t> LMG 22936</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[HE98127]</a:t>
                    </a:r>
                    <a:endParaRPr kumimoji="1" lang="ja-JP" altLang="en-US" sz="1000">
                      <a:latin typeface="Arial" panose="020B0604020202020204" pitchFamily="34" charset="0"/>
                      <a:cs typeface="Arial" panose="020B0604020202020204" pitchFamily="34" charset="0"/>
                    </a:endParaRPr>
                  </a:p>
                </p:txBody>
              </p:sp>
              <p:sp>
                <p:nvSpPr>
                  <p:cNvPr id="146" name="テキスト ボックス 145">
                    <a:extLst>
                      <a:ext uri="{FF2B5EF4-FFF2-40B4-BE49-F238E27FC236}">
                        <a16:creationId xmlns:a16="http://schemas.microsoft.com/office/drawing/2014/main" id="{5183D432-5F43-5787-E2F7-448BEE19ABD8}"/>
                      </a:ext>
                    </a:extLst>
                  </p:cNvPr>
                  <p:cNvSpPr txBox="1"/>
                  <p:nvPr/>
                </p:nvSpPr>
                <p:spPr>
                  <a:xfrm>
                    <a:off x="2527941" y="5793499"/>
                    <a:ext cx="305826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Caballeronia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arationis</a:t>
                    </a:r>
                    <a:r>
                      <a:rPr kumimoji="1" lang="en-US" altLang="ja-JP" sz="1000" dirty="0">
                        <a:latin typeface="Arial" panose="020B0604020202020204" pitchFamily="34" charset="0"/>
                        <a:cs typeface="Arial" panose="020B0604020202020204" pitchFamily="34" charset="0"/>
                      </a:rPr>
                      <a:t> LMG 29324</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[LT158622]</a:t>
                    </a:r>
                    <a:endParaRPr kumimoji="1" lang="ja-JP" altLang="en-US" sz="1000">
                      <a:latin typeface="Arial" panose="020B0604020202020204" pitchFamily="34" charset="0"/>
                      <a:cs typeface="Arial" panose="020B0604020202020204" pitchFamily="34" charset="0"/>
                    </a:endParaRPr>
                  </a:p>
                </p:txBody>
              </p:sp>
              <p:sp>
                <p:nvSpPr>
                  <p:cNvPr id="147" name="テキスト ボックス 146">
                    <a:extLst>
                      <a:ext uri="{FF2B5EF4-FFF2-40B4-BE49-F238E27FC236}">
                        <a16:creationId xmlns:a16="http://schemas.microsoft.com/office/drawing/2014/main" id="{162FBFFB-6EC3-A619-AA54-4B928B934A04}"/>
                      </a:ext>
                    </a:extLst>
                  </p:cNvPr>
                  <p:cNvSpPr txBox="1"/>
                  <p:nvPr/>
                </p:nvSpPr>
                <p:spPr>
                  <a:xfrm>
                    <a:off x="1916375" y="5978594"/>
                    <a:ext cx="356339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Burkholderia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pseudomallei</a:t>
                    </a:r>
                    <a:r>
                      <a:rPr kumimoji="1" lang="en-US" altLang="ja-JP" sz="1000" dirty="0">
                        <a:latin typeface="Arial" panose="020B0604020202020204" pitchFamily="34" charset="0"/>
                        <a:cs typeface="Arial" panose="020B0604020202020204" pitchFamily="34" charset="0"/>
                      </a:rPr>
                      <a:t> ATCC23343</a:t>
                    </a:r>
                    <a:r>
                      <a:rPr kumimoji="1" lang="en-US" altLang="ja-JP" sz="1000" baseline="30000" dirty="0">
                        <a:latin typeface="Arial" panose="020B0604020202020204" pitchFamily="34" charset="0"/>
                        <a:cs typeface="Arial" panose="020B0604020202020204" pitchFamily="34" charset="0"/>
                      </a:rPr>
                      <a:t>T </a:t>
                    </a:r>
                    <a:r>
                      <a:rPr kumimoji="1" lang="en-US" altLang="ja-JP" sz="1000" dirty="0">
                        <a:latin typeface="Arial" panose="020B0604020202020204" pitchFamily="34" charset="0"/>
                        <a:cs typeface="Arial" panose="020B0604020202020204" pitchFamily="34" charset="0"/>
                      </a:rPr>
                      <a:t>[DQ108392]</a:t>
                    </a:r>
                    <a:endParaRPr kumimoji="1" lang="ja-JP" altLang="en-US" sz="1000">
                      <a:latin typeface="Arial" panose="020B0604020202020204" pitchFamily="34" charset="0"/>
                      <a:cs typeface="Arial" panose="020B0604020202020204" pitchFamily="34" charset="0"/>
                    </a:endParaRPr>
                  </a:p>
                </p:txBody>
              </p:sp>
              <p:sp>
                <p:nvSpPr>
                  <p:cNvPr id="148" name="テキスト ボックス 147">
                    <a:extLst>
                      <a:ext uri="{FF2B5EF4-FFF2-40B4-BE49-F238E27FC236}">
                        <a16:creationId xmlns:a16="http://schemas.microsoft.com/office/drawing/2014/main" id="{C683B126-66B2-D4EC-3C81-ABED6FDE1F06}"/>
                      </a:ext>
                    </a:extLst>
                  </p:cNvPr>
                  <p:cNvSpPr txBox="1"/>
                  <p:nvPr/>
                </p:nvSpPr>
                <p:spPr>
                  <a:xfrm>
                    <a:off x="1555750" y="6144721"/>
                    <a:ext cx="3563399"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Burkholderia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cepacia</a:t>
                    </a:r>
                    <a:r>
                      <a:rPr kumimoji="1" lang="en-US" altLang="ja-JP" sz="1000" dirty="0">
                        <a:latin typeface="Arial" panose="020B0604020202020204" pitchFamily="34" charset="0"/>
                        <a:cs typeface="Arial" panose="020B0604020202020204" pitchFamily="34" charset="0"/>
                      </a:rPr>
                      <a:t> ATCC25416</a:t>
                    </a:r>
                    <a:r>
                      <a:rPr kumimoji="1" lang="en-US" altLang="ja-JP" sz="1000" baseline="30000" dirty="0">
                        <a:latin typeface="Arial" panose="020B0604020202020204" pitchFamily="34" charset="0"/>
                        <a:cs typeface="Arial" panose="020B0604020202020204" pitchFamily="34" charset="0"/>
                      </a:rPr>
                      <a:t>T </a:t>
                    </a:r>
                    <a:r>
                      <a:rPr kumimoji="1" lang="en-US" altLang="ja-JP" sz="1000" dirty="0">
                        <a:latin typeface="Arial" panose="020B0604020202020204" pitchFamily="34" charset="0"/>
                        <a:cs typeface="Arial" panose="020B0604020202020204" pitchFamily="34" charset="0"/>
                      </a:rPr>
                      <a:t>[NR_114491]</a:t>
                    </a:r>
                    <a:endParaRPr kumimoji="1" lang="ja-JP" altLang="en-US" sz="1000">
                      <a:latin typeface="Arial" panose="020B0604020202020204" pitchFamily="34" charset="0"/>
                      <a:cs typeface="Arial" panose="020B0604020202020204" pitchFamily="34" charset="0"/>
                    </a:endParaRPr>
                  </a:p>
                </p:txBody>
              </p:sp>
              <p:sp>
                <p:nvSpPr>
                  <p:cNvPr id="149" name="テキスト ボックス 148">
                    <a:extLst>
                      <a:ext uri="{FF2B5EF4-FFF2-40B4-BE49-F238E27FC236}">
                        <a16:creationId xmlns:a16="http://schemas.microsoft.com/office/drawing/2014/main" id="{5ACD5BC5-81AD-F0B2-D5FC-D45EF2A3CB16}"/>
                      </a:ext>
                    </a:extLst>
                  </p:cNvPr>
                  <p:cNvSpPr txBox="1"/>
                  <p:nvPr/>
                </p:nvSpPr>
                <p:spPr>
                  <a:xfrm>
                    <a:off x="3409949" y="6307643"/>
                    <a:ext cx="334203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Paraburkholderia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mimosarum</a:t>
                    </a:r>
                    <a:r>
                      <a:rPr kumimoji="1" lang="en-US" altLang="ja-JP" sz="1000" dirty="0">
                        <a:latin typeface="Arial" panose="020B0604020202020204" pitchFamily="34" charset="0"/>
                        <a:cs typeface="Arial" panose="020B0604020202020204" pitchFamily="34" charset="0"/>
                      </a:rPr>
                      <a:t> LMG 23256</a:t>
                    </a:r>
                    <a:r>
                      <a:rPr kumimoji="1" lang="en-US" altLang="ja-JP" sz="1000" baseline="30000" dirty="0">
                        <a:latin typeface="Arial" panose="020B0604020202020204" pitchFamily="34" charset="0"/>
                        <a:cs typeface="Arial" panose="020B0604020202020204" pitchFamily="34" charset="0"/>
                      </a:rPr>
                      <a:t>T </a:t>
                    </a:r>
                    <a:r>
                      <a:rPr kumimoji="1" lang="en-US" altLang="ja-JP" sz="1000" dirty="0">
                        <a:latin typeface="Arial" panose="020B0604020202020204" pitchFamily="34" charset="0"/>
                        <a:cs typeface="Arial" panose="020B0604020202020204" pitchFamily="34" charset="0"/>
                      </a:rPr>
                      <a:t>[HQ849089]</a:t>
                    </a:r>
                    <a:endParaRPr kumimoji="1" lang="ja-JP" altLang="en-US" sz="1000">
                      <a:latin typeface="Arial" panose="020B0604020202020204" pitchFamily="34" charset="0"/>
                      <a:cs typeface="Arial" panose="020B0604020202020204" pitchFamily="34" charset="0"/>
                    </a:endParaRPr>
                  </a:p>
                </p:txBody>
              </p:sp>
              <p:sp>
                <p:nvSpPr>
                  <p:cNvPr id="150" name="テキスト ボックス 149">
                    <a:extLst>
                      <a:ext uri="{FF2B5EF4-FFF2-40B4-BE49-F238E27FC236}">
                        <a16:creationId xmlns:a16="http://schemas.microsoft.com/office/drawing/2014/main" id="{C15E4C30-3E11-0819-52DB-95A19A1C93C9}"/>
                      </a:ext>
                    </a:extLst>
                  </p:cNvPr>
                  <p:cNvSpPr txBox="1"/>
                  <p:nvPr/>
                </p:nvSpPr>
                <p:spPr>
                  <a:xfrm>
                    <a:off x="3678196" y="6479094"/>
                    <a:ext cx="3293100"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Paraburkholderia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kururiensis</a:t>
                    </a:r>
                    <a:r>
                      <a:rPr kumimoji="1" lang="en-US" altLang="ja-JP" sz="1000" dirty="0">
                        <a:latin typeface="Arial" panose="020B0604020202020204" pitchFamily="34" charset="0"/>
                        <a:cs typeface="Arial" panose="020B0604020202020204" pitchFamily="34" charset="0"/>
                      </a:rPr>
                      <a:t> [AB024310]</a:t>
                    </a:r>
                    <a:endParaRPr kumimoji="1" lang="ja-JP" altLang="en-US" sz="1000">
                      <a:latin typeface="Arial" panose="020B0604020202020204" pitchFamily="34" charset="0"/>
                      <a:cs typeface="Arial" panose="020B0604020202020204" pitchFamily="34" charset="0"/>
                    </a:endParaRPr>
                  </a:p>
                </p:txBody>
              </p:sp>
              <p:sp>
                <p:nvSpPr>
                  <p:cNvPr id="151" name="テキスト ボックス 150">
                    <a:extLst>
                      <a:ext uri="{FF2B5EF4-FFF2-40B4-BE49-F238E27FC236}">
                        <a16:creationId xmlns:a16="http://schemas.microsoft.com/office/drawing/2014/main" id="{D05FD2F3-B7ED-E9A8-2A5A-906D15CCAC68}"/>
                      </a:ext>
                    </a:extLst>
                  </p:cNvPr>
                  <p:cNvSpPr txBox="1"/>
                  <p:nvPr/>
                </p:nvSpPr>
                <p:spPr>
                  <a:xfrm>
                    <a:off x="3058335" y="6691308"/>
                    <a:ext cx="334203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Pandoraea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pnomenus</a:t>
                    </a:r>
                    <a:r>
                      <a:rPr kumimoji="1" lang="en-US" altLang="ja-JP" sz="1000" dirty="0">
                        <a:latin typeface="Arial" panose="020B0604020202020204" pitchFamily="34" charset="0"/>
                        <a:cs typeface="Arial" panose="020B0604020202020204" pitchFamily="34" charset="0"/>
                      </a:rPr>
                      <a:t> [AF139174]</a:t>
                    </a:r>
                    <a:endParaRPr kumimoji="1" lang="ja-JP" altLang="en-US" sz="1000">
                      <a:latin typeface="Arial" panose="020B0604020202020204" pitchFamily="34" charset="0"/>
                      <a:cs typeface="Arial" panose="020B0604020202020204" pitchFamily="34" charset="0"/>
                    </a:endParaRPr>
                  </a:p>
                </p:txBody>
              </p:sp>
            </p:grpSp>
            <p:sp>
              <p:nvSpPr>
                <p:cNvPr id="180" name="テキスト ボックス 179">
                  <a:extLst>
                    <a:ext uri="{FF2B5EF4-FFF2-40B4-BE49-F238E27FC236}">
                      <a16:creationId xmlns:a16="http://schemas.microsoft.com/office/drawing/2014/main" id="{88362EC0-46FC-C7A2-3FE8-3A62CFD88DBA}"/>
                    </a:ext>
                  </a:extLst>
                </p:cNvPr>
                <p:cNvSpPr txBox="1"/>
                <p:nvPr/>
              </p:nvSpPr>
              <p:spPr>
                <a:xfrm>
                  <a:off x="5359614" y="6013849"/>
                  <a:ext cx="1424465" cy="253916"/>
                </a:xfrm>
                <a:prstGeom prst="rect">
                  <a:avLst/>
                </a:prstGeom>
                <a:noFill/>
              </p:spPr>
              <p:txBody>
                <a:bodyPr wrap="square" rtlCol="0">
                  <a:spAutoFit/>
                </a:bodyPr>
                <a:lstStyle/>
                <a:p>
                  <a:pPr algn="ctr"/>
                  <a:r>
                    <a:rPr kumimoji="1" lang="en-US" altLang="ja-JP" sz="1050" b="1" i="1" dirty="0" err="1">
                      <a:solidFill>
                        <a:schemeClr val="bg1"/>
                      </a:solidFill>
                      <a:latin typeface="Meiryo" panose="020B0604030504040204" pitchFamily="34" charset="-128"/>
                      <a:ea typeface="Meiryo" panose="020B0604030504040204" pitchFamily="34" charset="-128"/>
                    </a:rPr>
                    <a:t>Burkholderia</a:t>
                  </a:r>
                  <a:endParaRPr kumimoji="1" lang="ja-JP" altLang="en-US" sz="1050" b="1" i="1">
                    <a:solidFill>
                      <a:schemeClr val="bg1"/>
                    </a:solidFill>
                    <a:latin typeface="Meiryo" panose="020B0604030504040204" pitchFamily="34" charset="-128"/>
                    <a:ea typeface="Meiryo" panose="020B0604030504040204" pitchFamily="34" charset="-128"/>
                  </a:endParaRPr>
                </a:p>
              </p:txBody>
            </p:sp>
            <p:sp>
              <p:nvSpPr>
                <p:cNvPr id="181" name="テキスト ボックス 180">
                  <a:extLst>
                    <a:ext uri="{FF2B5EF4-FFF2-40B4-BE49-F238E27FC236}">
                      <a16:creationId xmlns:a16="http://schemas.microsoft.com/office/drawing/2014/main" id="{22C2D725-6B12-5E81-197F-85B1D3EB69EF}"/>
                    </a:ext>
                  </a:extLst>
                </p:cNvPr>
                <p:cNvSpPr txBox="1"/>
                <p:nvPr/>
              </p:nvSpPr>
              <p:spPr>
                <a:xfrm>
                  <a:off x="5502371" y="5998270"/>
                  <a:ext cx="1129451" cy="253916"/>
                </a:xfrm>
                <a:prstGeom prst="rect">
                  <a:avLst/>
                </a:prstGeom>
                <a:noFill/>
              </p:spPr>
              <p:txBody>
                <a:bodyPr wrap="square" rtlCol="0">
                  <a:spAutoFit/>
                </a:bodyPr>
                <a:lstStyle/>
                <a:p>
                  <a:pPr algn="ctr"/>
                  <a:r>
                    <a:rPr kumimoji="1" lang="en-US" altLang="ja-JP" sz="1050" b="1" i="1" dirty="0" err="1">
                      <a:latin typeface="Meiryo" panose="020B0604030504040204" pitchFamily="34" charset="-128"/>
                      <a:ea typeface="Meiryo" panose="020B0604030504040204" pitchFamily="34" charset="-128"/>
                    </a:rPr>
                    <a:t>Burkholderia</a:t>
                  </a:r>
                  <a:endParaRPr kumimoji="1" lang="ja-JP" altLang="en-US" sz="1050" b="1" i="1">
                    <a:latin typeface="Meiryo" panose="020B0604030504040204" pitchFamily="34" charset="-128"/>
                    <a:ea typeface="Meiryo" panose="020B0604030504040204" pitchFamily="34" charset="-128"/>
                  </a:endParaRPr>
                </a:p>
              </p:txBody>
            </p:sp>
          </p:grpSp>
          <p:sp>
            <p:nvSpPr>
              <p:cNvPr id="184" name="テキスト ボックス 183">
                <a:extLst>
                  <a:ext uri="{FF2B5EF4-FFF2-40B4-BE49-F238E27FC236}">
                    <a16:creationId xmlns:a16="http://schemas.microsoft.com/office/drawing/2014/main" id="{EF75C802-8D4F-5B1A-432F-BE2517EA7F99}"/>
                  </a:ext>
                </a:extLst>
              </p:cNvPr>
              <p:cNvSpPr txBox="1"/>
              <p:nvPr/>
            </p:nvSpPr>
            <p:spPr>
              <a:xfrm>
                <a:off x="834834" y="1473837"/>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96</a:t>
                </a:r>
                <a:endParaRPr kumimoji="1" lang="ja-JP" altLang="en-US" sz="1100">
                  <a:latin typeface="Arial" panose="020B0604020202020204" pitchFamily="34" charset="0"/>
                  <a:cs typeface="Arial" panose="020B0604020202020204" pitchFamily="34" charset="0"/>
                </a:endParaRPr>
              </a:p>
            </p:txBody>
          </p:sp>
          <p:sp>
            <p:nvSpPr>
              <p:cNvPr id="186" name="テキスト ボックス 185">
                <a:extLst>
                  <a:ext uri="{FF2B5EF4-FFF2-40B4-BE49-F238E27FC236}">
                    <a16:creationId xmlns:a16="http://schemas.microsoft.com/office/drawing/2014/main" id="{D4C1CBC4-31D0-F4A9-2BC8-7466D5D6AD0D}"/>
                  </a:ext>
                </a:extLst>
              </p:cNvPr>
              <p:cNvSpPr txBox="1"/>
              <p:nvPr/>
            </p:nvSpPr>
            <p:spPr>
              <a:xfrm>
                <a:off x="1180287" y="1798352"/>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93</a:t>
                </a:r>
                <a:endParaRPr kumimoji="1" lang="ja-JP" altLang="en-US" sz="1100">
                  <a:latin typeface="Arial" panose="020B0604020202020204" pitchFamily="34" charset="0"/>
                  <a:cs typeface="Arial" panose="020B0604020202020204" pitchFamily="34" charset="0"/>
                </a:endParaRPr>
              </a:p>
            </p:txBody>
          </p:sp>
          <p:sp>
            <p:nvSpPr>
              <p:cNvPr id="187" name="テキスト ボックス 186">
                <a:extLst>
                  <a:ext uri="{FF2B5EF4-FFF2-40B4-BE49-F238E27FC236}">
                    <a16:creationId xmlns:a16="http://schemas.microsoft.com/office/drawing/2014/main" id="{E3D2428C-B40A-6F07-6F81-00265DEB2C7D}"/>
                  </a:ext>
                </a:extLst>
              </p:cNvPr>
              <p:cNvSpPr txBox="1"/>
              <p:nvPr/>
            </p:nvSpPr>
            <p:spPr>
              <a:xfrm>
                <a:off x="633862" y="1778318"/>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97</a:t>
                </a:r>
                <a:endParaRPr kumimoji="1" lang="ja-JP" altLang="en-US" sz="1100">
                  <a:latin typeface="Arial" panose="020B0604020202020204" pitchFamily="34" charset="0"/>
                  <a:cs typeface="Arial" panose="020B0604020202020204" pitchFamily="34" charset="0"/>
                </a:endParaRPr>
              </a:p>
            </p:txBody>
          </p:sp>
          <p:sp>
            <p:nvSpPr>
              <p:cNvPr id="188" name="テキスト ボックス 187">
                <a:extLst>
                  <a:ext uri="{FF2B5EF4-FFF2-40B4-BE49-F238E27FC236}">
                    <a16:creationId xmlns:a16="http://schemas.microsoft.com/office/drawing/2014/main" id="{23FF805F-60B7-FCAC-4ACD-6DBA42B4A494}"/>
                  </a:ext>
                </a:extLst>
              </p:cNvPr>
              <p:cNvSpPr txBox="1"/>
              <p:nvPr/>
            </p:nvSpPr>
            <p:spPr>
              <a:xfrm>
                <a:off x="539728" y="2970639"/>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99</a:t>
                </a:r>
                <a:endParaRPr kumimoji="1" lang="ja-JP" altLang="en-US" sz="1100">
                  <a:latin typeface="Arial" panose="020B0604020202020204" pitchFamily="34" charset="0"/>
                  <a:cs typeface="Arial" panose="020B0604020202020204" pitchFamily="34" charset="0"/>
                </a:endParaRPr>
              </a:p>
            </p:txBody>
          </p:sp>
          <p:sp>
            <p:nvSpPr>
              <p:cNvPr id="189" name="テキスト ボックス 188">
                <a:extLst>
                  <a:ext uri="{FF2B5EF4-FFF2-40B4-BE49-F238E27FC236}">
                    <a16:creationId xmlns:a16="http://schemas.microsoft.com/office/drawing/2014/main" id="{439C830D-99C3-0FAD-7105-291C4609DBE1}"/>
                  </a:ext>
                </a:extLst>
              </p:cNvPr>
              <p:cNvSpPr txBox="1"/>
              <p:nvPr/>
            </p:nvSpPr>
            <p:spPr>
              <a:xfrm>
                <a:off x="624124" y="4423086"/>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98</a:t>
                </a:r>
                <a:endParaRPr kumimoji="1" lang="ja-JP" altLang="en-US" sz="1100">
                  <a:latin typeface="Arial" panose="020B0604020202020204" pitchFamily="34" charset="0"/>
                  <a:cs typeface="Arial" panose="020B0604020202020204" pitchFamily="34" charset="0"/>
                </a:endParaRPr>
              </a:p>
            </p:txBody>
          </p:sp>
          <p:sp>
            <p:nvSpPr>
              <p:cNvPr id="190" name="テキスト ボックス 189">
                <a:extLst>
                  <a:ext uri="{FF2B5EF4-FFF2-40B4-BE49-F238E27FC236}">
                    <a16:creationId xmlns:a16="http://schemas.microsoft.com/office/drawing/2014/main" id="{76CF45B6-8CCC-4127-0F0B-BCF6BBB8C23F}"/>
                  </a:ext>
                </a:extLst>
              </p:cNvPr>
              <p:cNvSpPr txBox="1"/>
              <p:nvPr/>
            </p:nvSpPr>
            <p:spPr>
              <a:xfrm>
                <a:off x="1407121" y="3112070"/>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87</a:t>
                </a:r>
                <a:endParaRPr kumimoji="1" lang="ja-JP" altLang="en-US" sz="1100">
                  <a:latin typeface="Arial" panose="020B0604020202020204" pitchFamily="34" charset="0"/>
                  <a:cs typeface="Arial" panose="020B0604020202020204" pitchFamily="34" charset="0"/>
                </a:endParaRPr>
              </a:p>
            </p:txBody>
          </p:sp>
          <p:sp>
            <p:nvSpPr>
              <p:cNvPr id="191" name="テキスト ボックス 190">
                <a:extLst>
                  <a:ext uri="{FF2B5EF4-FFF2-40B4-BE49-F238E27FC236}">
                    <a16:creationId xmlns:a16="http://schemas.microsoft.com/office/drawing/2014/main" id="{5AAEF91C-EC76-47FA-7654-57E8F150A7C2}"/>
                  </a:ext>
                </a:extLst>
              </p:cNvPr>
              <p:cNvSpPr txBox="1"/>
              <p:nvPr/>
            </p:nvSpPr>
            <p:spPr>
              <a:xfrm>
                <a:off x="1478216" y="2826254"/>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86</a:t>
                </a:r>
                <a:endParaRPr kumimoji="1" lang="ja-JP" altLang="en-US" sz="1100">
                  <a:latin typeface="Arial" panose="020B0604020202020204" pitchFamily="34" charset="0"/>
                  <a:cs typeface="Arial" panose="020B0604020202020204" pitchFamily="34" charset="0"/>
                </a:endParaRPr>
              </a:p>
            </p:txBody>
          </p:sp>
          <p:sp>
            <p:nvSpPr>
              <p:cNvPr id="192" name="テキスト ボックス 191">
                <a:extLst>
                  <a:ext uri="{FF2B5EF4-FFF2-40B4-BE49-F238E27FC236}">
                    <a16:creationId xmlns:a16="http://schemas.microsoft.com/office/drawing/2014/main" id="{073F5FB7-93EB-81F2-768B-015D25B8E4F4}"/>
                  </a:ext>
                </a:extLst>
              </p:cNvPr>
              <p:cNvSpPr txBox="1"/>
              <p:nvPr/>
            </p:nvSpPr>
            <p:spPr>
              <a:xfrm>
                <a:off x="1423479" y="3486609"/>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96</a:t>
                </a:r>
                <a:endParaRPr kumimoji="1" lang="ja-JP" altLang="en-US" sz="1100">
                  <a:latin typeface="Arial" panose="020B0604020202020204" pitchFamily="34" charset="0"/>
                  <a:cs typeface="Arial" panose="020B0604020202020204" pitchFamily="34" charset="0"/>
                </a:endParaRPr>
              </a:p>
            </p:txBody>
          </p:sp>
          <p:sp>
            <p:nvSpPr>
              <p:cNvPr id="193" name="テキスト ボックス 192">
                <a:extLst>
                  <a:ext uri="{FF2B5EF4-FFF2-40B4-BE49-F238E27FC236}">
                    <a16:creationId xmlns:a16="http://schemas.microsoft.com/office/drawing/2014/main" id="{D494E0A1-019D-D1F0-A200-84CE443326B7}"/>
                  </a:ext>
                </a:extLst>
              </p:cNvPr>
              <p:cNvSpPr txBox="1"/>
              <p:nvPr/>
            </p:nvSpPr>
            <p:spPr>
              <a:xfrm>
                <a:off x="1494162" y="3721047"/>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87</a:t>
                </a:r>
                <a:endParaRPr kumimoji="1" lang="ja-JP" altLang="en-US" sz="1100">
                  <a:latin typeface="Arial" panose="020B0604020202020204" pitchFamily="34" charset="0"/>
                  <a:cs typeface="Arial" panose="020B0604020202020204" pitchFamily="34" charset="0"/>
                </a:endParaRPr>
              </a:p>
            </p:txBody>
          </p:sp>
          <p:sp>
            <p:nvSpPr>
              <p:cNvPr id="194" name="テキスト ボックス 193">
                <a:extLst>
                  <a:ext uri="{FF2B5EF4-FFF2-40B4-BE49-F238E27FC236}">
                    <a16:creationId xmlns:a16="http://schemas.microsoft.com/office/drawing/2014/main" id="{E47EF073-1A89-E71D-DBDA-26FC8D2B6917}"/>
                  </a:ext>
                </a:extLst>
              </p:cNvPr>
              <p:cNvSpPr txBox="1"/>
              <p:nvPr/>
            </p:nvSpPr>
            <p:spPr>
              <a:xfrm>
                <a:off x="1830853" y="4645235"/>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96</a:t>
                </a:r>
                <a:endParaRPr kumimoji="1" lang="ja-JP" altLang="en-US" sz="1100">
                  <a:latin typeface="Arial" panose="020B0604020202020204" pitchFamily="34" charset="0"/>
                  <a:cs typeface="Arial" panose="020B0604020202020204" pitchFamily="34" charset="0"/>
                </a:endParaRPr>
              </a:p>
            </p:txBody>
          </p:sp>
          <p:sp>
            <p:nvSpPr>
              <p:cNvPr id="195" name="テキスト ボックス 194">
                <a:extLst>
                  <a:ext uri="{FF2B5EF4-FFF2-40B4-BE49-F238E27FC236}">
                    <a16:creationId xmlns:a16="http://schemas.microsoft.com/office/drawing/2014/main" id="{475A0574-A301-8CFB-C982-1326949C5A62}"/>
                  </a:ext>
                </a:extLst>
              </p:cNvPr>
              <p:cNvSpPr txBox="1"/>
              <p:nvPr/>
            </p:nvSpPr>
            <p:spPr>
              <a:xfrm>
                <a:off x="1026825" y="4997523"/>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97</a:t>
                </a:r>
                <a:endParaRPr kumimoji="1" lang="ja-JP" altLang="en-US" sz="1100">
                  <a:latin typeface="Arial" panose="020B0604020202020204" pitchFamily="34" charset="0"/>
                  <a:cs typeface="Arial" panose="020B0604020202020204" pitchFamily="34" charset="0"/>
                </a:endParaRPr>
              </a:p>
            </p:txBody>
          </p:sp>
          <p:sp>
            <p:nvSpPr>
              <p:cNvPr id="196" name="テキスト ボックス 195">
                <a:extLst>
                  <a:ext uri="{FF2B5EF4-FFF2-40B4-BE49-F238E27FC236}">
                    <a16:creationId xmlns:a16="http://schemas.microsoft.com/office/drawing/2014/main" id="{25D07C65-7A51-D824-AD5B-7A6E1F97EA7D}"/>
                  </a:ext>
                </a:extLst>
              </p:cNvPr>
              <p:cNvSpPr txBox="1"/>
              <p:nvPr/>
            </p:nvSpPr>
            <p:spPr>
              <a:xfrm>
                <a:off x="823901" y="5513040"/>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98</a:t>
                </a:r>
                <a:endParaRPr kumimoji="1" lang="ja-JP" altLang="en-US" sz="1100">
                  <a:latin typeface="Arial" panose="020B0604020202020204" pitchFamily="34" charset="0"/>
                  <a:cs typeface="Arial" panose="020B0604020202020204" pitchFamily="34" charset="0"/>
                </a:endParaRPr>
              </a:p>
            </p:txBody>
          </p:sp>
          <p:sp>
            <p:nvSpPr>
              <p:cNvPr id="197" name="テキスト ボックス 196">
                <a:extLst>
                  <a:ext uri="{FF2B5EF4-FFF2-40B4-BE49-F238E27FC236}">
                    <a16:creationId xmlns:a16="http://schemas.microsoft.com/office/drawing/2014/main" id="{4DAF524C-577F-04B9-A2FA-0EEFA9DD92B2}"/>
                  </a:ext>
                </a:extLst>
              </p:cNvPr>
              <p:cNvSpPr txBox="1"/>
              <p:nvPr/>
            </p:nvSpPr>
            <p:spPr>
              <a:xfrm>
                <a:off x="1401153" y="5612765"/>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98</a:t>
                </a:r>
                <a:endParaRPr kumimoji="1" lang="ja-JP" altLang="en-US" sz="1100">
                  <a:latin typeface="Arial" panose="020B0604020202020204" pitchFamily="34" charset="0"/>
                  <a:cs typeface="Arial" panose="020B0604020202020204" pitchFamily="34" charset="0"/>
                </a:endParaRPr>
              </a:p>
            </p:txBody>
          </p:sp>
          <p:sp>
            <p:nvSpPr>
              <p:cNvPr id="198" name="テキスト ボックス 197">
                <a:extLst>
                  <a:ext uri="{FF2B5EF4-FFF2-40B4-BE49-F238E27FC236}">
                    <a16:creationId xmlns:a16="http://schemas.microsoft.com/office/drawing/2014/main" id="{073A83FB-6D9F-5782-FDCF-5B3B26323D74}"/>
                  </a:ext>
                </a:extLst>
              </p:cNvPr>
              <p:cNvSpPr txBox="1"/>
              <p:nvPr/>
            </p:nvSpPr>
            <p:spPr>
              <a:xfrm>
                <a:off x="-68724" y="6446781"/>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99</a:t>
                </a:r>
                <a:endParaRPr kumimoji="1" lang="ja-JP" altLang="en-US" sz="1100">
                  <a:latin typeface="Arial" panose="020B0604020202020204" pitchFamily="34" charset="0"/>
                  <a:cs typeface="Arial" panose="020B0604020202020204" pitchFamily="34" charset="0"/>
                </a:endParaRPr>
              </a:p>
            </p:txBody>
          </p:sp>
          <p:sp>
            <p:nvSpPr>
              <p:cNvPr id="199" name="テキスト ボックス 198">
                <a:extLst>
                  <a:ext uri="{FF2B5EF4-FFF2-40B4-BE49-F238E27FC236}">
                    <a16:creationId xmlns:a16="http://schemas.microsoft.com/office/drawing/2014/main" id="{08608B0E-FEB5-F30A-D6F7-BC52A84FAEDF}"/>
                  </a:ext>
                </a:extLst>
              </p:cNvPr>
              <p:cNvSpPr txBox="1"/>
              <p:nvPr/>
            </p:nvSpPr>
            <p:spPr>
              <a:xfrm>
                <a:off x="671736" y="6645385"/>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96</a:t>
                </a:r>
                <a:endParaRPr kumimoji="1" lang="ja-JP" altLang="en-US" sz="1100">
                  <a:latin typeface="Arial" panose="020B0604020202020204" pitchFamily="34" charset="0"/>
                  <a:cs typeface="Arial" panose="020B0604020202020204" pitchFamily="34" charset="0"/>
                </a:endParaRPr>
              </a:p>
            </p:txBody>
          </p:sp>
          <p:sp>
            <p:nvSpPr>
              <p:cNvPr id="200" name="テキスト ボックス 199">
                <a:extLst>
                  <a:ext uri="{FF2B5EF4-FFF2-40B4-BE49-F238E27FC236}">
                    <a16:creationId xmlns:a16="http://schemas.microsoft.com/office/drawing/2014/main" id="{0930B0FA-0B84-900A-5FC1-1EEE9C2A0031}"/>
                  </a:ext>
                </a:extLst>
              </p:cNvPr>
              <p:cNvSpPr txBox="1"/>
              <p:nvPr/>
            </p:nvSpPr>
            <p:spPr>
              <a:xfrm>
                <a:off x="459166" y="5954425"/>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95</a:t>
                </a:r>
                <a:endParaRPr kumimoji="1" lang="ja-JP" altLang="en-US" sz="1100">
                  <a:latin typeface="Arial" panose="020B0604020202020204" pitchFamily="34" charset="0"/>
                  <a:cs typeface="Arial" panose="020B0604020202020204" pitchFamily="34" charset="0"/>
                </a:endParaRPr>
              </a:p>
            </p:txBody>
          </p:sp>
          <p:sp>
            <p:nvSpPr>
              <p:cNvPr id="201" name="テキスト ボックス 200">
                <a:extLst>
                  <a:ext uri="{FF2B5EF4-FFF2-40B4-BE49-F238E27FC236}">
                    <a16:creationId xmlns:a16="http://schemas.microsoft.com/office/drawing/2014/main" id="{884D6912-0E4E-EEFB-D081-1B28A656D1D3}"/>
                  </a:ext>
                </a:extLst>
              </p:cNvPr>
              <p:cNvSpPr txBox="1"/>
              <p:nvPr/>
            </p:nvSpPr>
            <p:spPr>
              <a:xfrm>
                <a:off x="1658435" y="6535318"/>
                <a:ext cx="443103"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74</a:t>
                </a:r>
                <a:endParaRPr kumimoji="1" lang="ja-JP" altLang="en-US" sz="1100">
                  <a:latin typeface="Arial" panose="020B0604020202020204" pitchFamily="34" charset="0"/>
                  <a:cs typeface="Arial" panose="020B0604020202020204" pitchFamily="34" charset="0"/>
                </a:endParaRPr>
              </a:p>
            </p:txBody>
          </p:sp>
        </p:grpSp>
        <p:grpSp>
          <p:nvGrpSpPr>
            <p:cNvPr id="203" name="グループ化 202">
              <a:extLst>
                <a:ext uri="{FF2B5EF4-FFF2-40B4-BE49-F238E27FC236}">
                  <a16:creationId xmlns:a16="http://schemas.microsoft.com/office/drawing/2014/main" id="{0F8B3DC4-580C-75A9-DB72-5117E4760318}"/>
                </a:ext>
              </a:extLst>
            </p:cNvPr>
            <p:cNvGrpSpPr/>
            <p:nvPr/>
          </p:nvGrpSpPr>
          <p:grpSpPr>
            <a:xfrm>
              <a:off x="175115" y="7091459"/>
              <a:ext cx="670560" cy="316609"/>
              <a:chOff x="443175" y="7477884"/>
              <a:chExt cx="670560" cy="316609"/>
            </a:xfrm>
          </p:grpSpPr>
          <p:cxnSp>
            <p:nvCxnSpPr>
              <p:cNvPr id="204" name="直線コネクタ 203">
                <a:extLst>
                  <a:ext uri="{FF2B5EF4-FFF2-40B4-BE49-F238E27FC236}">
                    <a16:creationId xmlns:a16="http://schemas.microsoft.com/office/drawing/2014/main" id="{6967A560-2C23-8322-2380-1570486863F0}"/>
                  </a:ext>
                </a:extLst>
              </p:cNvPr>
              <p:cNvCxnSpPr>
                <a:cxnSpLocks/>
              </p:cNvCxnSpPr>
              <p:nvPr/>
            </p:nvCxnSpPr>
            <p:spPr>
              <a:xfrm>
                <a:off x="443175" y="7531884"/>
                <a:ext cx="6705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0E59F743-21F5-6573-6E1D-B5C9A092C2E3}"/>
                  </a:ext>
                </a:extLst>
              </p:cNvPr>
              <p:cNvCxnSpPr/>
              <p:nvPr/>
            </p:nvCxnSpPr>
            <p:spPr>
              <a:xfrm>
                <a:off x="443175" y="7477884"/>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48BE0362-1267-CF93-C414-A0B0EFCF9130}"/>
                  </a:ext>
                </a:extLst>
              </p:cNvPr>
              <p:cNvCxnSpPr/>
              <p:nvPr/>
            </p:nvCxnSpPr>
            <p:spPr>
              <a:xfrm>
                <a:off x="1111963" y="7484720"/>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テキスト ボックス 206">
                <a:extLst>
                  <a:ext uri="{FF2B5EF4-FFF2-40B4-BE49-F238E27FC236}">
                    <a16:creationId xmlns:a16="http://schemas.microsoft.com/office/drawing/2014/main" id="{65859F0A-6B39-F205-FB76-5F517262318C}"/>
                  </a:ext>
                </a:extLst>
              </p:cNvPr>
              <p:cNvSpPr txBox="1"/>
              <p:nvPr/>
            </p:nvSpPr>
            <p:spPr>
              <a:xfrm>
                <a:off x="552426" y="7579049"/>
                <a:ext cx="45028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0.01</a:t>
                </a:r>
                <a:endParaRPr kumimoji="1" lang="ja-JP" altLang="en-US" sz="800">
                  <a:latin typeface="Arial" panose="020B0604020202020204" pitchFamily="34" charset="0"/>
                  <a:cs typeface="Arial" panose="020B0604020202020204" pitchFamily="34" charset="0"/>
                </a:endParaRPr>
              </a:p>
            </p:txBody>
          </p:sp>
        </p:grpSp>
      </p:grpSp>
      <p:sp>
        <p:nvSpPr>
          <p:cNvPr id="4" name="タイトル 1">
            <a:extLst>
              <a:ext uri="{FF2B5EF4-FFF2-40B4-BE49-F238E27FC236}">
                <a16:creationId xmlns:a16="http://schemas.microsoft.com/office/drawing/2014/main" id="{F4027D97-F4C3-5A7C-E0F5-DC59872A1988}"/>
              </a:ext>
            </a:extLst>
          </p:cNvPr>
          <p:cNvSpPr>
            <a:spLocks noGrp="1"/>
          </p:cNvSpPr>
          <p:nvPr>
            <p:ph type="title"/>
          </p:nvPr>
        </p:nvSpPr>
        <p:spPr>
          <a:xfrm>
            <a:off x="471487" y="168817"/>
            <a:ext cx="3021481" cy="611113"/>
          </a:xfrm>
        </p:spPr>
        <p:txBody>
          <a:bodyPr>
            <a:noAutofit/>
          </a:bodyPr>
          <a:lstStyle/>
          <a:p>
            <a:r>
              <a:rPr lang="en-US" altLang="ja-JP" sz="2000" dirty="0">
                <a:latin typeface="Arial" panose="020B0604020202020204" pitchFamily="34" charset="0"/>
                <a:cs typeface="Arial" panose="020B0604020202020204" pitchFamily="34" charset="0"/>
              </a:rPr>
              <a:t>Supplementary Fig. 11</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74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6AD7EAD-A0E0-6D11-8C7C-55CADABA3C69}"/>
              </a:ext>
            </a:extLst>
          </p:cNvPr>
          <p:cNvSpPr>
            <a:spLocks noGrp="1"/>
          </p:cNvSpPr>
          <p:nvPr>
            <p:ph type="title"/>
          </p:nvPr>
        </p:nvSpPr>
        <p:spPr>
          <a:xfrm>
            <a:off x="471487" y="168817"/>
            <a:ext cx="2957513" cy="611113"/>
          </a:xfrm>
        </p:spPr>
        <p:txBody>
          <a:bodyPr>
            <a:noAutofit/>
          </a:bodyPr>
          <a:lstStyle/>
          <a:p>
            <a:r>
              <a:rPr lang="en-US" altLang="ja-JP" sz="2000" dirty="0">
                <a:latin typeface="Arial" panose="020B0604020202020204" pitchFamily="34" charset="0"/>
                <a:cs typeface="Arial" panose="020B0604020202020204" pitchFamily="34" charset="0"/>
              </a:rPr>
              <a:t>Supplementary Fig. 12</a:t>
            </a:r>
            <a:endParaRPr kumimoji="1" lang="ja-JP" altLang="en-US" sz="2000" dirty="0">
              <a:latin typeface="Arial" panose="020B0604020202020204" pitchFamily="34" charset="0"/>
              <a:cs typeface="Arial" panose="020B0604020202020204" pitchFamily="34" charset="0"/>
            </a:endParaRPr>
          </a:p>
        </p:txBody>
      </p:sp>
      <p:grpSp>
        <p:nvGrpSpPr>
          <p:cNvPr id="131" name="グループ化 130">
            <a:extLst>
              <a:ext uri="{FF2B5EF4-FFF2-40B4-BE49-F238E27FC236}">
                <a16:creationId xmlns:a16="http://schemas.microsoft.com/office/drawing/2014/main" id="{7E112ECD-4BDC-DD05-9C14-05FC4EB8F489}"/>
              </a:ext>
            </a:extLst>
          </p:cNvPr>
          <p:cNvGrpSpPr/>
          <p:nvPr/>
        </p:nvGrpSpPr>
        <p:grpSpPr>
          <a:xfrm>
            <a:off x="247761" y="1356597"/>
            <a:ext cx="6184410" cy="5456463"/>
            <a:chOff x="247761" y="1356597"/>
            <a:chExt cx="6184410" cy="5456463"/>
          </a:xfrm>
        </p:grpSpPr>
        <p:grpSp>
          <p:nvGrpSpPr>
            <p:cNvPr id="123" name="グループ化 122">
              <a:extLst>
                <a:ext uri="{FF2B5EF4-FFF2-40B4-BE49-F238E27FC236}">
                  <a16:creationId xmlns:a16="http://schemas.microsoft.com/office/drawing/2014/main" id="{089664F5-1C25-3668-01C9-FE4D7F8AD938}"/>
                </a:ext>
              </a:extLst>
            </p:cNvPr>
            <p:cNvGrpSpPr/>
            <p:nvPr/>
          </p:nvGrpSpPr>
          <p:grpSpPr>
            <a:xfrm>
              <a:off x="247761" y="1356597"/>
              <a:ext cx="6138744" cy="5456463"/>
              <a:chOff x="247761" y="1356597"/>
              <a:chExt cx="6138744" cy="5456463"/>
            </a:xfrm>
          </p:grpSpPr>
          <p:sp>
            <p:nvSpPr>
              <p:cNvPr id="115" name="正方形/長方形 114">
                <a:extLst>
                  <a:ext uri="{FF2B5EF4-FFF2-40B4-BE49-F238E27FC236}">
                    <a16:creationId xmlns:a16="http://schemas.microsoft.com/office/drawing/2014/main" id="{921F2A4A-85CC-98E6-38BE-9AE9D2260853}"/>
                  </a:ext>
                </a:extLst>
              </p:cNvPr>
              <p:cNvSpPr/>
              <p:nvPr/>
            </p:nvSpPr>
            <p:spPr>
              <a:xfrm>
                <a:off x="996412" y="3827241"/>
                <a:ext cx="5390093" cy="1139140"/>
              </a:xfrm>
              <a:prstGeom prst="rect">
                <a:avLst/>
              </a:prstGeom>
              <a:gradFill flip="none" rotWithShape="1">
                <a:gsLst>
                  <a:gs pos="0">
                    <a:srgbClr val="92D050">
                      <a:tint val="66000"/>
                      <a:satMod val="160000"/>
                    </a:srgbClr>
                  </a:gs>
                  <a:gs pos="35000">
                    <a:srgbClr val="92D050">
                      <a:tint val="44500"/>
                      <a:satMod val="160000"/>
                    </a:srgbClr>
                  </a:gs>
                  <a:gs pos="82000">
                    <a:srgbClr val="92D050">
                      <a:tint val="23500"/>
                      <a:satMod val="160000"/>
                    </a:srgbClr>
                  </a:gs>
                  <a:gs pos="100000">
                    <a:srgbClr val="FFFFFF"/>
                  </a:gs>
                  <a:gs pos="62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6" name="正方形/長方形 115">
                <a:extLst>
                  <a:ext uri="{FF2B5EF4-FFF2-40B4-BE49-F238E27FC236}">
                    <a16:creationId xmlns:a16="http://schemas.microsoft.com/office/drawing/2014/main" id="{2E12DE70-30A5-2524-C3BE-ED504D081CE0}"/>
                  </a:ext>
                </a:extLst>
              </p:cNvPr>
              <p:cNvSpPr/>
              <p:nvPr/>
            </p:nvSpPr>
            <p:spPr>
              <a:xfrm>
                <a:off x="996412" y="1363024"/>
                <a:ext cx="5390093" cy="2465206"/>
              </a:xfrm>
              <a:prstGeom prst="rect">
                <a:avLst/>
              </a:prstGeom>
              <a:gradFill flip="none" rotWithShape="1">
                <a:gsLst>
                  <a:gs pos="4000">
                    <a:srgbClr val="7030A0">
                      <a:tint val="66000"/>
                      <a:satMod val="160000"/>
                    </a:srgbClr>
                  </a:gs>
                  <a:gs pos="100000">
                    <a:schemeClr val="bg1"/>
                  </a:gs>
                  <a:gs pos="100000">
                    <a:srgbClr val="7030A0">
                      <a:tint val="23500"/>
                      <a:satMod val="160000"/>
                    </a:srgbClr>
                  </a:gs>
                  <a:gs pos="33000">
                    <a:srgbClr val="7030A0">
                      <a:tint val="44500"/>
                      <a:satMod val="160000"/>
                    </a:srgbClr>
                  </a:gs>
                  <a:gs pos="67000">
                    <a:srgbClr val="7030A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7" name="正方形/長方形 116">
                <a:extLst>
                  <a:ext uri="{FF2B5EF4-FFF2-40B4-BE49-F238E27FC236}">
                    <a16:creationId xmlns:a16="http://schemas.microsoft.com/office/drawing/2014/main" id="{9F543B8C-BBA2-ADF9-8B32-562079A4DC40}"/>
                  </a:ext>
                </a:extLst>
              </p:cNvPr>
              <p:cNvSpPr/>
              <p:nvPr/>
            </p:nvSpPr>
            <p:spPr>
              <a:xfrm>
                <a:off x="1017871" y="4967439"/>
                <a:ext cx="5368634" cy="663194"/>
              </a:xfrm>
              <a:prstGeom prst="rect">
                <a:avLst/>
              </a:prstGeom>
              <a:gradFill flip="none" rotWithShape="1">
                <a:gsLst>
                  <a:gs pos="0">
                    <a:schemeClr val="bg2">
                      <a:lumMod val="50000"/>
                      <a:tint val="66000"/>
                      <a:satMod val="160000"/>
                    </a:schemeClr>
                  </a:gs>
                  <a:gs pos="14000">
                    <a:schemeClr val="bg2">
                      <a:lumMod val="50000"/>
                      <a:tint val="44500"/>
                      <a:satMod val="160000"/>
                    </a:schemeClr>
                  </a:gs>
                  <a:gs pos="99000">
                    <a:schemeClr val="bg1"/>
                  </a:gs>
                  <a:gs pos="67000">
                    <a:schemeClr val="bg2">
                      <a:lumMod val="50000"/>
                      <a:tint val="23500"/>
                      <a:satMod val="160000"/>
                    </a:schemeClr>
                  </a:gs>
                  <a:gs pos="54000">
                    <a:schemeClr val="bg2">
                      <a:lumMod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14" name="グループ化 113">
                <a:extLst>
                  <a:ext uri="{FF2B5EF4-FFF2-40B4-BE49-F238E27FC236}">
                    <a16:creationId xmlns:a16="http://schemas.microsoft.com/office/drawing/2014/main" id="{956B67BB-AE0B-A060-426E-978A750AB852}"/>
                  </a:ext>
                </a:extLst>
              </p:cNvPr>
              <p:cNvGrpSpPr/>
              <p:nvPr/>
            </p:nvGrpSpPr>
            <p:grpSpPr>
              <a:xfrm>
                <a:off x="247761" y="1356597"/>
                <a:ext cx="4788332" cy="5456463"/>
                <a:chOff x="247761" y="1356597"/>
                <a:chExt cx="4788332" cy="5456463"/>
              </a:xfrm>
            </p:grpSpPr>
            <p:grpSp>
              <p:nvGrpSpPr>
                <p:cNvPr id="103" name="グループ化 102">
                  <a:extLst>
                    <a:ext uri="{FF2B5EF4-FFF2-40B4-BE49-F238E27FC236}">
                      <a16:creationId xmlns:a16="http://schemas.microsoft.com/office/drawing/2014/main" id="{E5C1A389-7271-E818-9C24-73C7C307B3B9}"/>
                    </a:ext>
                  </a:extLst>
                </p:cNvPr>
                <p:cNvGrpSpPr/>
                <p:nvPr/>
              </p:nvGrpSpPr>
              <p:grpSpPr>
                <a:xfrm>
                  <a:off x="558686" y="1356597"/>
                  <a:ext cx="4477407" cy="5456463"/>
                  <a:chOff x="202698" y="1353265"/>
                  <a:chExt cx="4477407" cy="5456463"/>
                </a:xfrm>
              </p:grpSpPr>
              <p:grpSp>
                <p:nvGrpSpPr>
                  <p:cNvPr id="62" name="グループ化 61">
                    <a:extLst>
                      <a:ext uri="{FF2B5EF4-FFF2-40B4-BE49-F238E27FC236}">
                        <a16:creationId xmlns:a16="http://schemas.microsoft.com/office/drawing/2014/main" id="{C8EFD0C2-447F-E946-F83B-BD7BE1A522EE}"/>
                      </a:ext>
                    </a:extLst>
                  </p:cNvPr>
                  <p:cNvGrpSpPr/>
                  <p:nvPr/>
                </p:nvGrpSpPr>
                <p:grpSpPr>
                  <a:xfrm>
                    <a:off x="202698" y="1470040"/>
                    <a:ext cx="1391871" cy="4938682"/>
                    <a:chOff x="451319" y="1470040"/>
                    <a:chExt cx="832536" cy="4938682"/>
                  </a:xfrm>
                </p:grpSpPr>
                <p:sp>
                  <p:nvSpPr>
                    <p:cNvPr id="9" name="右大かっこ 8">
                      <a:extLst>
                        <a:ext uri="{FF2B5EF4-FFF2-40B4-BE49-F238E27FC236}">
                          <a16:creationId xmlns:a16="http://schemas.microsoft.com/office/drawing/2014/main" id="{A9F3B6B4-8FE8-F187-154B-E099849B8FAC}"/>
                        </a:ext>
                      </a:extLst>
                    </p:cNvPr>
                    <p:cNvSpPr/>
                    <p:nvPr/>
                  </p:nvSpPr>
                  <p:spPr>
                    <a:xfrm rot="10800000">
                      <a:off x="454015" y="4758712"/>
                      <a:ext cx="45719" cy="1531292"/>
                    </a:xfrm>
                    <a:prstGeom prst="righ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右大かっこ 9">
                      <a:extLst>
                        <a:ext uri="{FF2B5EF4-FFF2-40B4-BE49-F238E27FC236}">
                          <a16:creationId xmlns:a16="http://schemas.microsoft.com/office/drawing/2014/main" id="{812D1EEF-9F8C-CD3B-4174-26C253D694F9}"/>
                        </a:ext>
                      </a:extLst>
                    </p:cNvPr>
                    <p:cNvSpPr/>
                    <p:nvPr/>
                  </p:nvSpPr>
                  <p:spPr>
                    <a:xfrm rot="10800000">
                      <a:off x="503096" y="3676641"/>
                      <a:ext cx="210047" cy="2164139"/>
                    </a:xfrm>
                    <a:prstGeom prst="righ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右大かっこ 10">
                      <a:extLst>
                        <a:ext uri="{FF2B5EF4-FFF2-40B4-BE49-F238E27FC236}">
                          <a16:creationId xmlns:a16="http://schemas.microsoft.com/office/drawing/2014/main" id="{DE5D08C1-2F92-8DFD-D4EC-F4426A6A6730}"/>
                        </a:ext>
                      </a:extLst>
                    </p:cNvPr>
                    <p:cNvSpPr/>
                    <p:nvPr/>
                  </p:nvSpPr>
                  <p:spPr>
                    <a:xfrm rot="10800000">
                      <a:off x="713143" y="2607696"/>
                      <a:ext cx="45719" cy="2164139"/>
                    </a:xfrm>
                    <a:prstGeom prst="righ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C064CA47-137D-72E0-3425-2E82B0E821DC}"/>
                        </a:ext>
                      </a:extLst>
                    </p:cNvPr>
                    <p:cNvCxnSpPr/>
                    <p:nvPr/>
                  </p:nvCxnSpPr>
                  <p:spPr>
                    <a:xfrm>
                      <a:off x="756196" y="1470040"/>
                      <a:ext cx="0" cy="2224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F6D8D05-9E55-E94D-82E4-5D801913806C}"/>
                        </a:ext>
                      </a:extLst>
                    </p:cNvPr>
                    <p:cNvCxnSpPr>
                      <a:cxnSpLocks/>
                    </p:cNvCxnSpPr>
                    <p:nvPr/>
                  </p:nvCxnSpPr>
                  <p:spPr>
                    <a:xfrm>
                      <a:off x="751821" y="2024952"/>
                      <a:ext cx="473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右大かっこ 17">
                      <a:extLst>
                        <a:ext uri="{FF2B5EF4-FFF2-40B4-BE49-F238E27FC236}">
                          <a16:creationId xmlns:a16="http://schemas.microsoft.com/office/drawing/2014/main" id="{E90B437A-8796-885A-AB8E-DF97D9E87BE5}"/>
                        </a:ext>
                      </a:extLst>
                    </p:cNvPr>
                    <p:cNvSpPr/>
                    <p:nvPr/>
                  </p:nvSpPr>
                  <p:spPr>
                    <a:xfrm rot="10800000">
                      <a:off x="800390" y="1692566"/>
                      <a:ext cx="45719" cy="674373"/>
                    </a:xfrm>
                    <a:prstGeom prst="righ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14B7F264-43EA-BC69-1212-100EF08EC1A5}"/>
                        </a:ext>
                      </a:extLst>
                    </p:cNvPr>
                    <p:cNvCxnSpPr>
                      <a:cxnSpLocks/>
                    </p:cNvCxnSpPr>
                    <p:nvPr/>
                  </p:nvCxnSpPr>
                  <p:spPr>
                    <a:xfrm>
                      <a:off x="805277" y="2137977"/>
                      <a:ext cx="566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715CE60-FACC-8772-8EFF-2EA1E219C54F}"/>
                        </a:ext>
                      </a:extLst>
                    </p:cNvPr>
                    <p:cNvCxnSpPr>
                      <a:cxnSpLocks/>
                    </p:cNvCxnSpPr>
                    <p:nvPr/>
                  </p:nvCxnSpPr>
                  <p:spPr>
                    <a:xfrm>
                      <a:off x="756426" y="2863516"/>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0ECC308-A5FB-1E28-32B4-C706D7B3E4AD}"/>
                        </a:ext>
                      </a:extLst>
                    </p:cNvPr>
                    <p:cNvCxnSpPr>
                      <a:cxnSpLocks/>
                    </p:cNvCxnSpPr>
                    <p:nvPr/>
                  </p:nvCxnSpPr>
                  <p:spPr>
                    <a:xfrm>
                      <a:off x="791892" y="2689969"/>
                      <a:ext cx="0" cy="359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右大かっこ 22">
                      <a:extLst>
                        <a:ext uri="{FF2B5EF4-FFF2-40B4-BE49-F238E27FC236}">
                          <a16:creationId xmlns:a16="http://schemas.microsoft.com/office/drawing/2014/main" id="{41598F46-6084-666B-A562-7FF5387C5C83}"/>
                        </a:ext>
                      </a:extLst>
                    </p:cNvPr>
                    <p:cNvSpPr/>
                    <p:nvPr/>
                  </p:nvSpPr>
                  <p:spPr>
                    <a:xfrm rot="10800000">
                      <a:off x="982242" y="4217010"/>
                      <a:ext cx="62067" cy="1120636"/>
                    </a:xfrm>
                    <a:prstGeom prst="righ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31B88A30-68A3-C8D1-0C52-CC113D987C7E}"/>
                        </a:ext>
                      </a:extLst>
                    </p:cNvPr>
                    <p:cNvCxnSpPr>
                      <a:cxnSpLocks/>
                    </p:cNvCxnSpPr>
                    <p:nvPr/>
                  </p:nvCxnSpPr>
                  <p:spPr>
                    <a:xfrm>
                      <a:off x="836625" y="2557986"/>
                      <a:ext cx="0" cy="263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54966D7-2852-DC70-6082-908F1B34C547}"/>
                        </a:ext>
                      </a:extLst>
                    </p:cNvPr>
                    <p:cNvCxnSpPr>
                      <a:cxnSpLocks/>
                    </p:cNvCxnSpPr>
                    <p:nvPr/>
                  </p:nvCxnSpPr>
                  <p:spPr>
                    <a:xfrm>
                      <a:off x="790413" y="2692887"/>
                      <a:ext cx="430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4481863-4400-BB2F-EF4C-EAC641801EF6}"/>
                        </a:ext>
                      </a:extLst>
                    </p:cNvPr>
                    <p:cNvCxnSpPr>
                      <a:cxnSpLocks/>
                    </p:cNvCxnSpPr>
                    <p:nvPr/>
                  </p:nvCxnSpPr>
                  <p:spPr>
                    <a:xfrm>
                      <a:off x="755700" y="3484053"/>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F2DC99D-4AD3-12B6-61F0-293DB54A529B}"/>
                        </a:ext>
                      </a:extLst>
                    </p:cNvPr>
                    <p:cNvCxnSpPr>
                      <a:cxnSpLocks/>
                    </p:cNvCxnSpPr>
                    <p:nvPr/>
                  </p:nvCxnSpPr>
                  <p:spPr>
                    <a:xfrm>
                      <a:off x="997337" y="4213508"/>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C976CE3-9259-1518-F671-4A6784DC5241}"/>
                        </a:ext>
                      </a:extLst>
                    </p:cNvPr>
                    <p:cNvCxnSpPr>
                      <a:cxnSpLocks/>
                    </p:cNvCxnSpPr>
                    <p:nvPr/>
                  </p:nvCxnSpPr>
                  <p:spPr>
                    <a:xfrm>
                      <a:off x="1213337" y="3932627"/>
                      <a:ext cx="0" cy="578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9F0BE1E-CCD2-8CD6-D576-62D36A72D246}"/>
                        </a:ext>
                      </a:extLst>
                    </p:cNvPr>
                    <p:cNvCxnSpPr>
                      <a:cxnSpLocks/>
                    </p:cNvCxnSpPr>
                    <p:nvPr/>
                  </p:nvCxnSpPr>
                  <p:spPr>
                    <a:xfrm>
                      <a:off x="1247609" y="4159403"/>
                      <a:ext cx="0"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0C60965-5922-5B14-99FB-BDE61AC70EE4}"/>
                        </a:ext>
                      </a:extLst>
                    </p:cNvPr>
                    <p:cNvCxnSpPr>
                      <a:cxnSpLocks/>
                    </p:cNvCxnSpPr>
                    <p:nvPr/>
                  </p:nvCxnSpPr>
                  <p:spPr>
                    <a:xfrm>
                      <a:off x="1210151" y="4504376"/>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048E0AE-0A39-58F6-9684-13265D83F33C}"/>
                        </a:ext>
                      </a:extLst>
                    </p:cNvPr>
                    <p:cNvCxnSpPr>
                      <a:cxnSpLocks/>
                    </p:cNvCxnSpPr>
                    <p:nvPr/>
                  </p:nvCxnSpPr>
                  <p:spPr>
                    <a:xfrm>
                      <a:off x="1247855" y="4615358"/>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29EE09D-3A30-2265-0655-1DF0C89590CA}"/>
                        </a:ext>
                      </a:extLst>
                    </p:cNvPr>
                    <p:cNvCxnSpPr>
                      <a:cxnSpLocks/>
                    </p:cNvCxnSpPr>
                    <p:nvPr/>
                  </p:nvCxnSpPr>
                  <p:spPr>
                    <a:xfrm>
                      <a:off x="1247327" y="4837850"/>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A1C881B-7395-5EFB-7BE3-CF835A6D8A23}"/>
                        </a:ext>
                      </a:extLst>
                    </p:cNvPr>
                    <p:cNvCxnSpPr>
                      <a:cxnSpLocks/>
                      <a:stCxn id="11" idx="0"/>
                    </p:cNvCxnSpPr>
                    <p:nvPr/>
                  </p:nvCxnSpPr>
                  <p:spPr>
                    <a:xfrm>
                      <a:off x="758861" y="4771835"/>
                      <a:ext cx="2217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8D47FB6-F38B-7C36-8E39-819E4B97890C}"/>
                        </a:ext>
                      </a:extLst>
                    </p:cNvPr>
                    <p:cNvCxnSpPr>
                      <a:cxnSpLocks/>
                    </p:cNvCxnSpPr>
                    <p:nvPr/>
                  </p:nvCxnSpPr>
                  <p:spPr>
                    <a:xfrm>
                      <a:off x="1042854" y="5166720"/>
                      <a:ext cx="0" cy="340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7C9C050-5EAA-B0FE-33D4-6A12F76A3A13}"/>
                        </a:ext>
                      </a:extLst>
                    </p:cNvPr>
                    <p:cNvCxnSpPr>
                      <a:cxnSpLocks/>
                    </p:cNvCxnSpPr>
                    <p:nvPr/>
                  </p:nvCxnSpPr>
                  <p:spPr>
                    <a:xfrm>
                      <a:off x="1102631" y="5054677"/>
                      <a:ext cx="0" cy="2533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25F33A17-4ABF-A18D-226C-8A738DF7E6EA}"/>
                        </a:ext>
                      </a:extLst>
                    </p:cNvPr>
                    <p:cNvCxnSpPr>
                      <a:cxnSpLocks/>
                    </p:cNvCxnSpPr>
                    <p:nvPr/>
                  </p:nvCxnSpPr>
                  <p:spPr>
                    <a:xfrm>
                      <a:off x="1041031" y="5170957"/>
                      <a:ext cx="63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8DB9BD5-5F4D-D1CE-FBF5-8C31E06A976C}"/>
                        </a:ext>
                      </a:extLst>
                    </p:cNvPr>
                    <p:cNvCxnSpPr>
                      <a:cxnSpLocks/>
                    </p:cNvCxnSpPr>
                    <p:nvPr/>
                  </p:nvCxnSpPr>
                  <p:spPr>
                    <a:xfrm>
                      <a:off x="1040320" y="5506186"/>
                      <a:ext cx="63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6264F7B7-EB0E-6689-D064-505A43EF4AB3}"/>
                        </a:ext>
                      </a:extLst>
                    </p:cNvPr>
                    <p:cNvCxnSpPr>
                      <a:cxnSpLocks/>
                    </p:cNvCxnSpPr>
                    <p:nvPr/>
                  </p:nvCxnSpPr>
                  <p:spPr>
                    <a:xfrm>
                      <a:off x="1100346" y="5054677"/>
                      <a:ext cx="63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F8D0021-821C-50B1-7DD7-0D2E5E4E41C0}"/>
                        </a:ext>
                      </a:extLst>
                    </p:cNvPr>
                    <p:cNvCxnSpPr>
                      <a:cxnSpLocks/>
                    </p:cNvCxnSpPr>
                    <p:nvPr/>
                  </p:nvCxnSpPr>
                  <p:spPr>
                    <a:xfrm>
                      <a:off x="716315" y="5723514"/>
                      <a:ext cx="0" cy="25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EE73495-C77E-4437-12D3-4BC08035C554}"/>
                        </a:ext>
                      </a:extLst>
                    </p:cNvPr>
                    <p:cNvCxnSpPr>
                      <a:cxnSpLocks/>
                    </p:cNvCxnSpPr>
                    <p:nvPr/>
                  </p:nvCxnSpPr>
                  <p:spPr>
                    <a:xfrm>
                      <a:off x="714509" y="5727923"/>
                      <a:ext cx="164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03539B0-9092-5B30-8E23-3A987C42C6C5}"/>
                        </a:ext>
                      </a:extLst>
                    </p:cNvPr>
                    <p:cNvCxnSpPr>
                      <a:cxnSpLocks/>
                    </p:cNvCxnSpPr>
                    <p:nvPr/>
                  </p:nvCxnSpPr>
                  <p:spPr>
                    <a:xfrm>
                      <a:off x="715836" y="5971049"/>
                      <a:ext cx="2044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C828C50-EF75-9159-745B-27B5864D83E9}"/>
                        </a:ext>
                      </a:extLst>
                    </p:cNvPr>
                    <p:cNvCxnSpPr>
                      <a:cxnSpLocks/>
                    </p:cNvCxnSpPr>
                    <p:nvPr/>
                  </p:nvCxnSpPr>
                  <p:spPr>
                    <a:xfrm>
                      <a:off x="625110" y="6177841"/>
                      <a:ext cx="0" cy="230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96EE839-7A35-DE19-3AA6-78C81A663529}"/>
                        </a:ext>
                      </a:extLst>
                    </p:cNvPr>
                    <p:cNvCxnSpPr>
                      <a:cxnSpLocks/>
                    </p:cNvCxnSpPr>
                    <p:nvPr/>
                  </p:nvCxnSpPr>
                  <p:spPr>
                    <a:xfrm>
                      <a:off x="451319" y="6290003"/>
                      <a:ext cx="1765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B69BFD26-BEED-BB7B-53BF-D6071453372C}"/>
                        </a:ext>
                      </a:extLst>
                    </p:cNvPr>
                    <p:cNvCxnSpPr>
                      <a:cxnSpLocks/>
                    </p:cNvCxnSpPr>
                    <p:nvPr/>
                  </p:nvCxnSpPr>
                  <p:spPr>
                    <a:xfrm>
                      <a:off x="623566" y="6177841"/>
                      <a:ext cx="179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3924FDB-0E4F-A5EF-83A8-811E48107DA0}"/>
                        </a:ext>
                      </a:extLst>
                    </p:cNvPr>
                    <p:cNvCxnSpPr>
                      <a:cxnSpLocks/>
                    </p:cNvCxnSpPr>
                    <p:nvPr/>
                  </p:nvCxnSpPr>
                  <p:spPr>
                    <a:xfrm>
                      <a:off x="623566" y="6405059"/>
                      <a:ext cx="659761" cy="2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テキスト ボックス 62">
                    <a:extLst>
                      <a:ext uri="{FF2B5EF4-FFF2-40B4-BE49-F238E27FC236}">
                        <a16:creationId xmlns:a16="http://schemas.microsoft.com/office/drawing/2014/main" id="{5A3B6F9A-E05A-FA1E-0EB7-E785DC51DE28}"/>
                      </a:ext>
                    </a:extLst>
                  </p:cNvPr>
                  <p:cNvSpPr txBox="1"/>
                  <p:nvPr/>
                </p:nvSpPr>
                <p:spPr>
                  <a:xfrm>
                    <a:off x="823249" y="2010856"/>
                    <a:ext cx="2411632"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Sm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from </a:t>
                    </a:r>
                    <a:r>
                      <a:rPr kumimoji="1" lang="en-US" altLang="ja-JP" sz="1000" i="1" dirty="0" err="1">
                        <a:latin typeface="Arial" panose="020B0604020202020204" pitchFamily="34" charset="0"/>
                        <a:cs typeface="Arial" panose="020B0604020202020204" pitchFamily="34" charset="0"/>
                      </a:rPr>
                      <a:t>Drosphilla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[HG326223]</a:t>
                    </a:r>
                    <a:endParaRPr kumimoji="1" lang="ja-JP" altLang="en-US" sz="1000">
                      <a:latin typeface="Arial" panose="020B0604020202020204" pitchFamily="34" charset="0"/>
                      <a:cs typeface="Arial" panose="020B0604020202020204" pitchFamily="34" charset="0"/>
                    </a:endParaRPr>
                  </a:p>
                </p:txBody>
              </p:sp>
              <p:sp>
                <p:nvSpPr>
                  <p:cNvPr id="64" name="テキスト ボックス 63">
                    <a:extLst>
                      <a:ext uri="{FF2B5EF4-FFF2-40B4-BE49-F238E27FC236}">
                        <a16:creationId xmlns:a16="http://schemas.microsoft.com/office/drawing/2014/main" id="{BBB5B324-A50B-0A0D-FF1F-E676DEF97720}"/>
                      </a:ext>
                    </a:extLst>
                  </p:cNvPr>
                  <p:cNvSpPr txBox="1"/>
                  <p:nvPr/>
                </p:nvSpPr>
                <p:spPr>
                  <a:xfrm>
                    <a:off x="656522" y="1353265"/>
                    <a:ext cx="1689834"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NSK </a:t>
                    </a:r>
                    <a:r>
                      <a:rPr kumimoji="1" lang="en-US" altLang="ja-JP" sz="1000" b="1" i="1" dirty="0">
                        <a:solidFill>
                          <a:srgbClr val="FF0000"/>
                        </a:solidFill>
                        <a:latin typeface="Arial" panose="020B0604020202020204" pitchFamily="34" charset="0"/>
                        <a:cs typeface="Arial" panose="020B0604020202020204" pitchFamily="34" charset="0"/>
                      </a:rPr>
                      <a:t>Serratia</a:t>
                    </a:r>
                    <a:r>
                      <a:rPr kumimoji="1" lang="en-US" altLang="ja-JP" sz="1000" b="1" dirty="0">
                        <a:solidFill>
                          <a:srgbClr val="FF0000"/>
                        </a:solidFill>
                        <a:latin typeface="Arial" panose="020B0604020202020204" pitchFamily="34" charset="0"/>
                        <a:cs typeface="Arial" panose="020B0604020202020204" pitchFamily="34" charset="0"/>
                      </a:rPr>
                      <a:t> OTUs</a:t>
                    </a:r>
                    <a:endParaRPr kumimoji="1" lang="ja-JP" altLang="en-US" sz="1000" b="1" dirty="0">
                      <a:solidFill>
                        <a:srgbClr val="FF0000"/>
                      </a:solidFill>
                      <a:latin typeface="Arial" panose="020B0604020202020204" pitchFamily="34"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96008901-D059-5987-1425-C29E8C54E014}"/>
                      </a:ext>
                    </a:extLst>
                  </p:cNvPr>
                  <p:cNvSpPr txBox="1"/>
                  <p:nvPr/>
                </p:nvSpPr>
                <p:spPr>
                  <a:xfrm>
                    <a:off x="794598" y="1569035"/>
                    <a:ext cx="1689834" cy="253916"/>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TSNM </a:t>
                    </a:r>
                    <a:r>
                      <a:rPr kumimoji="1" lang="en-US" altLang="ja-JP" sz="1000" b="1" i="1" dirty="0">
                        <a:solidFill>
                          <a:srgbClr val="FF0000"/>
                        </a:solidFill>
                        <a:latin typeface="Arial" panose="020B0604020202020204" pitchFamily="34" charset="0"/>
                        <a:cs typeface="Arial" panose="020B0604020202020204" pitchFamily="34" charset="0"/>
                      </a:rPr>
                      <a:t>Serratia</a:t>
                    </a:r>
                    <a:r>
                      <a:rPr kumimoji="1" lang="en-US" altLang="ja-JP" sz="1000" b="1" dirty="0">
                        <a:solidFill>
                          <a:srgbClr val="FF0000"/>
                        </a:solidFill>
                        <a:latin typeface="Arial" panose="020B0604020202020204" pitchFamily="34" charset="0"/>
                        <a:cs typeface="Arial" panose="020B0604020202020204" pitchFamily="34" charset="0"/>
                      </a:rPr>
                      <a:t> OTUs </a:t>
                    </a:r>
                    <a:r>
                      <a:rPr kumimoji="1" lang="en-US" altLang="ja-JP" sz="1050" b="1" dirty="0">
                        <a:solidFill>
                          <a:srgbClr val="FF0000"/>
                        </a:solidFill>
                        <a:latin typeface="Arial" panose="020B0604020202020204" pitchFamily="34" charset="0"/>
                        <a:cs typeface="Arial" panose="020B0604020202020204" pitchFamily="34" charset="0"/>
                      </a:rPr>
                      <a:t>*</a:t>
                    </a:r>
                    <a:endParaRPr kumimoji="1" lang="ja-JP" altLang="en-US" sz="1000" b="1" dirty="0">
                      <a:solidFill>
                        <a:srgbClr val="FF0000"/>
                      </a:solidFill>
                      <a:latin typeface="Arial" panose="020B0604020202020204" pitchFamily="34"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FF01F68E-E1A2-8C0A-A172-82200D1A460C}"/>
                      </a:ext>
                    </a:extLst>
                  </p:cNvPr>
                  <p:cNvSpPr txBox="1"/>
                  <p:nvPr/>
                </p:nvSpPr>
                <p:spPr>
                  <a:xfrm>
                    <a:off x="802567" y="1794750"/>
                    <a:ext cx="1689834"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FRN </a:t>
                    </a:r>
                    <a:r>
                      <a:rPr kumimoji="1" lang="en-US" altLang="ja-JP" sz="1000" b="1" i="1" dirty="0">
                        <a:solidFill>
                          <a:srgbClr val="FF0000"/>
                        </a:solidFill>
                        <a:latin typeface="Arial" panose="020B0604020202020204" pitchFamily="34" charset="0"/>
                        <a:cs typeface="Arial" panose="020B0604020202020204" pitchFamily="34" charset="0"/>
                      </a:rPr>
                      <a:t>Serratia</a:t>
                    </a:r>
                    <a:r>
                      <a:rPr kumimoji="1" lang="en-US" altLang="ja-JP" sz="1000" b="1" dirty="0">
                        <a:solidFill>
                          <a:srgbClr val="FF0000"/>
                        </a:solidFill>
                        <a:latin typeface="Arial" panose="020B0604020202020204" pitchFamily="34" charset="0"/>
                        <a:cs typeface="Arial" panose="020B0604020202020204" pitchFamily="34" charset="0"/>
                      </a:rPr>
                      <a:t> OTUs</a:t>
                    </a:r>
                    <a:endParaRPr kumimoji="1" lang="ja-JP" altLang="en-US" sz="1000" b="1" dirty="0">
                      <a:solidFill>
                        <a:srgbClr val="FF0000"/>
                      </a:solidFill>
                      <a:latin typeface="Arial" panose="020B0604020202020204" pitchFamily="34"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AB7133EA-F291-8E80-E292-0BB5FC1F4C8C}"/>
                      </a:ext>
                    </a:extLst>
                  </p:cNvPr>
                  <p:cNvSpPr txBox="1"/>
                  <p:nvPr/>
                </p:nvSpPr>
                <p:spPr>
                  <a:xfrm>
                    <a:off x="808711" y="2237331"/>
                    <a:ext cx="288824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Sm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from </a:t>
                    </a:r>
                    <a:r>
                      <a:rPr kumimoji="1" lang="en-US" altLang="ja-JP" sz="1000" i="1" dirty="0" err="1">
                        <a:latin typeface="Arial" panose="020B0604020202020204" pitchFamily="34" charset="0"/>
                        <a:cs typeface="Arial" panose="020B0604020202020204" pitchFamily="34" charset="0"/>
                      </a:rPr>
                      <a:t>Adelphocoris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suturalis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[MT990452]</a:t>
                    </a:r>
                    <a:endParaRPr kumimoji="1" lang="ja-JP" altLang="en-US" sz="1000">
                      <a:latin typeface="Arial" panose="020B0604020202020204" pitchFamily="34"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78094979-26E2-7AAB-B3BA-21A4E066D78D}"/>
                      </a:ext>
                    </a:extLst>
                  </p:cNvPr>
                  <p:cNvSpPr txBox="1"/>
                  <p:nvPr/>
                </p:nvSpPr>
                <p:spPr>
                  <a:xfrm>
                    <a:off x="804718" y="2464570"/>
                    <a:ext cx="266134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Sm</a:t>
                    </a:r>
                    <a:r>
                      <a:rPr kumimoji="1" lang="en-US" altLang="ja-JP" sz="1000" dirty="0">
                        <a:latin typeface="Arial" panose="020B0604020202020204" pitchFamily="34" charset="0"/>
                        <a:cs typeface="Arial" panose="020B0604020202020204" pitchFamily="34" charset="0"/>
                      </a:rPr>
                      <a:t> as Phytopathogen [AJ296309]</a:t>
                    </a:r>
                    <a:endParaRPr kumimoji="1" lang="ja-JP" altLang="en-US" sz="1000">
                      <a:latin typeface="Arial" panose="020B0604020202020204" pitchFamily="34"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C1C26E04-D37D-0E39-537C-2CC49C363793}"/>
                      </a:ext>
                    </a:extLst>
                  </p:cNvPr>
                  <p:cNvSpPr txBox="1"/>
                  <p:nvPr/>
                </p:nvSpPr>
                <p:spPr>
                  <a:xfrm>
                    <a:off x="805610" y="2669967"/>
                    <a:ext cx="266134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Sm</a:t>
                    </a:r>
                    <a:r>
                      <a:rPr kumimoji="1" lang="en-US" altLang="ja-JP" sz="1000" dirty="0">
                        <a:latin typeface="Arial" panose="020B0604020202020204" pitchFamily="34" charset="0"/>
                        <a:cs typeface="Arial" panose="020B0604020202020204" pitchFamily="34" charset="0"/>
                      </a:rPr>
                      <a:t> as Phytopathogen [AJ296309]</a:t>
                    </a:r>
                    <a:endParaRPr kumimoji="1" lang="ja-JP" altLang="en-US" sz="1000">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40729612-0D69-969B-EAD4-73FF3053EBFE}"/>
                      </a:ext>
                    </a:extLst>
                  </p:cNvPr>
                  <p:cNvSpPr txBox="1"/>
                  <p:nvPr/>
                </p:nvSpPr>
                <p:spPr>
                  <a:xfrm>
                    <a:off x="715214" y="2909999"/>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Serratia marcescens </a:t>
                    </a:r>
                    <a:r>
                      <a:rPr kumimoji="1" lang="en-US" altLang="ja-JP" sz="1000" dirty="0">
                        <a:latin typeface="Arial" panose="020B0604020202020204" pitchFamily="34" charset="0"/>
                        <a:cs typeface="Arial" panose="020B0604020202020204" pitchFamily="34" charset="0"/>
                      </a:rPr>
                      <a:t>KRED</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[NR_036886]</a:t>
                    </a:r>
                    <a:endParaRPr kumimoji="1" lang="ja-JP" altLang="en-US" sz="1000">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9E418EC8-7B1C-7E65-7EF9-D3B3231D3588}"/>
                      </a:ext>
                    </a:extLst>
                  </p:cNvPr>
                  <p:cNvSpPr txBox="1"/>
                  <p:nvPr/>
                </p:nvSpPr>
                <p:spPr>
                  <a:xfrm>
                    <a:off x="678643" y="3566414"/>
                    <a:ext cx="1689834"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OBH </a:t>
                    </a:r>
                    <a:r>
                      <a:rPr kumimoji="1" lang="en-US" altLang="ja-JP" sz="1000" b="1" i="1" dirty="0">
                        <a:solidFill>
                          <a:srgbClr val="FF0000"/>
                        </a:solidFill>
                        <a:latin typeface="Arial" panose="020B0604020202020204" pitchFamily="34" charset="0"/>
                        <a:cs typeface="Arial" panose="020B0604020202020204" pitchFamily="34" charset="0"/>
                      </a:rPr>
                      <a:t>Serratia</a:t>
                    </a:r>
                    <a:r>
                      <a:rPr kumimoji="1" lang="en-US" altLang="ja-JP" sz="1000" b="1" dirty="0">
                        <a:solidFill>
                          <a:srgbClr val="FF0000"/>
                        </a:solidFill>
                        <a:latin typeface="Arial" panose="020B0604020202020204" pitchFamily="34" charset="0"/>
                        <a:cs typeface="Arial" panose="020B0604020202020204" pitchFamily="34" charset="0"/>
                      </a:rPr>
                      <a:t> OTUs</a:t>
                    </a:r>
                    <a:endParaRPr kumimoji="1" lang="ja-JP" altLang="en-US" sz="1000" b="1" dirty="0">
                      <a:solidFill>
                        <a:srgbClr val="FF0000"/>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4454BED7-B3C0-9623-2896-FA1D8FA4155D}"/>
                      </a:ext>
                    </a:extLst>
                  </p:cNvPr>
                  <p:cNvSpPr txBox="1"/>
                  <p:nvPr/>
                </p:nvSpPr>
                <p:spPr>
                  <a:xfrm>
                    <a:off x="715215" y="3357707"/>
                    <a:ext cx="288824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Sm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from </a:t>
                    </a:r>
                    <a:r>
                      <a:rPr kumimoji="1" lang="en-US" altLang="ja-JP" sz="1000" i="1" dirty="0" err="1">
                        <a:latin typeface="Arial" panose="020B0604020202020204" pitchFamily="34" charset="0"/>
                        <a:cs typeface="Arial" panose="020B0604020202020204" pitchFamily="34" charset="0"/>
                      </a:rPr>
                      <a:t>Rhodnius</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prolixus</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[NCQI01000023]</a:t>
                    </a:r>
                    <a:endParaRPr kumimoji="1" lang="ja-JP" altLang="en-US" sz="1000">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C43945AB-F80F-61E5-0EBB-EFD02770DF13}"/>
                      </a:ext>
                    </a:extLst>
                  </p:cNvPr>
                  <p:cNvSpPr txBox="1"/>
                  <p:nvPr/>
                </p:nvSpPr>
                <p:spPr>
                  <a:xfrm>
                    <a:off x="656522" y="3142390"/>
                    <a:ext cx="1689834" cy="246221"/>
                  </a:xfrm>
                  <a:prstGeom prst="rect">
                    <a:avLst/>
                  </a:prstGeom>
                  <a:noFill/>
                </p:spPr>
                <p:txBody>
                  <a:bodyPr wrap="square" rtlCol="0">
                    <a:spAutoFit/>
                  </a:bodyPr>
                  <a:lstStyle/>
                  <a:p>
                    <a:r>
                      <a:rPr kumimoji="1" lang="en-US" altLang="ja-JP" sz="1000" b="1" dirty="0">
                        <a:solidFill>
                          <a:srgbClr val="FF0000"/>
                        </a:solidFill>
                        <a:latin typeface="Arial" panose="020B0604020202020204" pitchFamily="34" charset="0"/>
                        <a:cs typeface="Arial" panose="020B0604020202020204" pitchFamily="34" charset="0"/>
                      </a:rPr>
                      <a:t>HKD </a:t>
                    </a:r>
                    <a:r>
                      <a:rPr kumimoji="1" lang="en-US" altLang="ja-JP" sz="1000" b="1" i="1" dirty="0">
                        <a:solidFill>
                          <a:srgbClr val="FF0000"/>
                        </a:solidFill>
                        <a:latin typeface="Arial" panose="020B0604020202020204" pitchFamily="34" charset="0"/>
                        <a:cs typeface="Arial" panose="020B0604020202020204" pitchFamily="34" charset="0"/>
                      </a:rPr>
                      <a:t>Serratia</a:t>
                    </a:r>
                    <a:r>
                      <a:rPr kumimoji="1" lang="en-US" altLang="ja-JP" sz="1000" b="1" dirty="0">
                        <a:solidFill>
                          <a:srgbClr val="FF0000"/>
                        </a:solidFill>
                        <a:latin typeface="Arial" panose="020B0604020202020204" pitchFamily="34" charset="0"/>
                        <a:cs typeface="Arial" panose="020B0604020202020204" pitchFamily="34" charset="0"/>
                      </a:rPr>
                      <a:t> OTUs</a:t>
                    </a:r>
                    <a:endParaRPr kumimoji="1" lang="ja-JP" altLang="en-US" sz="1000" b="1" dirty="0">
                      <a:solidFill>
                        <a:srgbClr val="FF0000"/>
                      </a:solidFill>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B62D220D-9340-2693-C1AE-A5306F05DBEC}"/>
                      </a:ext>
                    </a:extLst>
                  </p:cNvPr>
                  <p:cNvSpPr txBox="1"/>
                  <p:nvPr/>
                </p:nvSpPr>
                <p:spPr>
                  <a:xfrm>
                    <a:off x="1431226" y="3829458"/>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Serratia </a:t>
                    </a:r>
                    <a:r>
                      <a:rPr kumimoji="1" lang="en-US" altLang="ja-JP" sz="1000" i="1" dirty="0" err="1">
                        <a:latin typeface="Arial" panose="020B0604020202020204" pitchFamily="34" charset="0"/>
                        <a:cs typeface="Arial" panose="020B0604020202020204" pitchFamily="34" charset="0"/>
                      </a:rPr>
                      <a:t>symbiotica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CEBI-2.3</a:t>
                    </a:r>
                    <a:r>
                      <a:rPr kumimoji="1" lang="en-US" altLang="ja-JP" sz="1000" baseline="30000" dirty="0">
                        <a:latin typeface="Arial" panose="020B0604020202020204" pitchFamily="34" charset="0"/>
                        <a:cs typeface="Arial" panose="020B0604020202020204" pitchFamily="34" charset="0"/>
                      </a:rPr>
                      <a:t>T</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[NR_117512]</a:t>
                    </a:r>
                    <a:endParaRPr kumimoji="1" lang="ja-JP" altLang="en-US" sz="1000">
                      <a:latin typeface="Arial" panose="020B0604020202020204" pitchFamily="34"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3ED26188-5EDF-21F1-34F5-406365D8B1B6}"/>
                      </a:ext>
                    </a:extLst>
                  </p:cNvPr>
                  <p:cNvSpPr txBox="1"/>
                  <p:nvPr/>
                </p:nvSpPr>
                <p:spPr>
                  <a:xfrm>
                    <a:off x="1503487" y="4058911"/>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Ss </a:t>
                    </a:r>
                    <a:r>
                      <a:rPr kumimoji="1" lang="en-US" altLang="ja-JP" sz="1000" dirty="0">
                        <a:latin typeface="Arial" panose="020B0604020202020204" pitchFamily="34" charset="0"/>
                        <a:cs typeface="Arial" panose="020B0604020202020204" pitchFamily="34" charset="0"/>
                      </a:rPr>
                      <a:t>from</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Acyrthosiphon</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pisum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[AB033777]</a:t>
                    </a:r>
                    <a:endParaRPr kumimoji="1" lang="ja-JP" altLang="en-US" sz="1000">
                      <a:latin typeface="Arial" panose="020B0604020202020204" pitchFamily="34" charset="0"/>
                      <a:cs typeface="Arial" panose="020B0604020202020204" pitchFamily="34" charset="0"/>
                    </a:endParaRPr>
                  </a:p>
                </p:txBody>
              </p:sp>
              <p:sp>
                <p:nvSpPr>
                  <p:cNvPr id="84" name="テキスト ボックス 83">
                    <a:extLst>
                      <a:ext uri="{FF2B5EF4-FFF2-40B4-BE49-F238E27FC236}">
                        <a16:creationId xmlns:a16="http://schemas.microsoft.com/office/drawing/2014/main" id="{28F6657C-75B2-62F8-E5BC-2E7BCE436132}"/>
                      </a:ext>
                    </a:extLst>
                  </p:cNvPr>
                  <p:cNvSpPr txBox="1"/>
                  <p:nvPr/>
                </p:nvSpPr>
                <p:spPr>
                  <a:xfrm>
                    <a:off x="1503486" y="4265342"/>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Ss </a:t>
                    </a:r>
                    <a:r>
                      <a:rPr kumimoji="1" lang="en-US" altLang="ja-JP" sz="1000" dirty="0">
                        <a:latin typeface="Arial" panose="020B0604020202020204" pitchFamily="34" charset="0"/>
                        <a:cs typeface="Arial" panose="020B0604020202020204" pitchFamily="34" charset="0"/>
                      </a:rPr>
                      <a:t>from</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Acyrthosiphon</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pisum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[AB033778]</a:t>
                    </a:r>
                    <a:endParaRPr kumimoji="1" lang="ja-JP" altLang="en-US" sz="1000">
                      <a:latin typeface="Arial" panose="020B0604020202020204" pitchFamily="34" charset="0"/>
                      <a:cs typeface="Arial" panose="020B0604020202020204" pitchFamily="34" charset="0"/>
                    </a:endParaRPr>
                  </a:p>
                </p:txBody>
              </p:sp>
              <p:sp>
                <p:nvSpPr>
                  <p:cNvPr id="85" name="テキスト ボックス 84">
                    <a:extLst>
                      <a:ext uri="{FF2B5EF4-FFF2-40B4-BE49-F238E27FC236}">
                        <a16:creationId xmlns:a16="http://schemas.microsoft.com/office/drawing/2014/main" id="{6C8B4642-65A5-2FCD-2E01-E6D64DF7EE3D}"/>
                      </a:ext>
                    </a:extLst>
                  </p:cNvPr>
                  <p:cNvSpPr txBox="1"/>
                  <p:nvPr/>
                </p:nvSpPr>
                <p:spPr>
                  <a:xfrm>
                    <a:off x="1538219" y="4498426"/>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Ss </a:t>
                    </a:r>
                    <a:r>
                      <a:rPr kumimoji="1" lang="en-US" altLang="ja-JP" sz="1000" dirty="0">
                        <a:latin typeface="Arial" panose="020B0604020202020204" pitchFamily="34" charset="0"/>
                        <a:cs typeface="Arial" panose="020B0604020202020204" pitchFamily="34" charset="0"/>
                      </a:rPr>
                      <a:t>from</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Acyrthosiphon</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pisum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[AB033779]</a:t>
                    </a:r>
                    <a:endParaRPr kumimoji="1" lang="ja-JP" altLang="en-US" sz="1000">
                      <a:latin typeface="Arial" panose="020B0604020202020204" pitchFamily="34" charset="0"/>
                      <a:cs typeface="Arial" panose="020B0604020202020204" pitchFamily="34" charset="0"/>
                    </a:endParaRPr>
                  </a:p>
                </p:txBody>
              </p:sp>
              <p:sp>
                <p:nvSpPr>
                  <p:cNvPr id="86" name="テキスト ボックス 85">
                    <a:extLst>
                      <a:ext uri="{FF2B5EF4-FFF2-40B4-BE49-F238E27FC236}">
                        <a16:creationId xmlns:a16="http://schemas.microsoft.com/office/drawing/2014/main" id="{1B508898-7B87-376A-3810-C717698DA419}"/>
                      </a:ext>
                    </a:extLst>
                  </p:cNvPr>
                  <p:cNvSpPr txBox="1"/>
                  <p:nvPr/>
                </p:nvSpPr>
                <p:spPr>
                  <a:xfrm>
                    <a:off x="1538218" y="4712522"/>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Ss </a:t>
                    </a:r>
                    <a:r>
                      <a:rPr kumimoji="1" lang="en-US" altLang="ja-JP" sz="1000" dirty="0">
                        <a:latin typeface="Arial" panose="020B0604020202020204" pitchFamily="34" charset="0"/>
                        <a:cs typeface="Arial" panose="020B0604020202020204" pitchFamily="34" charset="0"/>
                      </a:rPr>
                      <a:t>from</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Acyrthosiphon</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pisum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[AB522706]</a:t>
                    </a:r>
                    <a:endParaRPr kumimoji="1" lang="ja-JP" altLang="en-US" sz="1000">
                      <a:latin typeface="Arial" panose="020B0604020202020204" pitchFamily="34" charset="0"/>
                      <a:cs typeface="Arial" panose="020B0604020202020204" pitchFamily="34" charset="0"/>
                    </a:endParaRPr>
                  </a:p>
                </p:txBody>
              </p:sp>
              <p:sp>
                <p:nvSpPr>
                  <p:cNvPr id="88" name="テキスト ボックス 87">
                    <a:extLst>
                      <a:ext uri="{FF2B5EF4-FFF2-40B4-BE49-F238E27FC236}">
                        <a16:creationId xmlns:a16="http://schemas.microsoft.com/office/drawing/2014/main" id="{14EF9728-F4D4-F5FD-BF87-32E2D1334AE2}"/>
                      </a:ext>
                    </a:extLst>
                  </p:cNvPr>
                  <p:cNvSpPr txBox="1"/>
                  <p:nvPr/>
                </p:nvSpPr>
                <p:spPr>
                  <a:xfrm>
                    <a:off x="1341267" y="4933264"/>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Serratia </a:t>
                    </a:r>
                    <a:r>
                      <a:rPr kumimoji="1" lang="en-US" altLang="ja-JP" sz="1000" i="1" dirty="0" err="1">
                        <a:latin typeface="Arial" panose="020B0604020202020204" pitchFamily="34" charset="0"/>
                        <a:cs typeface="Arial" panose="020B0604020202020204" pitchFamily="34" charset="0"/>
                      </a:rPr>
                      <a:t>plymuthica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JCH-55</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[KU821695]</a:t>
                    </a:r>
                    <a:endParaRPr kumimoji="1" lang="ja-JP" altLang="en-US" sz="1000">
                      <a:latin typeface="Arial" panose="020B0604020202020204" pitchFamily="34" charset="0"/>
                      <a:cs typeface="Arial" panose="020B0604020202020204" pitchFamily="34" charset="0"/>
                    </a:endParaRPr>
                  </a:p>
                </p:txBody>
              </p:sp>
              <p:sp>
                <p:nvSpPr>
                  <p:cNvPr id="89" name="テキスト ボックス 88">
                    <a:extLst>
                      <a:ext uri="{FF2B5EF4-FFF2-40B4-BE49-F238E27FC236}">
                        <a16:creationId xmlns:a16="http://schemas.microsoft.com/office/drawing/2014/main" id="{A825153B-0E5A-8C43-A808-AFAEEDF406B3}"/>
                      </a:ext>
                    </a:extLst>
                  </p:cNvPr>
                  <p:cNvSpPr txBox="1"/>
                  <p:nvPr/>
                </p:nvSpPr>
                <p:spPr>
                  <a:xfrm>
                    <a:off x="1257623" y="5161870"/>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Serratia </a:t>
                    </a:r>
                    <a:r>
                      <a:rPr kumimoji="1" lang="en-US" altLang="ja-JP" sz="1000" i="1" dirty="0" err="1">
                        <a:latin typeface="Arial" panose="020B0604020202020204" pitchFamily="34" charset="0"/>
                        <a:cs typeface="Arial" panose="020B0604020202020204" pitchFamily="34" charset="0"/>
                      </a:rPr>
                      <a:t>plymuthica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RVH1</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[AY394724]</a:t>
                    </a:r>
                    <a:endParaRPr kumimoji="1" lang="ja-JP" altLang="en-US" sz="1000">
                      <a:latin typeface="Arial" panose="020B0604020202020204" pitchFamily="34" charset="0"/>
                      <a:cs typeface="Arial" panose="020B0604020202020204" pitchFamily="34" charset="0"/>
                    </a:endParaRPr>
                  </a:p>
                </p:txBody>
              </p:sp>
              <p:sp>
                <p:nvSpPr>
                  <p:cNvPr id="90" name="テキスト ボックス 89">
                    <a:extLst>
                      <a:ext uri="{FF2B5EF4-FFF2-40B4-BE49-F238E27FC236}">
                        <a16:creationId xmlns:a16="http://schemas.microsoft.com/office/drawing/2014/main" id="{36DD3D70-ABD1-A4DA-759D-3108C291B94F}"/>
                      </a:ext>
                    </a:extLst>
                  </p:cNvPr>
                  <p:cNvSpPr txBox="1"/>
                  <p:nvPr/>
                </p:nvSpPr>
                <p:spPr>
                  <a:xfrm>
                    <a:off x="1257623" y="5381080"/>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Serratia </a:t>
                    </a:r>
                    <a:r>
                      <a:rPr kumimoji="1" lang="en-US" altLang="ja-JP" sz="1000" i="1" dirty="0" err="1">
                        <a:latin typeface="Arial" panose="020B0604020202020204" pitchFamily="34" charset="0"/>
                        <a:cs typeface="Arial" panose="020B0604020202020204" pitchFamily="34" charset="0"/>
                      </a:rPr>
                      <a:t>ficaria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DSM</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4569 [AJ233428]</a:t>
                    </a:r>
                    <a:endParaRPr kumimoji="1" lang="ja-JP" altLang="en-US" sz="1000">
                      <a:latin typeface="Arial" panose="020B0604020202020204" pitchFamily="34" charset="0"/>
                      <a:cs typeface="Arial" panose="020B0604020202020204" pitchFamily="34" charset="0"/>
                    </a:endParaRPr>
                  </a:p>
                </p:txBody>
              </p:sp>
              <p:sp>
                <p:nvSpPr>
                  <p:cNvPr id="91" name="テキスト ボックス 90">
                    <a:extLst>
                      <a:ext uri="{FF2B5EF4-FFF2-40B4-BE49-F238E27FC236}">
                        <a16:creationId xmlns:a16="http://schemas.microsoft.com/office/drawing/2014/main" id="{65EE3C18-3EC6-480E-92D2-69D29432AC29}"/>
                      </a:ext>
                    </a:extLst>
                  </p:cNvPr>
                  <p:cNvSpPr txBox="1"/>
                  <p:nvPr/>
                </p:nvSpPr>
                <p:spPr>
                  <a:xfrm>
                    <a:off x="889127" y="5631232"/>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Escherichia coli </a:t>
                    </a:r>
                    <a:r>
                      <a:rPr kumimoji="1" lang="en-US" altLang="ja-JP" sz="1000" dirty="0">
                        <a:latin typeface="Arial" panose="020B0604020202020204" pitchFamily="34" charset="0"/>
                        <a:cs typeface="Arial" panose="020B0604020202020204" pitchFamily="34" charset="0"/>
                      </a:rPr>
                      <a:t>K-12 MG 1655 [U00096]</a:t>
                    </a:r>
                    <a:endParaRPr kumimoji="1" lang="ja-JP" altLang="en-US" sz="1000">
                      <a:latin typeface="Arial" panose="020B0604020202020204" pitchFamily="34" charset="0"/>
                      <a:cs typeface="Arial" panose="020B0604020202020204" pitchFamily="34" charset="0"/>
                    </a:endParaRPr>
                  </a:p>
                </p:txBody>
              </p:sp>
              <p:sp>
                <p:nvSpPr>
                  <p:cNvPr id="92" name="テキスト ボックス 91">
                    <a:extLst>
                      <a:ext uri="{FF2B5EF4-FFF2-40B4-BE49-F238E27FC236}">
                        <a16:creationId xmlns:a16="http://schemas.microsoft.com/office/drawing/2014/main" id="{446B676D-D83C-7B37-3810-E7BA839DD3C9}"/>
                      </a:ext>
                    </a:extLst>
                  </p:cNvPr>
                  <p:cNvSpPr txBox="1"/>
                  <p:nvPr/>
                </p:nvSpPr>
                <p:spPr>
                  <a:xfrm>
                    <a:off x="931335" y="5842486"/>
                    <a:ext cx="288824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Salmonella enterica </a:t>
                    </a:r>
                    <a:r>
                      <a:rPr kumimoji="1" lang="en-US" altLang="ja-JP" sz="1000" dirty="0">
                        <a:latin typeface="Arial" panose="020B0604020202020204" pitchFamily="34" charset="0"/>
                        <a:cs typeface="Arial" panose="020B0604020202020204" pitchFamily="34" charset="0"/>
                      </a:rPr>
                      <a:t>Typhi MG [U88545]</a:t>
                    </a:r>
                    <a:endParaRPr kumimoji="1" lang="ja-JP" altLang="en-US" sz="1000">
                      <a:latin typeface="Arial" panose="020B0604020202020204" pitchFamily="34"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BB1FF6A1-AE6F-F0A0-A293-B5EEA0E86992}"/>
                      </a:ext>
                    </a:extLst>
                  </p:cNvPr>
                  <p:cNvSpPr txBox="1"/>
                  <p:nvPr/>
                </p:nvSpPr>
                <p:spPr>
                  <a:xfrm>
                    <a:off x="741668" y="6068873"/>
                    <a:ext cx="2888243" cy="246221"/>
                  </a:xfrm>
                  <a:prstGeom prst="rect">
                    <a:avLst/>
                  </a:prstGeom>
                  <a:noFill/>
                </p:spPr>
                <p:txBody>
                  <a:bodyPr wrap="square" rtlCol="0">
                    <a:spAutoFit/>
                  </a:bodyPr>
                  <a:lstStyle/>
                  <a:p>
                    <a:r>
                      <a:rPr kumimoji="1" lang="en-US" altLang="ja-JP" sz="1000" i="1" dirty="0" err="1">
                        <a:latin typeface="Arial" panose="020B0604020202020204" pitchFamily="34" charset="0"/>
                        <a:cs typeface="Arial" panose="020B0604020202020204" pitchFamily="34" charset="0"/>
                      </a:rPr>
                      <a:t>Pantoea</a:t>
                    </a:r>
                    <a:r>
                      <a:rPr kumimoji="1" lang="en-US" altLang="ja-JP" sz="1000" i="1" dirty="0">
                        <a:latin typeface="Arial" panose="020B0604020202020204" pitchFamily="34" charset="0"/>
                        <a:cs typeface="Arial" panose="020B0604020202020204" pitchFamily="34" charset="0"/>
                      </a:rPr>
                      <a:t> </a:t>
                    </a:r>
                    <a:r>
                      <a:rPr kumimoji="1" lang="en-US" altLang="ja-JP" sz="1000" i="1" dirty="0" err="1">
                        <a:latin typeface="Arial" panose="020B0604020202020204" pitchFamily="34" charset="0"/>
                        <a:cs typeface="Arial" panose="020B0604020202020204" pitchFamily="34" charset="0"/>
                      </a:rPr>
                      <a:t>anthophila</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LMG 2588</a:t>
                    </a:r>
                    <a:r>
                      <a:rPr kumimoji="1" lang="en-US" altLang="ja-JP" sz="1000" baseline="30000" dirty="0">
                        <a:latin typeface="Arial" panose="020B0604020202020204" pitchFamily="34" charset="0"/>
                        <a:cs typeface="Arial" panose="020B0604020202020204" pitchFamily="34" charset="0"/>
                      </a:rPr>
                      <a:t>T</a:t>
                    </a:r>
                    <a:r>
                      <a:rPr kumimoji="1" lang="en-US" altLang="ja-JP" sz="1000" dirty="0">
                        <a:latin typeface="Arial" panose="020B0604020202020204" pitchFamily="34" charset="0"/>
                        <a:cs typeface="Arial" panose="020B0604020202020204" pitchFamily="34" charset="0"/>
                      </a:rPr>
                      <a:t> [NR_116113]</a:t>
                    </a:r>
                    <a:endParaRPr kumimoji="1" lang="ja-JP" altLang="en-US" sz="1000">
                      <a:latin typeface="Arial" panose="020B0604020202020204" pitchFamily="34" charset="0"/>
                      <a:cs typeface="Arial" panose="020B0604020202020204" pitchFamily="34" charset="0"/>
                    </a:endParaRPr>
                  </a:p>
                </p:txBody>
              </p:sp>
              <p:sp>
                <p:nvSpPr>
                  <p:cNvPr id="94" name="テキスト ボックス 93">
                    <a:extLst>
                      <a:ext uri="{FF2B5EF4-FFF2-40B4-BE49-F238E27FC236}">
                        <a16:creationId xmlns:a16="http://schemas.microsoft.com/office/drawing/2014/main" id="{7A3DF53E-2599-8DFC-331F-CB34DB285A65}"/>
                      </a:ext>
                    </a:extLst>
                  </p:cNvPr>
                  <p:cNvSpPr txBox="1"/>
                  <p:nvPr/>
                </p:nvSpPr>
                <p:spPr>
                  <a:xfrm>
                    <a:off x="1563592" y="6281948"/>
                    <a:ext cx="3116513" cy="246221"/>
                  </a:xfrm>
                  <a:prstGeom prst="rect">
                    <a:avLst/>
                  </a:prstGeom>
                  <a:no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Providencia </a:t>
                    </a:r>
                    <a:r>
                      <a:rPr kumimoji="1" lang="en-US" altLang="ja-JP" sz="1000" i="1" dirty="0" err="1">
                        <a:latin typeface="Arial" panose="020B0604020202020204" pitchFamily="34" charset="0"/>
                        <a:cs typeface="Arial" panose="020B0604020202020204" pitchFamily="34" charset="0"/>
                      </a:rPr>
                      <a:t>stuartii</a:t>
                    </a:r>
                    <a:r>
                      <a:rPr kumimoji="1" lang="en-US" altLang="ja-JP" sz="1000" i="1"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FDAARGOS 291 [CP027398]</a:t>
                    </a:r>
                    <a:endParaRPr kumimoji="1" lang="ja-JP" altLang="en-US" sz="1000">
                      <a:latin typeface="Arial" panose="020B0604020202020204" pitchFamily="34" charset="0"/>
                      <a:cs typeface="Arial" panose="020B0604020202020204" pitchFamily="34" charset="0"/>
                    </a:endParaRPr>
                  </a:p>
                </p:txBody>
              </p:sp>
              <p:grpSp>
                <p:nvGrpSpPr>
                  <p:cNvPr id="102" name="グループ化 101">
                    <a:extLst>
                      <a:ext uri="{FF2B5EF4-FFF2-40B4-BE49-F238E27FC236}">
                        <a16:creationId xmlns:a16="http://schemas.microsoft.com/office/drawing/2014/main" id="{8ECDE395-9637-2E90-2C83-F1162B1BE36D}"/>
                      </a:ext>
                    </a:extLst>
                  </p:cNvPr>
                  <p:cNvGrpSpPr/>
                  <p:nvPr/>
                </p:nvGrpSpPr>
                <p:grpSpPr>
                  <a:xfrm>
                    <a:off x="214360" y="6514903"/>
                    <a:ext cx="464283" cy="294825"/>
                    <a:chOff x="453272" y="7547479"/>
                    <a:chExt cx="464283" cy="294825"/>
                  </a:xfrm>
                </p:grpSpPr>
                <p:cxnSp>
                  <p:nvCxnSpPr>
                    <p:cNvPr id="96" name="直線コネクタ 95">
                      <a:extLst>
                        <a:ext uri="{FF2B5EF4-FFF2-40B4-BE49-F238E27FC236}">
                          <a16:creationId xmlns:a16="http://schemas.microsoft.com/office/drawing/2014/main" id="{4E20D386-10A0-85E3-5587-41503B88C18B}"/>
                        </a:ext>
                      </a:extLst>
                    </p:cNvPr>
                    <p:cNvCxnSpPr>
                      <a:cxnSpLocks/>
                    </p:cNvCxnSpPr>
                    <p:nvPr/>
                  </p:nvCxnSpPr>
                  <p:spPr>
                    <a:xfrm>
                      <a:off x="536752" y="7594889"/>
                      <a:ext cx="3048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00AF607-C3A3-57E5-E49E-214730C08F95}"/>
                        </a:ext>
                      </a:extLst>
                    </p:cNvPr>
                    <p:cNvCxnSpPr/>
                    <p:nvPr/>
                  </p:nvCxnSpPr>
                  <p:spPr>
                    <a:xfrm>
                      <a:off x="532237" y="7547479"/>
                      <a:ext cx="0" cy="93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EFA0FDAA-454F-2EFD-0B31-7E0A791BA486}"/>
                        </a:ext>
                      </a:extLst>
                    </p:cNvPr>
                    <p:cNvCxnSpPr/>
                    <p:nvPr/>
                  </p:nvCxnSpPr>
                  <p:spPr>
                    <a:xfrm>
                      <a:off x="836287" y="7552689"/>
                      <a:ext cx="0" cy="93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287B58DE-67CE-2B50-9CF4-0F651E24C42A}"/>
                        </a:ext>
                      </a:extLst>
                    </p:cNvPr>
                    <p:cNvSpPr txBox="1"/>
                    <p:nvPr/>
                  </p:nvSpPr>
                  <p:spPr>
                    <a:xfrm>
                      <a:off x="453272" y="7596083"/>
                      <a:ext cx="464283"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0.01</a:t>
                      </a:r>
                      <a:endParaRPr kumimoji="1" lang="ja-JP" altLang="en-US" sz="1000">
                        <a:latin typeface="Arial" panose="020B0604020202020204" pitchFamily="34" charset="0"/>
                        <a:cs typeface="Arial" panose="020B0604020202020204" pitchFamily="34" charset="0"/>
                      </a:endParaRPr>
                    </a:p>
                  </p:txBody>
                </p:sp>
              </p:grpSp>
            </p:grpSp>
            <p:sp>
              <p:nvSpPr>
                <p:cNvPr id="104" name="テキスト ボックス 103">
                  <a:extLst>
                    <a:ext uri="{FF2B5EF4-FFF2-40B4-BE49-F238E27FC236}">
                      <a16:creationId xmlns:a16="http://schemas.microsoft.com/office/drawing/2014/main" id="{DA9B213E-409E-11E4-A85B-462F82D7F195}"/>
                    </a:ext>
                  </a:extLst>
                </p:cNvPr>
                <p:cNvSpPr txBox="1"/>
                <p:nvPr/>
              </p:nvSpPr>
              <p:spPr>
                <a:xfrm>
                  <a:off x="253350" y="6183915"/>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81</a:t>
                  </a:r>
                  <a:endParaRPr kumimoji="1" lang="ja-JP" altLang="en-US" sz="1000">
                    <a:latin typeface="Arial" panose="020B0604020202020204" pitchFamily="34" charset="0"/>
                    <a:cs typeface="Arial" panose="020B0604020202020204" pitchFamily="34" charset="0"/>
                  </a:endParaRPr>
                </a:p>
              </p:txBody>
            </p:sp>
            <p:sp>
              <p:nvSpPr>
                <p:cNvPr id="105" name="テキスト ボックス 104">
                  <a:extLst>
                    <a:ext uri="{FF2B5EF4-FFF2-40B4-BE49-F238E27FC236}">
                      <a16:creationId xmlns:a16="http://schemas.microsoft.com/office/drawing/2014/main" id="{B25FCA67-E5E4-09C4-5723-A5DF4BE8FC46}"/>
                    </a:ext>
                  </a:extLst>
                </p:cNvPr>
                <p:cNvSpPr txBox="1"/>
                <p:nvPr/>
              </p:nvSpPr>
              <p:spPr>
                <a:xfrm>
                  <a:off x="503632" y="5818976"/>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87</a:t>
                  </a:r>
                  <a:endParaRPr kumimoji="1" lang="ja-JP" altLang="en-US" sz="1000">
                    <a:latin typeface="Arial" panose="020B0604020202020204" pitchFamily="34" charset="0"/>
                    <a:cs typeface="Arial" panose="020B0604020202020204" pitchFamily="34" charset="0"/>
                  </a:endParaRPr>
                </a:p>
              </p:txBody>
            </p:sp>
            <p:sp>
              <p:nvSpPr>
                <p:cNvPr id="106" name="テキスト ボックス 105">
                  <a:extLst>
                    <a:ext uri="{FF2B5EF4-FFF2-40B4-BE49-F238E27FC236}">
                      <a16:creationId xmlns:a16="http://schemas.microsoft.com/office/drawing/2014/main" id="{2E58FFD2-DB55-9589-98BB-23C0565B15BC}"/>
                    </a:ext>
                  </a:extLst>
                </p:cNvPr>
                <p:cNvSpPr txBox="1"/>
                <p:nvPr/>
              </p:nvSpPr>
              <p:spPr>
                <a:xfrm>
                  <a:off x="1151627" y="5286343"/>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85</a:t>
                  </a:r>
                  <a:endParaRPr kumimoji="1" lang="ja-JP" altLang="en-US" sz="1000">
                    <a:latin typeface="Arial" panose="020B0604020202020204" pitchFamily="34" charset="0"/>
                    <a:cs typeface="Arial" panose="020B0604020202020204" pitchFamily="34" charset="0"/>
                  </a:endParaRPr>
                </a:p>
              </p:txBody>
            </p:sp>
            <p:sp>
              <p:nvSpPr>
                <p:cNvPr id="107" name="テキスト ボックス 106">
                  <a:extLst>
                    <a:ext uri="{FF2B5EF4-FFF2-40B4-BE49-F238E27FC236}">
                      <a16:creationId xmlns:a16="http://schemas.microsoft.com/office/drawing/2014/main" id="{13547D2C-4A4F-88BB-27FA-C07A32E7BC33}"/>
                    </a:ext>
                  </a:extLst>
                </p:cNvPr>
                <p:cNvSpPr txBox="1"/>
                <p:nvPr/>
              </p:nvSpPr>
              <p:spPr>
                <a:xfrm>
                  <a:off x="247761" y="4528946"/>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88</a:t>
                  </a:r>
                  <a:endParaRPr kumimoji="1" lang="ja-JP" altLang="en-US" sz="1000">
                    <a:latin typeface="Arial" panose="020B0604020202020204" pitchFamily="34" charset="0"/>
                    <a:cs typeface="Arial" panose="020B0604020202020204" pitchFamily="34" charset="0"/>
                  </a:endParaRPr>
                </a:p>
              </p:txBody>
            </p:sp>
            <p:sp>
              <p:nvSpPr>
                <p:cNvPr id="108" name="テキスト ボックス 107">
                  <a:extLst>
                    <a:ext uri="{FF2B5EF4-FFF2-40B4-BE49-F238E27FC236}">
                      <a16:creationId xmlns:a16="http://schemas.microsoft.com/office/drawing/2014/main" id="{AF447E1B-1570-4D8C-9E28-A79216DD224A}"/>
                    </a:ext>
                  </a:extLst>
                </p:cNvPr>
                <p:cNvSpPr txBox="1"/>
                <p:nvPr/>
              </p:nvSpPr>
              <p:spPr>
                <a:xfrm>
                  <a:off x="706285" y="4694256"/>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84</a:t>
                  </a:r>
                  <a:endParaRPr kumimoji="1" lang="ja-JP" altLang="en-US" sz="1000">
                    <a:latin typeface="Arial" panose="020B0604020202020204" pitchFamily="34" charset="0"/>
                    <a:cs typeface="Arial" panose="020B0604020202020204" pitchFamily="34" charset="0"/>
                  </a:endParaRPr>
                </a:p>
              </p:txBody>
            </p:sp>
            <p:sp>
              <p:nvSpPr>
                <p:cNvPr id="109" name="テキスト ボックス 108">
                  <a:extLst>
                    <a:ext uri="{FF2B5EF4-FFF2-40B4-BE49-F238E27FC236}">
                      <a16:creationId xmlns:a16="http://schemas.microsoft.com/office/drawing/2014/main" id="{6DE3667E-130C-13B4-880E-275B6EEFA09B}"/>
                    </a:ext>
                  </a:extLst>
                </p:cNvPr>
                <p:cNvSpPr txBox="1"/>
                <p:nvPr/>
              </p:nvSpPr>
              <p:spPr>
                <a:xfrm>
                  <a:off x="1138304" y="4562078"/>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83</a:t>
                  </a:r>
                  <a:endParaRPr kumimoji="1" lang="ja-JP" altLang="en-US" sz="1000">
                    <a:latin typeface="Arial" panose="020B0604020202020204" pitchFamily="34" charset="0"/>
                    <a:cs typeface="Arial" panose="020B0604020202020204" pitchFamily="34" charset="0"/>
                  </a:endParaRPr>
                </a:p>
              </p:txBody>
            </p:sp>
            <p:sp>
              <p:nvSpPr>
                <p:cNvPr id="110" name="テキスト ボックス 109">
                  <a:extLst>
                    <a:ext uri="{FF2B5EF4-FFF2-40B4-BE49-F238E27FC236}">
                      <a16:creationId xmlns:a16="http://schemas.microsoft.com/office/drawing/2014/main" id="{52C18A7F-C109-2CD8-6F33-DA790D5BFE6B}"/>
                    </a:ext>
                  </a:extLst>
                </p:cNvPr>
                <p:cNvSpPr txBox="1"/>
                <p:nvPr/>
              </p:nvSpPr>
              <p:spPr>
                <a:xfrm>
                  <a:off x="1145358" y="4037085"/>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83</a:t>
                  </a:r>
                  <a:endParaRPr kumimoji="1" lang="ja-JP" altLang="en-US" sz="1000">
                    <a:latin typeface="Arial" panose="020B0604020202020204" pitchFamily="34" charset="0"/>
                    <a:cs typeface="Arial" panose="020B0604020202020204" pitchFamily="34" charset="0"/>
                  </a:endParaRPr>
                </a:p>
              </p:txBody>
            </p:sp>
            <p:sp>
              <p:nvSpPr>
                <p:cNvPr id="111" name="テキスト ボックス 110">
                  <a:extLst>
                    <a:ext uri="{FF2B5EF4-FFF2-40B4-BE49-F238E27FC236}">
                      <a16:creationId xmlns:a16="http://schemas.microsoft.com/office/drawing/2014/main" id="{466B22D8-6DDA-A903-3EDE-95FB9DCB3A8E}"/>
                    </a:ext>
                  </a:extLst>
                </p:cNvPr>
                <p:cNvSpPr txBox="1"/>
                <p:nvPr/>
              </p:nvSpPr>
              <p:spPr>
                <a:xfrm>
                  <a:off x="389589" y="3442794"/>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85</a:t>
                  </a:r>
                  <a:endParaRPr kumimoji="1" lang="ja-JP" altLang="en-US" sz="1000">
                    <a:latin typeface="Arial" panose="020B0604020202020204" pitchFamily="34" charset="0"/>
                    <a:cs typeface="Arial" panose="020B0604020202020204" pitchFamily="34" charset="0"/>
                  </a:endParaRPr>
                </a:p>
              </p:txBody>
            </p:sp>
            <p:sp>
              <p:nvSpPr>
                <p:cNvPr id="112" name="テキスト ボックス 111">
                  <a:extLst>
                    <a:ext uri="{FF2B5EF4-FFF2-40B4-BE49-F238E27FC236}">
                      <a16:creationId xmlns:a16="http://schemas.microsoft.com/office/drawing/2014/main" id="{27D29B09-B971-CB21-7F54-0A6EB5910D5C}"/>
                    </a:ext>
                  </a:extLst>
                </p:cNvPr>
                <p:cNvSpPr txBox="1"/>
                <p:nvPr/>
              </p:nvSpPr>
              <p:spPr>
                <a:xfrm>
                  <a:off x="670907" y="2468371"/>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80</a:t>
                  </a:r>
                  <a:endParaRPr kumimoji="1" lang="ja-JP" altLang="en-US" sz="1000">
                    <a:latin typeface="Arial" panose="020B0604020202020204" pitchFamily="34" charset="0"/>
                    <a:cs typeface="Arial" panose="020B0604020202020204" pitchFamily="34" charset="0"/>
                  </a:endParaRPr>
                </a:p>
              </p:txBody>
            </p:sp>
            <p:sp>
              <p:nvSpPr>
                <p:cNvPr id="113" name="テキスト ボックス 112">
                  <a:extLst>
                    <a:ext uri="{FF2B5EF4-FFF2-40B4-BE49-F238E27FC236}">
                      <a16:creationId xmlns:a16="http://schemas.microsoft.com/office/drawing/2014/main" id="{97DBDBD1-200A-90A8-FCBC-340BBBF7FB58}"/>
                    </a:ext>
                  </a:extLst>
                </p:cNvPr>
                <p:cNvSpPr txBox="1"/>
                <p:nvPr/>
              </p:nvSpPr>
              <p:spPr>
                <a:xfrm>
                  <a:off x="759893" y="1853565"/>
                  <a:ext cx="394677"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84</a:t>
                  </a:r>
                  <a:endParaRPr kumimoji="1" lang="ja-JP" altLang="en-US" sz="1000">
                    <a:latin typeface="Arial" panose="020B0604020202020204" pitchFamily="34" charset="0"/>
                    <a:cs typeface="Arial" panose="020B0604020202020204" pitchFamily="34" charset="0"/>
                  </a:endParaRPr>
                </a:p>
              </p:txBody>
            </p:sp>
          </p:grpSp>
          <p:cxnSp>
            <p:nvCxnSpPr>
              <p:cNvPr id="119" name="直線コネクタ 118">
                <a:extLst>
                  <a:ext uri="{FF2B5EF4-FFF2-40B4-BE49-F238E27FC236}">
                    <a16:creationId xmlns:a16="http://schemas.microsoft.com/office/drawing/2014/main" id="{659BDAA7-9209-B36D-3A61-8D0F0D8AFD09}"/>
                  </a:ext>
                </a:extLst>
              </p:cNvPr>
              <p:cNvCxnSpPr>
                <a:cxnSpLocks/>
              </p:cNvCxnSpPr>
              <p:nvPr/>
            </p:nvCxnSpPr>
            <p:spPr>
              <a:xfrm>
                <a:off x="4973272" y="5726846"/>
                <a:ext cx="0" cy="712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B149B10E-4F80-E65E-D2A3-97A5FDB937A8}"/>
                  </a:ext>
                </a:extLst>
              </p:cNvPr>
              <p:cNvSpPr txBox="1"/>
              <p:nvPr/>
            </p:nvSpPr>
            <p:spPr>
              <a:xfrm>
                <a:off x="4999946" y="5933705"/>
                <a:ext cx="856336"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Outgroup</a:t>
                </a:r>
                <a:endParaRPr kumimoji="1" lang="ja-JP" altLang="en-US" sz="1200">
                  <a:latin typeface="Arial" panose="020B0604020202020204" pitchFamily="34" charset="0"/>
                  <a:cs typeface="Arial" panose="020B0604020202020204" pitchFamily="34" charset="0"/>
                </a:endParaRPr>
              </a:p>
            </p:txBody>
          </p:sp>
        </p:grpSp>
        <p:sp>
          <p:nvSpPr>
            <p:cNvPr id="125" name="テキスト ボックス 124">
              <a:extLst>
                <a:ext uri="{FF2B5EF4-FFF2-40B4-BE49-F238E27FC236}">
                  <a16:creationId xmlns:a16="http://schemas.microsoft.com/office/drawing/2014/main" id="{B44FB85B-9FF0-FFB7-775D-0D37094D5B46}"/>
                </a:ext>
              </a:extLst>
            </p:cNvPr>
            <p:cNvSpPr txBox="1"/>
            <p:nvPr/>
          </p:nvSpPr>
          <p:spPr>
            <a:xfrm>
              <a:off x="3835494" y="1393582"/>
              <a:ext cx="2422873" cy="415498"/>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Omnivorous insect-associated and Phytopathogen group </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124" name="テキスト ボックス 123">
              <a:extLst>
                <a:ext uri="{FF2B5EF4-FFF2-40B4-BE49-F238E27FC236}">
                  <a16:creationId xmlns:a16="http://schemas.microsoft.com/office/drawing/2014/main" id="{5BBC88CE-C73C-3164-5AD7-DF6B129AB994}"/>
                </a:ext>
              </a:extLst>
            </p:cNvPr>
            <p:cNvSpPr txBox="1"/>
            <p:nvPr/>
          </p:nvSpPr>
          <p:spPr>
            <a:xfrm>
              <a:off x="3829029" y="1386707"/>
              <a:ext cx="2411632" cy="415498"/>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Omnivorous insect-associated and Phytopathogen group</a:t>
              </a:r>
              <a:endParaRPr kumimoji="1" lang="ja-JP" altLang="en-US" sz="1050" b="1">
                <a:latin typeface="Meiryo" panose="020B0604030504040204" pitchFamily="34" charset="-128"/>
                <a:ea typeface="Meiryo" panose="020B0604030504040204" pitchFamily="34" charset="-128"/>
              </a:endParaRPr>
            </a:p>
          </p:txBody>
        </p:sp>
        <p:sp>
          <p:nvSpPr>
            <p:cNvPr id="128" name="テキスト ボックス 127">
              <a:extLst>
                <a:ext uri="{FF2B5EF4-FFF2-40B4-BE49-F238E27FC236}">
                  <a16:creationId xmlns:a16="http://schemas.microsoft.com/office/drawing/2014/main" id="{3AEA3724-405A-CBBD-62A1-11B46C744F8B}"/>
                </a:ext>
              </a:extLst>
            </p:cNvPr>
            <p:cNvSpPr txBox="1"/>
            <p:nvPr/>
          </p:nvSpPr>
          <p:spPr>
            <a:xfrm>
              <a:off x="4398092" y="3869772"/>
              <a:ext cx="1983458" cy="253916"/>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Insect-associated group </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127" name="テキスト ボックス 126">
              <a:extLst>
                <a:ext uri="{FF2B5EF4-FFF2-40B4-BE49-F238E27FC236}">
                  <a16:creationId xmlns:a16="http://schemas.microsoft.com/office/drawing/2014/main" id="{D17A5BE5-7112-9A31-B70A-B043529D07A9}"/>
                </a:ext>
              </a:extLst>
            </p:cNvPr>
            <p:cNvSpPr txBox="1"/>
            <p:nvPr/>
          </p:nvSpPr>
          <p:spPr>
            <a:xfrm>
              <a:off x="4347665" y="3853626"/>
              <a:ext cx="2051147" cy="253916"/>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Insect-associated group</a:t>
              </a:r>
              <a:endParaRPr kumimoji="1" lang="ja-JP" altLang="en-US" sz="1050" b="1">
                <a:latin typeface="Meiryo" panose="020B0604030504040204" pitchFamily="34" charset="-128"/>
                <a:ea typeface="Meiryo" panose="020B0604030504040204" pitchFamily="34" charset="-128"/>
              </a:endParaRPr>
            </a:p>
          </p:txBody>
        </p:sp>
        <p:sp>
          <p:nvSpPr>
            <p:cNvPr id="130" name="テキスト ボックス 129">
              <a:extLst>
                <a:ext uri="{FF2B5EF4-FFF2-40B4-BE49-F238E27FC236}">
                  <a16:creationId xmlns:a16="http://schemas.microsoft.com/office/drawing/2014/main" id="{0723DCFF-45A3-E467-8704-20A98C03633A}"/>
                </a:ext>
              </a:extLst>
            </p:cNvPr>
            <p:cNvSpPr txBox="1"/>
            <p:nvPr/>
          </p:nvSpPr>
          <p:spPr>
            <a:xfrm>
              <a:off x="4932343" y="5007631"/>
              <a:ext cx="1472788" cy="253916"/>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Others </a:t>
              </a:r>
              <a:r>
                <a:rPr kumimoji="1" lang="en-US" altLang="ja-JP" sz="1050" b="1" i="1" dirty="0">
                  <a:solidFill>
                    <a:schemeClr val="bg1"/>
                  </a:solidFill>
                  <a:latin typeface="Meiryo" panose="020B0604030504040204" pitchFamily="34" charset="-128"/>
                  <a:ea typeface="Meiryo" panose="020B0604030504040204" pitchFamily="34" charset="-128"/>
                </a:rPr>
                <a:t>Serratia </a:t>
              </a:r>
              <a:endParaRPr kumimoji="1" lang="ja-JP" altLang="en-US" sz="1050" b="1" i="1">
                <a:solidFill>
                  <a:schemeClr val="bg1"/>
                </a:solidFill>
                <a:latin typeface="Meiryo" panose="020B0604030504040204" pitchFamily="34" charset="-128"/>
                <a:ea typeface="Meiryo" panose="020B0604030504040204" pitchFamily="34" charset="-128"/>
              </a:endParaRPr>
            </a:p>
          </p:txBody>
        </p:sp>
        <p:sp>
          <p:nvSpPr>
            <p:cNvPr id="129" name="テキスト ボックス 128">
              <a:extLst>
                <a:ext uri="{FF2B5EF4-FFF2-40B4-BE49-F238E27FC236}">
                  <a16:creationId xmlns:a16="http://schemas.microsoft.com/office/drawing/2014/main" id="{84FA1A65-30BB-1B31-50E3-8FCB48BC2B58}"/>
                </a:ext>
              </a:extLst>
            </p:cNvPr>
            <p:cNvSpPr txBox="1"/>
            <p:nvPr/>
          </p:nvSpPr>
          <p:spPr>
            <a:xfrm>
              <a:off x="4876827" y="4994072"/>
              <a:ext cx="1555344" cy="253916"/>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Others </a:t>
              </a:r>
              <a:r>
                <a:rPr kumimoji="1" lang="en-US" altLang="ja-JP" sz="1050" b="1" i="1" dirty="0">
                  <a:latin typeface="Meiryo" panose="020B0604030504040204" pitchFamily="34" charset="-128"/>
                  <a:ea typeface="Meiryo" panose="020B0604030504040204" pitchFamily="34" charset="-128"/>
                </a:rPr>
                <a:t>Serratia</a:t>
              </a:r>
              <a:endParaRPr kumimoji="1" lang="ja-JP" altLang="en-US" sz="1050" b="1" i="1">
                <a:latin typeface="Meiryo" panose="020B0604030504040204" pitchFamily="34" charset="-128"/>
                <a:ea typeface="Meiryo" panose="020B0604030504040204" pitchFamily="34" charset="-128"/>
              </a:endParaRPr>
            </a:p>
          </p:txBody>
        </p:sp>
      </p:grpSp>
      <p:pic>
        <p:nvPicPr>
          <p:cNvPr id="134" name="図 133" descr="動物, 昆虫, 小さい, 持つ が含まれている画像&#10;&#10;自動的に生成された説明">
            <a:extLst>
              <a:ext uri="{FF2B5EF4-FFF2-40B4-BE49-F238E27FC236}">
                <a16:creationId xmlns:a16="http://schemas.microsoft.com/office/drawing/2014/main" id="{AB47DAE4-10A4-B4DE-9350-F57B294F056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20540" t="13129" r="19412" b="17814"/>
          <a:stretch/>
        </p:blipFill>
        <p:spPr>
          <a:xfrm>
            <a:off x="4907817" y="1949473"/>
            <a:ext cx="822112" cy="1260614"/>
          </a:xfrm>
          <a:prstGeom prst="rect">
            <a:avLst/>
          </a:prstGeom>
          <a:effectLst/>
        </p:spPr>
      </p:pic>
      <p:sp>
        <p:nvSpPr>
          <p:cNvPr id="137" name="テキスト ボックス 136">
            <a:extLst>
              <a:ext uri="{FF2B5EF4-FFF2-40B4-BE49-F238E27FC236}">
                <a16:creationId xmlns:a16="http://schemas.microsoft.com/office/drawing/2014/main" id="{0B6925F4-51FC-F0DD-BE9C-E441E37B8609}"/>
              </a:ext>
            </a:extLst>
          </p:cNvPr>
          <p:cNvSpPr txBox="1"/>
          <p:nvPr/>
        </p:nvSpPr>
        <p:spPr>
          <a:xfrm>
            <a:off x="247761" y="7053801"/>
            <a:ext cx="6480487" cy="1384995"/>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12</a:t>
            </a:r>
            <a:r>
              <a:rPr kumimoji="1" lang="en-US" altLang="ja-JP" sz="1200" dirty="0">
                <a:latin typeface="Times New Roman" panose="02020603050405020304" pitchFamily="18" charset="0"/>
                <a:cs typeface="Times New Roman" panose="02020603050405020304" pitchFamily="18" charset="0"/>
              </a:rPr>
              <a:t> Maximum likelihood phylogeny of </a:t>
            </a:r>
            <a:r>
              <a:rPr kumimoji="1" lang="en-US" altLang="ja-JP" sz="1200" i="1" dirty="0">
                <a:latin typeface="Times New Roman" panose="02020603050405020304" pitchFamily="18" charset="0"/>
                <a:cs typeface="Times New Roman" panose="02020603050405020304" pitchFamily="18" charset="0"/>
              </a:rPr>
              <a:t>Serratia</a:t>
            </a:r>
            <a:r>
              <a:rPr kumimoji="1" lang="en-US" altLang="ja-JP" sz="1200" dirty="0">
                <a:latin typeface="Times New Roman" panose="02020603050405020304" pitchFamily="18" charset="0"/>
                <a:cs typeface="Times New Roman" panose="02020603050405020304" pitchFamily="18" charset="0"/>
              </a:rPr>
              <a:t> derived from </a:t>
            </a:r>
            <a:r>
              <a:rPr kumimoji="1" lang="en-US" altLang="ja-JP" sz="1200" i="1" dirty="0" err="1">
                <a:latin typeface="Times New Roman" panose="02020603050405020304" pitchFamily="18" charset="0"/>
                <a:cs typeface="Times New Roman" panose="02020603050405020304" pitchFamily="18" charset="0"/>
              </a:rPr>
              <a:t>Apolygus</a:t>
            </a:r>
            <a:r>
              <a:rPr kumimoji="1" lang="en-US" altLang="ja-JP" sz="1200" i="1"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spinolae</a:t>
            </a:r>
            <a:r>
              <a:rPr kumimoji="1" lang="en-US" altLang="ja-JP" sz="1200" dirty="0">
                <a:latin typeface="Times New Roman" panose="02020603050405020304" pitchFamily="18" charset="0"/>
                <a:cs typeface="Times New Roman" panose="02020603050405020304" pitchFamily="18" charset="0"/>
              </a:rPr>
              <a:t> based on the nucleotide sequences of partial 16S rRNA V4 region (250 bp). Numbers at the tree nodes indicate the maximum-likelihood bootstrap values (%) with 1,000 replicates; bootstrap values of more than 70 are shown. The scale bar represents the branch length corresponding to the number of substitutions per site. </a:t>
            </a:r>
            <a:r>
              <a:rPr kumimoji="1" lang="en-US" altLang="ja-JP" sz="1200" i="1" dirty="0" err="1">
                <a:latin typeface="Times New Roman" panose="02020603050405020304" pitchFamily="18" charset="0"/>
                <a:cs typeface="Times New Roman" panose="02020603050405020304" pitchFamily="18" charset="0"/>
              </a:rPr>
              <a:t>Sm</a:t>
            </a:r>
            <a:r>
              <a:rPr kumimoji="1" lang="en-US" altLang="ja-JP" sz="1200" dirty="0">
                <a:latin typeface="Times New Roman" panose="02020603050405020304" pitchFamily="18" charset="0"/>
                <a:cs typeface="Times New Roman" panose="02020603050405020304" pitchFamily="18" charset="0"/>
              </a:rPr>
              <a:t> and </a:t>
            </a:r>
            <a:r>
              <a:rPr kumimoji="1" lang="en-US" altLang="ja-JP" sz="1200" i="1" dirty="0">
                <a:latin typeface="Times New Roman" panose="02020603050405020304" pitchFamily="18" charset="0"/>
                <a:cs typeface="Times New Roman" panose="02020603050405020304" pitchFamily="18" charset="0"/>
              </a:rPr>
              <a:t>Ss</a:t>
            </a:r>
            <a:r>
              <a:rPr kumimoji="1" lang="en-US" altLang="ja-JP" sz="1200" dirty="0">
                <a:latin typeface="Times New Roman" panose="02020603050405020304" pitchFamily="18" charset="0"/>
                <a:cs typeface="Times New Roman" panose="02020603050405020304" pitchFamily="18" charset="0"/>
              </a:rPr>
              <a:t> mean </a:t>
            </a:r>
            <a:r>
              <a:rPr kumimoji="1" lang="en-US" altLang="ja-JP" sz="1200" i="1" dirty="0">
                <a:latin typeface="Times New Roman" panose="02020603050405020304" pitchFamily="18" charset="0"/>
                <a:cs typeface="Times New Roman" panose="02020603050405020304" pitchFamily="18" charset="0"/>
              </a:rPr>
              <a:t>Serratia marcescens </a:t>
            </a:r>
            <a:r>
              <a:rPr kumimoji="1" lang="en-US" altLang="ja-JP" sz="1200" dirty="0">
                <a:latin typeface="Times New Roman" panose="02020603050405020304" pitchFamily="18" charset="0"/>
                <a:cs typeface="Times New Roman" panose="02020603050405020304" pitchFamily="18" charset="0"/>
              </a:rPr>
              <a:t>and </a:t>
            </a:r>
            <a:r>
              <a:rPr kumimoji="1" lang="en-US" altLang="ja-JP" sz="1200" i="1" dirty="0">
                <a:latin typeface="Times New Roman" panose="02020603050405020304" pitchFamily="18" charset="0"/>
                <a:cs typeface="Times New Roman" panose="02020603050405020304" pitchFamily="18" charset="0"/>
              </a:rPr>
              <a:t>Serratia </a:t>
            </a:r>
            <a:r>
              <a:rPr kumimoji="1" lang="en-US" altLang="ja-JP" sz="1200" i="1" dirty="0" err="1">
                <a:latin typeface="Times New Roman" panose="02020603050405020304" pitchFamily="18" charset="0"/>
                <a:cs typeface="Times New Roman" panose="02020603050405020304" pitchFamily="18" charset="0"/>
              </a:rPr>
              <a:t>symbiotica</a:t>
            </a:r>
            <a:r>
              <a:rPr kumimoji="1" lang="en-US" altLang="ja-JP" sz="1200" dirty="0">
                <a:latin typeface="Times New Roman" panose="02020603050405020304" pitchFamily="18" charset="0"/>
                <a:cs typeface="Times New Roman" panose="02020603050405020304" pitchFamily="18" charset="0"/>
              </a:rPr>
              <a:t>, respectively. The </a:t>
            </a:r>
            <a:r>
              <a:rPr kumimoji="1" lang="en-US" altLang="ja-JP" sz="1200" i="1" dirty="0">
                <a:latin typeface="Times New Roman" panose="02020603050405020304" pitchFamily="18" charset="0"/>
                <a:cs typeface="Times New Roman" panose="02020603050405020304" pitchFamily="18" charset="0"/>
              </a:rPr>
              <a:t>Serratia </a:t>
            </a:r>
            <a:r>
              <a:rPr kumimoji="1" lang="en-US" altLang="ja-JP" sz="1200" dirty="0">
                <a:latin typeface="Times New Roman" panose="02020603050405020304" pitchFamily="18" charset="0"/>
                <a:cs typeface="Times New Roman" panose="02020603050405020304" pitchFamily="18" charset="0"/>
              </a:rPr>
              <a:t>OTUs obtained in this study are shown in red letters. Asterisk indicates that TSNM included the data of month and nymph. </a:t>
            </a:r>
            <a:endParaRPr kumimoji="1" lang="ja-JP" alt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7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92085-D36B-F93A-395D-57A671267F39}"/>
              </a:ext>
            </a:extLst>
          </p:cNvPr>
          <p:cNvSpPr>
            <a:spLocks noGrp="1"/>
          </p:cNvSpPr>
          <p:nvPr>
            <p:ph type="title"/>
          </p:nvPr>
        </p:nvSpPr>
        <p:spPr>
          <a:xfrm>
            <a:off x="471487" y="168817"/>
            <a:ext cx="5915025" cy="611113"/>
          </a:xfrm>
        </p:spPr>
        <p:txBody>
          <a:bodyPr>
            <a:normAutofit/>
          </a:bodyPr>
          <a:lstStyle/>
          <a:p>
            <a:r>
              <a:rPr lang="en-US" altLang="ja-JP" sz="1800" dirty="0">
                <a:latin typeface="Arial" panose="020B0604020202020204" pitchFamily="34" charset="0"/>
                <a:cs typeface="Arial" panose="020B0604020202020204" pitchFamily="34" charset="0"/>
              </a:rPr>
              <a:t>Supplementary Fig. 2</a:t>
            </a:r>
            <a:endParaRPr kumimoji="1" lang="ja-JP" altLang="en-US" sz="1800" dirty="0">
              <a:latin typeface="Arial" panose="020B0604020202020204" pitchFamily="34" charset="0"/>
              <a:cs typeface="Arial" panose="020B0604020202020204" pitchFamily="34" charset="0"/>
            </a:endParaRPr>
          </a:p>
        </p:txBody>
      </p:sp>
      <p:grpSp>
        <p:nvGrpSpPr>
          <p:cNvPr id="47" name="グループ化 46">
            <a:extLst>
              <a:ext uri="{FF2B5EF4-FFF2-40B4-BE49-F238E27FC236}">
                <a16:creationId xmlns:a16="http://schemas.microsoft.com/office/drawing/2014/main" id="{21975E36-37A3-19B8-F41E-054EE46D58EF}"/>
              </a:ext>
            </a:extLst>
          </p:cNvPr>
          <p:cNvGrpSpPr/>
          <p:nvPr/>
        </p:nvGrpSpPr>
        <p:grpSpPr>
          <a:xfrm>
            <a:off x="746112" y="1507928"/>
            <a:ext cx="6141704" cy="4270161"/>
            <a:chOff x="654756" y="521996"/>
            <a:chExt cx="8188938" cy="5698182"/>
          </a:xfrm>
        </p:grpSpPr>
        <p:grpSp>
          <p:nvGrpSpPr>
            <p:cNvPr id="48" name="グループ化 47">
              <a:extLst>
                <a:ext uri="{FF2B5EF4-FFF2-40B4-BE49-F238E27FC236}">
                  <a16:creationId xmlns:a16="http://schemas.microsoft.com/office/drawing/2014/main" id="{CBAE6124-589E-06FB-64CE-FCD7BA88793E}"/>
                </a:ext>
              </a:extLst>
            </p:cNvPr>
            <p:cNvGrpSpPr/>
            <p:nvPr/>
          </p:nvGrpSpPr>
          <p:grpSpPr>
            <a:xfrm>
              <a:off x="654756" y="521996"/>
              <a:ext cx="8188938" cy="5698182"/>
              <a:chOff x="654756" y="521996"/>
              <a:chExt cx="8188938" cy="5698182"/>
            </a:xfrm>
          </p:grpSpPr>
          <p:grpSp>
            <p:nvGrpSpPr>
              <p:cNvPr id="65" name="グループ化 64">
                <a:extLst>
                  <a:ext uri="{FF2B5EF4-FFF2-40B4-BE49-F238E27FC236}">
                    <a16:creationId xmlns:a16="http://schemas.microsoft.com/office/drawing/2014/main" id="{60A8A682-3F30-7701-B2D0-2F58D28F96DE}"/>
                  </a:ext>
                </a:extLst>
              </p:cNvPr>
              <p:cNvGrpSpPr/>
              <p:nvPr/>
            </p:nvGrpSpPr>
            <p:grpSpPr>
              <a:xfrm>
                <a:off x="654756" y="521996"/>
                <a:ext cx="7450666" cy="5698182"/>
                <a:chOff x="654756" y="521996"/>
                <a:chExt cx="7450666" cy="5698182"/>
              </a:xfrm>
            </p:grpSpPr>
            <p:sp>
              <p:nvSpPr>
                <p:cNvPr id="78" name="正方形/長方形 77">
                  <a:extLst>
                    <a:ext uri="{FF2B5EF4-FFF2-40B4-BE49-F238E27FC236}">
                      <a16:creationId xmlns:a16="http://schemas.microsoft.com/office/drawing/2014/main" id="{88F7242E-4714-92EB-E541-AD0FE5268E96}"/>
                    </a:ext>
                  </a:extLst>
                </p:cNvPr>
                <p:cNvSpPr/>
                <p:nvPr/>
              </p:nvSpPr>
              <p:spPr>
                <a:xfrm>
                  <a:off x="812800" y="2167468"/>
                  <a:ext cx="7292622" cy="1727200"/>
                </a:xfrm>
                <a:prstGeom prst="rect">
                  <a:avLst/>
                </a:prstGeom>
                <a:gradFill flip="none" rotWithShape="1">
                  <a:gsLst>
                    <a:gs pos="0">
                      <a:schemeClr val="accent4">
                        <a:lumMod val="60000"/>
                        <a:lumOff val="40000"/>
                        <a:tint val="66000"/>
                        <a:satMod val="160000"/>
                      </a:schemeClr>
                    </a:gs>
                    <a:gs pos="26000">
                      <a:schemeClr val="accent4">
                        <a:lumMod val="60000"/>
                        <a:lumOff val="40000"/>
                        <a:tint val="44500"/>
                        <a:satMod val="160000"/>
                      </a:schemeClr>
                    </a:gs>
                    <a:gs pos="100000">
                      <a:srgbClr val="FFFFFF"/>
                    </a:gs>
                    <a:gs pos="77000">
                      <a:schemeClr val="accent4">
                        <a:lumMod val="60000"/>
                        <a:lumOff val="40000"/>
                        <a:tint val="23500"/>
                        <a:satMod val="160000"/>
                      </a:schemeClr>
                    </a:gs>
                    <a:gs pos="56000">
                      <a:schemeClr val="accent4">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9" name="正方形/長方形 78">
                  <a:extLst>
                    <a:ext uri="{FF2B5EF4-FFF2-40B4-BE49-F238E27FC236}">
                      <a16:creationId xmlns:a16="http://schemas.microsoft.com/office/drawing/2014/main" id="{A99E2DD8-FB63-56AE-27D3-96B6362B6232}"/>
                    </a:ext>
                  </a:extLst>
                </p:cNvPr>
                <p:cNvSpPr/>
                <p:nvPr/>
              </p:nvSpPr>
              <p:spPr>
                <a:xfrm>
                  <a:off x="812800" y="3894668"/>
                  <a:ext cx="7292622" cy="1049865"/>
                </a:xfrm>
                <a:prstGeom prst="rect">
                  <a:avLst/>
                </a:prstGeom>
                <a:gradFill flip="none" rotWithShape="1">
                  <a:gsLst>
                    <a:gs pos="0">
                      <a:srgbClr val="FF33DF">
                        <a:tint val="66000"/>
                        <a:satMod val="160000"/>
                      </a:srgbClr>
                    </a:gs>
                    <a:gs pos="0">
                      <a:srgbClr val="FF33DF">
                        <a:tint val="44500"/>
                        <a:satMod val="160000"/>
                      </a:srgbClr>
                    </a:gs>
                    <a:gs pos="68000">
                      <a:srgbClr val="FF33DF">
                        <a:tint val="23500"/>
                        <a:satMod val="160000"/>
                      </a:srgbClr>
                    </a:gs>
                    <a:gs pos="97000">
                      <a:srgbClr val="FFFFFF"/>
                    </a:gs>
                    <a:gs pos="44000">
                      <a:srgbClr val="FF33D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0" name="正方形/長方形 79">
                  <a:extLst>
                    <a:ext uri="{FF2B5EF4-FFF2-40B4-BE49-F238E27FC236}">
                      <a16:creationId xmlns:a16="http://schemas.microsoft.com/office/drawing/2014/main" id="{42CF1712-6162-133F-9779-4361411C2D1D}"/>
                    </a:ext>
                  </a:extLst>
                </p:cNvPr>
                <p:cNvSpPr/>
                <p:nvPr/>
              </p:nvSpPr>
              <p:spPr>
                <a:xfrm>
                  <a:off x="654756" y="4944533"/>
                  <a:ext cx="7450666" cy="1275645"/>
                </a:xfrm>
                <a:prstGeom prst="rect">
                  <a:avLst/>
                </a:prstGeom>
                <a:gradFill flip="none" rotWithShape="1">
                  <a:gsLst>
                    <a:gs pos="0">
                      <a:srgbClr val="92D050">
                        <a:tint val="66000"/>
                        <a:satMod val="160000"/>
                      </a:srgbClr>
                    </a:gs>
                    <a:gs pos="35000">
                      <a:srgbClr val="92D050">
                        <a:tint val="44500"/>
                        <a:satMod val="160000"/>
                      </a:srgbClr>
                    </a:gs>
                    <a:gs pos="82000">
                      <a:srgbClr val="92D050">
                        <a:tint val="23500"/>
                        <a:satMod val="160000"/>
                      </a:srgbClr>
                    </a:gs>
                    <a:gs pos="100000">
                      <a:srgbClr val="FFFFFF"/>
                    </a:gs>
                    <a:gs pos="62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1" name="正方形/長方形 80">
                  <a:extLst>
                    <a:ext uri="{FF2B5EF4-FFF2-40B4-BE49-F238E27FC236}">
                      <a16:creationId xmlns:a16="http://schemas.microsoft.com/office/drawing/2014/main" id="{76CD46D9-C2EF-5819-C096-9F435F3BD4E3}"/>
                    </a:ext>
                  </a:extLst>
                </p:cNvPr>
                <p:cNvSpPr/>
                <p:nvPr/>
              </p:nvSpPr>
              <p:spPr>
                <a:xfrm>
                  <a:off x="812800" y="521996"/>
                  <a:ext cx="7292622" cy="1645472"/>
                </a:xfrm>
                <a:prstGeom prst="rect">
                  <a:avLst/>
                </a:prstGeom>
                <a:gradFill flip="none" rotWithShape="1">
                  <a:gsLst>
                    <a:gs pos="0">
                      <a:srgbClr val="00B0F0">
                        <a:tint val="66000"/>
                        <a:satMod val="160000"/>
                      </a:srgbClr>
                    </a:gs>
                    <a:gs pos="33000">
                      <a:srgbClr val="00B0F0">
                        <a:tint val="44500"/>
                        <a:satMod val="160000"/>
                      </a:srgbClr>
                    </a:gs>
                    <a:gs pos="100000">
                      <a:srgbClr val="FFFFFF"/>
                    </a:gs>
                    <a:gs pos="69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66" name="グループ化 65">
                <a:extLst>
                  <a:ext uri="{FF2B5EF4-FFF2-40B4-BE49-F238E27FC236}">
                    <a16:creationId xmlns:a16="http://schemas.microsoft.com/office/drawing/2014/main" id="{D7C3851A-9FB6-6364-94CF-DE54AF4CBC15}"/>
                  </a:ext>
                </a:extLst>
              </p:cNvPr>
              <p:cNvGrpSpPr/>
              <p:nvPr/>
            </p:nvGrpSpPr>
            <p:grpSpPr>
              <a:xfrm>
                <a:off x="5206020" y="3931896"/>
                <a:ext cx="3183037" cy="355933"/>
                <a:chOff x="5100813" y="3916762"/>
                <a:chExt cx="3183037" cy="355933"/>
              </a:xfrm>
            </p:grpSpPr>
            <p:sp>
              <p:nvSpPr>
                <p:cNvPr id="76" name="テキスト ボックス 75">
                  <a:extLst>
                    <a:ext uri="{FF2B5EF4-FFF2-40B4-BE49-F238E27FC236}">
                      <a16:creationId xmlns:a16="http://schemas.microsoft.com/office/drawing/2014/main" id="{D8714950-AD92-564C-B28B-664E6E29CA41}"/>
                    </a:ext>
                  </a:extLst>
                </p:cNvPr>
                <p:cNvSpPr txBox="1"/>
                <p:nvPr/>
              </p:nvSpPr>
              <p:spPr>
                <a:xfrm>
                  <a:off x="5100813" y="3933865"/>
                  <a:ext cx="3183037" cy="338830"/>
                </a:xfrm>
                <a:prstGeom prst="rect">
                  <a:avLst/>
                </a:prstGeom>
                <a:noFill/>
              </p:spPr>
              <p:txBody>
                <a:bodyPr wrap="square" rtlCol="0">
                  <a:spAutoFit/>
                </a:bodyPr>
                <a:lstStyle/>
                <a:p>
                  <a:pPr algn="ctr"/>
                  <a:r>
                    <a:rPr kumimoji="1" lang="en-US" altLang="ja-JP" sz="1050" b="1" i="1" dirty="0">
                      <a:solidFill>
                        <a:schemeClr val="bg1"/>
                      </a:solidFill>
                      <a:latin typeface="Meiryo" panose="020B0604030504040204" pitchFamily="34" charset="-128"/>
                      <a:ea typeface="Meiryo" panose="020B0604030504040204" pitchFamily="34" charset="-128"/>
                    </a:rPr>
                    <a:t>Mycoplasma</a:t>
                  </a:r>
                  <a:r>
                    <a:rPr kumimoji="1" lang="ja-JP" altLang="en-US" sz="1050" b="1">
                      <a:solidFill>
                        <a:schemeClr val="bg1"/>
                      </a:solidFill>
                      <a:latin typeface="Meiryo" panose="020B0604030504040204" pitchFamily="34" charset="-128"/>
                      <a:ea typeface="Meiryo" panose="020B0604030504040204" pitchFamily="34" charset="-128"/>
                    </a:rPr>
                    <a:t>・</a:t>
                  </a:r>
                  <a:r>
                    <a:rPr kumimoji="1" lang="en-US" altLang="ja-JP" sz="1050" b="1" i="1" dirty="0" err="1">
                      <a:solidFill>
                        <a:schemeClr val="bg1"/>
                      </a:solidFill>
                      <a:latin typeface="Meiryo" panose="020B0604030504040204" pitchFamily="34" charset="-128"/>
                      <a:ea typeface="Meiryo" panose="020B0604030504040204" pitchFamily="34" charset="-128"/>
                    </a:rPr>
                    <a:t>Mesoplasma</a:t>
                  </a:r>
                  <a:endParaRPr kumimoji="1" lang="ja-JP" altLang="en-US" sz="1050" b="1" i="1">
                    <a:solidFill>
                      <a:schemeClr val="bg1"/>
                    </a:solidFill>
                    <a:latin typeface="Meiryo" panose="020B0604030504040204" pitchFamily="34" charset="-128"/>
                    <a:ea typeface="Meiryo" panose="020B0604030504040204" pitchFamily="34" charset="-128"/>
                  </a:endParaRPr>
                </a:p>
              </p:txBody>
            </p:sp>
            <p:sp>
              <p:nvSpPr>
                <p:cNvPr id="77" name="テキスト ボックス 76">
                  <a:extLst>
                    <a:ext uri="{FF2B5EF4-FFF2-40B4-BE49-F238E27FC236}">
                      <a16:creationId xmlns:a16="http://schemas.microsoft.com/office/drawing/2014/main" id="{34341DC1-624D-3CDB-0BFB-A3BD11D3A019}"/>
                    </a:ext>
                  </a:extLst>
                </p:cNvPr>
                <p:cNvSpPr txBox="1"/>
                <p:nvPr/>
              </p:nvSpPr>
              <p:spPr>
                <a:xfrm>
                  <a:off x="5226640" y="3916762"/>
                  <a:ext cx="2898725" cy="338830"/>
                </a:xfrm>
                <a:prstGeom prst="rect">
                  <a:avLst/>
                </a:prstGeom>
                <a:noFill/>
              </p:spPr>
              <p:txBody>
                <a:bodyPr wrap="square" rtlCol="0">
                  <a:spAutoFit/>
                </a:bodyPr>
                <a:lstStyle/>
                <a:p>
                  <a:pPr algn="ctr"/>
                  <a:r>
                    <a:rPr kumimoji="1" lang="en-US" altLang="ja-JP" sz="1050" b="1" i="1" dirty="0">
                      <a:latin typeface="Meiryo" panose="020B0604030504040204" pitchFamily="34" charset="-128"/>
                      <a:ea typeface="Meiryo" panose="020B0604030504040204" pitchFamily="34" charset="-128"/>
                    </a:rPr>
                    <a:t>Mycoplasma</a:t>
                  </a:r>
                  <a:r>
                    <a:rPr kumimoji="1" lang="ja-JP" altLang="en-US" sz="1050" b="1">
                      <a:latin typeface="Meiryo" panose="020B0604030504040204" pitchFamily="34" charset="-128"/>
                      <a:ea typeface="Meiryo" panose="020B0604030504040204" pitchFamily="34" charset="-128"/>
                    </a:rPr>
                    <a:t>・</a:t>
                  </a:r>
                  <a:r>
                    <a:rPr kumimoji="1" lang="en-US" altLang="ja-JP" sz="1050" b="1" i="1" dirty="0" err="1">
                      <a:latin typeface="Meiryo" panose="020B0604030504040204" pitchFamily="34" charset="-128"/>
                      <a:ea typeface="Meiryo" panose="020B0604030504040204" pitchFamily="34" charset="-128"/>
                    </a:rPr>
                    <a:t>Mesoplasma</a:t>
                  </a:r>
                  <a:endParaRPr kumimoji="1" lang="ja-JP" altLang="en-US" sz="1050" b="1" i="1">
                    <a:latin typeface="Meiryo" panose="020B0604030504040204" pitchFamily="34" charset="-128"/>
                    <a:ea typeface="Meiryo" panose="020B0604030504040204" pitchFamily="34" charset="-128"/>
                  </a:endParaRPr>
                </a:p>
              </p:txBody>
            </p:sp>
          </p:grpSp>
          <p:grpSp>
            <p:nvGrpSpPr>
              <p:cNvPr id="67" name="グループ化 66">
                <a:extLst>
                  <a:ext uri="{FF2B5EF4-FFF2-40B4-BE49-F238E27FC236}">
                    <a16:creationId xmlns:a16="http://schemas.microsoft.com/office/drawing/2014/main" id="{E4ADA5BC-D017-85B4-6973-0D3C59AFC7B6}"/>
                  </a:ext>
                </a:extLst>
              </p:cNvPr>
              <p:cNvGrpSpPr/>
              <p:nvPr/>
            </p:nvGrpSpPr>
            <p:grpSpPr>
              <a:xfrm>
                <a:off x="6102550" y="5026934"/>
                <a:ext cx="2512365" cy="356368"/>
                <a:chOff x="5100813" y="3916327"/>
                <a:chExt cx="3183037" cy="356368"/>
              </a:xfrm>
            </p:grpSpPr>
            <p:sp>
              <p:nvSpPr>
                <p:cNvPr id="74" name="テキスト ボックス 73">
                  <a:extLst>
                    <a:ext uri="{FF2B5EF4-FFF2-40B4-BE49-F238E27FC236}">
                      <a16:creationId xmlns:a16="http://schemas.microsoft.com/office/drawing/2014/main" id="{89D4FBAD-A9AD-5F5E-0395-3206F80BE358}"/>
                    </a:ext>
                  </a:extLst>
                </p:cNvPr>
                <p:cNvSpPr txBox="1"/>
                <p:nvPr/>
              </p:nvSpPr>
              <p:spPr>
                <a:xfrm>
                  <a:off x="5100813" y="3933865"/>
                  <a:ext cx="3183037" cy="338830"/>
                </a:xfrm>
                <a:prstGeom prst="rect">
                  <a:avLst/>
                </a:prstGeom>
                <a:noFill/>
              </p:spPr>
              <p:txBody>
                <a:bodyPr wrap="square" rtlCol="0">
                  <a:spAutoFit/>
                </a:bodyPr>
                <a:lstStyle/>
                <a:p>
                  <a:pPr algn="ctr"/>
                  <a:r>
                    <a:rPr kumimoji="1" lang="en-US" altLang="ja-JP" sz="1050" b="1" dirty="0">
                      <a:solidFill>
                        <a:schemeClr val="bg1"/>
                      </a:solidFill>
                      <a:latin typeface="Meiryo" panose="020B0604030504040204" pitchFamily="34" charset="-128"/>
                      <a:ea typeface="Meiryo" panose="020B0604030504040204" pitchFamily="34" charset="-128"/>
                    </a:rPr>
                    <a:t>‘Phytoplasma</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3C75DBC7-6E5A-AD9D-9DFC-B2C726DAECAD}"/>
                    </a:ext>
                  </a:extLst>
                </p:cNvPr>
                <p:cNvSpPr txBox="1"/>
                <p:nvPr/>
              </p:nvSpPr>
              <p:spPr>
                <a:xfrm>
                  <a:off x="5242968" y="3916327"/>
                  <a:ext cx="2898725" cy="338830"/>
                </a:xfrm>
                <a:prstGeom prst="rect">
                  <a:avLst/>
                </a:prstGeom>
                <a:noFill/>
              </p:spPr>
              <p:txBody>
                <a:bodyPr wrap="square" rtlCol="0">
                  <a:spAutoFit/>
                </a:bodyPr>
                <a:lstStyle/>
                <a:p>
                  <a:pPr algn="ctr"/>
                  <a:r>
                    <a:rPr kumimoji="1" lang="en-US" altLang="ja-JP" sz="1050" b="1" dirty="0">
                      <a:latin typeface="Meiryo" panose="020B0604030504040204" pitchFamily="34" charset="-128"/>
                      <a:ea typeface="Meiryo" panose="020B0604030504040204" pitchFamily="34" charset="-128"/>
                    </a:rPr>
                    <a:t>‘Phytoplasma’</a:t>
                  </a:r>
                  <a:endParaRPr kumimoji="1" lang="ja-JP" altLang="en-US" sz="1050" b="1">
                    <a:latin typeface="Meiryo" panose="020B0604030504040204" pitchFamily="34" charset="-128"/>
                    <a:ea typeface="Meiryo" panose="020B0604030504040204" pitchFamily="34" charset="-128"/>
                  </a:endParaRPr>
                </a:p>
              </p:txBody>
            </p:sp>
          </p:grpSp>
          <p:grpSp>
            <p:nvGrpSpPr>
              <p:cNvPr id="68" name="グループ化 67">
                <a:extLst>
                  <a:ext uri="{FF2B5EF4-FFF2-40B4-BE49-F238E27FC236}">
                    <a16:creationId xmlns:a16="http://schemas.microsoft.com/office/drawing/2014/main" id="{0B69315D-7706-F83F-27C5-C3F24B9A0425}"/>
                  </a:ext>
                </a:extLst>
              </p:cNvPr>
              <p:cNvGrpSpPr/>
              <p:nvPr/>
            </p:nvGrpSpPr>
            <p:grpSpPr>
              <a:xfrm>
                <a:off x="5619089" y="546115"/>
                <a:ext cx="2987944" cy="353144"/>
                <a:chOff x="5112529" y="4083170"/>
                <a:chExt cx="3183037" cy="353144"/>
              </a:xfrm>
            </p:grpSpPr>
            <p:sp>
              <p:nvSpPr>
                <p:cNvPr id="72" name="テキスト ボックス 71">
                  <a:extLst>
                    <a:ext uri="{FF2B5EF4-FFF2-40B4-BE49-F238E27FC236}">
                      <a16:creationId xmlns:a16="http://schemas.microsoft.com/office/drawing/2014/main" id="{6AAFD653-7489-C058-0271-9762C353FB2D}"/>
                    </a:ext>
                  </a:extLst>
                </p:cNvPr>
                <p:cNvSpPr txBox="1"/>
                <p:nvPr/>
              </p:nvSpPr>
              <p:spPr>
                <a:xfrm>
                  <a:off x="5112529" y="4097483"/>
                  <a:ext cx="3183037" cy="338831"/>
                </a:xfrm>
                <a:prstGeom prst="rect">
                  <a:avLst/>
                </a:prstGeom>
                <a:noFill/>
              </p:spPr>
              <p:txBody>
                <a:bodyPr wrap="square" rtlCol="0">
                  <a:spAutoFit/>
                </a:bodyPr>
                <a:lstStyle/>
                <a:p>
                  <a:pPr algn="ctr"/>
                  <a:r>
                    <a:rPr kumimoji="1" lang="en-US" altLang="ja-JP" sz="1050" b="1" i="1" dirty="0">
                      <a:solidFill>
                        <a:schemeClr val="bg1"/>
                      </a:solidFill>
                      <a:latin typeface="Meiryo" panose="020B0604030504040204" pitchFamily="34" charset="-128"/>
                      <a:ea typeface="Meiryo" panose="020B0604030504040204" pitchFamily="34" charset="-128"/>
                    </a:rPr>
                    <a:t>S. </a:t>
                  </a:r>
                  <a:r>
                    <a:rPr kumimoji="1" lang="en-US" altLang="ja-JP" sz="1050" b="1" i="1" dirty="0" err="1">
                      <a:solidFill>
                        <a:schemeClr val="bg1"/>
                      </a:solidFill>
                      <a:latin typeface="Meiryo" panose="020B0604030504040204" pitchFamily="34" charset="-128"/>
                      <a:ea typeface="Meiryo" panose="020B0604030504040204" pitchFamily="34" charset="-128"/>
                    </a:rPr>
                    <a:t>platyhelix</a:t>
                  </a:r>
                  <a:r>
                    <a:rPr kumimoji="1" lang="en-US" altLang="ja-JP" sz="1050" b="1" i="1" dirty="0">
                      <a:solidFill>
                        <a:schemeClr val="bg1"/>
                      </a:solidFill>
                      <a:latin typeface="Meiryo" panose="020B0604030504040204" pitchFamily="34" charset="-128"/>
                      <a:ea typeface="Meiryo" panose="020B0604030504040204" pitchFamily="34" charset="-128"/>
                    </a:rPr>
                    <a:t> </a:t>
                  </a:r>
                  <a:r>
                    <a:rPr kumimoji="1" lang="en-US" altLang="ja-JP" sz="1050" b="1" dirty="0">
                      <a:solidFill>
                        <a:schemeClr val="bg1"/>
                      </a:solidFill>
                      <a:latin typeface="Meiryo" panose="020B0604030504040204" pitchFamily="34" charset="-128"/>
                      <a:ea typeface="Meiryo" panose="020B0604030504040204" pitchFamily="34" charset="-128"/>
                    </a:rPr>
                    <a:t>group</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1472EE17-25F2-3A00-CD65-A6FB75F876CA}"/>
                    </a:ext>
                  </a:extLst>
                </p:cNvPr>
                <p:cNvSpPr txBox="1"/>
                <p:nvPr/>
              </p:nvSpPr>
              <p:spPr>
                <a:xfrm>
                  <a:off x="5236202" y="4083170"/>
                  <a:ext cx="2898724" cy="338830"/>
                </a:xfrm>
                <a:prstGeom prst="rect">
                  <a:avLst/>
                </a:prstGeom>
                <a:noFill/>
              </p:spPr>
              <p:txBody>
                <a:bodyPr wrap="square" rtlCol="0">
                  <a:spAutoFit/>
                </a:bodyPr>
                <a:lstStyle/>
                <a:p>
                  <a:pPr algn="ctr"/>
                  <a:r>
                    <a:rPr kumimoji="1" lang="en-US" altLang="ja-JP" sz="1050" b="1" i="1" dirty="0">
                      <a:latin typeface="Meiryo" panose="020B0604030504040204" pitchFamily="34" charset="-128"/>
                      <a:ea typeface="Meiryo" panose="020B0604030504040204" pitchFamily="34" charset="-128"/>
                    </a:rPr>
                    <a:t>S. </a:t>
                  </a:r>
                  <a:r>
                    <a:rPr kumimoji="1" lang="en-US" altLang="ja-JP" sz="1050" b="1" i="1" dirty="0" err="1">
                      <a:latin typeface="Meiryo" panose="020B0604030504040204" pitchFamily="34" charset="-128"/>
                      <a:ea typeface="Meiryo" panose="020B0604030504040204" pitchFamily="34" charset="-128"/>
                    </a:rPr>
                    <a:t>platyhelix</a:t>
                  </a:r>
                  <a:r>
                    <a:rPr kumimoji="1" lang="en-US" altLang="ja-JP" sz="1050" b="1" i="1" dirty="0">
                      <a:latin typeface="Meiryo" panose="020B0604030504040204" pitchFamily="34" charset="-128"/>
                      <a:ea typeface="Meiryo" panose="020B0604030504040204" pitchFamily="34" charset="-128"/>
                    </a:rPr>
                    <a:t> </a:t>
                  </a:r>
                  <a:r>
                    <a:rPr kumimoji="1" lang="en-US" altLang="ja-JP" sz="1050" b="1" dirty="0">
                      <a:latin typeface="Meiryo" panose="020B0604030504040204" pitchFamily="34" charset="-128"/>
                      <a:ea typeface="Meiryo" panose="020B0604030504040204" pitchFamily="34" charset="-128"/>
                    </a:rPr>
                    <a:t>group</a:t>
                  </a:r>
                  <a:endParaRPr kumimoji="1" lang="ja-JP" altLang="en-US" sz="1050" b="1">
                    <a:latin typeface="Meiryo" panose="020B0604030504040204" pitchFamily="34" charset="-128"/>
                    <a:ea typeface="Meiryo" panose="020B0604030504040204" pitchFamily="34" charset="-128"/>
                  </a:endParaRPr>
                </a:p>
              </p:txBody>
            </p:sp>
          </p:grpSp>
          <p:grpSp>
            <p:nvGrpSpPr>
              <p:cNvPr id="69" name="グループ化 68">
                <a:extLst>
                  <a:ext uri="{FF2B5EF4-FFF2-40B4-BE49-F238E27FC236}">
                    <a16:creationId xmlns:a16="http://schemas.microsoft.com/office/drawing/2014/main" id="{BCC95161-F997-A186-E07C-10A20E2FF2D1}"/>
                  </a:ext>
                </a:extLst>
              </p:cNvPr>
              <p:cNvGrpSpPr/>
              <p:nvPr/>
            </p:nvGrpSpPr>
            <p:grpSpPr>
              <a:xfrm>
                <a:off x="5855750" y="2210742"/>
                <a:ext cx="2987944" cy="352255"/>
                <a:chOff x="5112530" y="4084059"/>
                <a:chExt cx="3183037" cy="352255"/>
              </a:xfrm>
            </p:grpSpPr>
            <p:sp>
              <p:nvSpPr>
                <p:cNvPr id="70" name="テキスト ボックス 69">
                  <a:extLst>
                    <a:ext uri="{FF2B5EF4-FFF2-40B4-BE49-F238E27FC236}">
                      <a16:creationId xmlns:a16="http://schemas.microsoft.com/office/drawing/2014/main" id="{7208F218-2B08-1234-F612-D7124C1AA9BA}"/>
                    </a:ext>
                  </a:extLst>
                </p:cNvPr>
                <p:cNvSpPr txBox="1"/>
                <p:nvPr/>
              </p:nvSpPr>
              <p:spPr>
                <a:xfrm>
                  <a:off x="5112530" y="4097483"/>
                  <a:ext cx="3183037" cy="338831"/>
                </a:xfrm>
                <a:prstGeom prst="rect">
                  <a:avLst/>
                </a:prstGeom>
                <a:noFill/>
              </p:spPr>
              <p:txBody>
                <a:bodyPr wrap="square" rtlCol="0">
                  <a:spAutoFit/>
                </a:bodyPr>
                <a:lstStyle/>
                <a:p>
                  <a:pPr algn="ctr"/>
                  <a:r>
                    <a:rPr kumimoji="1" lang="en-US" altLang="ja-JP" sz="1050" b="1" i="1" dirty="0">
                      <a:solidFill>
                        <a:schemeClr val="bg1"/>
                      </a:solidFill>
                      <a:latin typeface="Meiryo" panose="020B0604030504040204" pitchFamily="34" charset="-128"/>
                      <a:ea typeface="Meiryo" panose="020B0604030504040204" pitchFamily="34" charset="-128"/>
                    </a:rPr>
                    <a:t>S. </a:t>
                  </a:r>
                  <a:r>
                    <a:rPr kumimoji="1" lang="en-US" altLang="ja-JP" sz="1050" b="1" i="1" dirty="0" err="1">
                      <a:solidFill>
                        <a:schemeClr val="bg1"/>
                      </a:solidFill>
                      <a:latin typeface="Meiryo" panose="020B0604030504040204" pitchFamily="34" charset="-128"/>
                      <a:ea typeface="Meiryo" panose="020B0604030504040204" pitchFamily="34" charset="-128"/>
                    </a:rPr>
                    <a:t>citri</a:t>
                  </a:r>
                  <a:r>
                    <a:rPr kumimoji="1" lang="en-US" altLang="ja-JP" sz="1050" b="1" i="1" dirty="0">
                      <a:solidFill>
                        <a:schemeClr val="bg1"/>
                      </a:solidFill>
                      <a:latin typeface="Meiryo" panose="020B0604030504040204" pitchFamily="34" charset="-128"/>
                      <a:ea typeface="Meiryo" panose="020B0604030504040204" pitchFamily="34" charset="-128"/>
                    </a:rPr>
                    <a:t> </a:t>
                  </a:r>
                  <a:r>
                    <a:rPr kumimoji="1" lang="en-US" altLang="ja-JP" sz="1050" b="1" dirty="0">
                      <a:solidFill>
                        <a:schemeClr val="bg1"/>
                      </a:solidFill>
                      <a:latin typeface="Meiryo" panose="020B0604030504040204" pitchFamily="34" charset="-128"/>
                      <a:ea typeface="Meiryo" panose="020B0604030504040204" pitchFamily="34" charset="-128"/>
                    </a:rPr>
                    <a:t>group</a:t>
                  </a:r>
                  <a:endParaRPr kumimoji="1" lang="ja-JP" altLang="en-US" sz="1050" b="1">
                    <a:solidFill>
                      <a:schemeClr val="bg1"/>
                    </a:solidFill>
                    <a:latin typeface="Meiryo" panose="020B0604030504040204" pitchFamily="34" charset="-128"/>
                    <a:ea typeface="Meiryo" panose="020B0604030504040204" pitchFamily="34" charset="-128"/>
                  </a:endParaRPr>
                </a:p>
              </p:txBody>
            </p:sp>
            <p:sp>
              <p:nvSpPr>
                <p:cNvPr id="71" name="テキスト ボックス 70">
                  <a:extLst>
                    <a:ext uri="{FF2B5EF4-FFF2-40B4-BE49-F238E27FC236}">
                      <a16:creationId xmlns:a16="http://schemas.microsoft.com/office/drawing/2014/main" id="{3AF2CEF0-37A4-922A-36E5-F84397CE7427}"/>
                    </a:ext>
                  </a:extLst>
                </p:cNvPr>
                <p:cNvSpPr txBox="1"/>
                <p:nvPr/>
              </p:nvSpPr>
              <p:spPr>
                <a:xfrm>
                  <a:off x="5233181" y="4084059"/>
                  <a:ext cx="2898724" cy="338831"/>
                </a:xfrm>
                <a:prstGeom prst="rect">
                  <a:avLst/>
                </a:prstGeom>
                <a:noFill/>
              </p:spPr>
              <p:txBody>
                <a:bodyPr wrap="square" rtlCol="0">
                  <a:spAutoFit/>
                </a:bodyPr>
                <a:lstStyle/>
                <a:p>
                  <a:pPr algn="ctr"/>
                  <a:r>
                    <a:rPr kumimoji="1" lang="en-US" altLang="ja-JP" sz="1050" b="1" i="1" dirty="0">
                      <a:latin typeface="Meiryo" panose="020B0604030504040204" pitchFamily="34" charset="-128"/>
                      <a:ea typeface="Meiryo" panose="020B0604030504040204" pitchFamily="34" charset="-128"/>
                    </a:rPr>
                    <a:t>S. </a:t>
                  </a:r>
                  <a:r>
                    <a:rPr kumimoji="1" lang="en-US" altLang="ja-JP" sz="1050" b="1" i="1" dirty="0" err="1">
                      <a:latin typeface="Meiryo" panose="020B0604030504040204" pitchFamily="34" charset="-128"/>
                      <a:ea typeface="Meiryo" panose="020B0604030504040204" pitchFamily="34" charset="-128"/>
                    </a:rPr>
                    <a:t>citri</a:t>
                  </a:r>
                  <a:r>
                    <a:rPr kumimoji="1" lang="en-US" altLang="ja-JP" sz="1050" b="1" i="1" dirty="0">
                      <a:latin typeface="Meiryo" panose="020B0604030504040204" pitchFamily="34" charset="-128"/>
                      <a:ea typeface="Meiryo" panose="020B0604030504040204" pitchFamily="34" charset="-128"/>
                    </a:rPr>
                    <a:t> </a:t>
                  </a:r>
                  <a:r>
                    <a:rPr kumimoji="1" lang="en-US" altLang="ja-JP" sz="1050" b="1" dirty="0">
                      <a:latin typeface="Meiryo" panose="020B0604030504040204" pitchFamily="34" charset="-128"/>
                      <a:ea typeface="Meiryo" panose="020B0604030504040204" pitchFamily="34" charset="-128"/>
                    </a:rPr>
                    <a:t>group</a:t>
                  </a:r>
                  <a:endParaRPr kumimoji="1" lang="ja-JP" altLang="en-US" sz="1050" b="1">
                    <a:latin typeface="Meiryo" panose="020B0604030504040204" pitchFamily="34" charset="-128"/>
                    <a:ea typeface="Meiryo" panose="020B0604030504040204" pitchFamily="34" charset="-128"/>
                  </a:endParaRPr>
                </a:p>
              </p:txBody>
            </p:sp>
          </p:grpSp>
        </p:grpSp>
        <p:pic>
          <p:nvPicPr>
            <p:cNvPr id="52" name="図 51">
              <a:extLst>
                <a:ext uri="{FF2B5EF4-FFF2-40B4-BE49-F238E27FC236}">
                  <a16:creationId xmlns:a16="http://schemas.microsoft.com/office/drawing/2014/main" id="{5F3ED934-BA0B-B2F9-EF74-04E56D372126}"/>
                </a:ext>
              </a:extLst>
            </p:cNvPr>
            <p:cNvPicPr>
              <a:picLocks noChangeAspect="1"/>
            </p:cNvPicPr>
            <p:nvPr/>
          </p:nvPicPr>
          <p:blipFill>
            <a:blip r:embed="rId2"/>
            <a:stretch>
              <a:fillRect/>
            </a:stretch>
          </p:blipFill>
          <p:spPr>
            <a:xfrm>
              <a:off x="7190207" y="882355"/>
              <a:ext cx="1050680" cy="1389035"/>
            </a:xfrm>
            <a:prstGeom prst="rect">
              <a:avLst/>
            </a:prstGeom>
          </p:spPr>
        </p:pic>
        <p:grpSp>
          <p:nvGrpSpPr>
            <p:cNvPr id="53" name="グループ化 52">
              <a:extLst>
                <a:ext uri="{FF2B5EF4-FFF2-40B4-BE49-F238E27FC236}">
                  <a16:creationId xmlns:a16="http://schemas.microsoft.com/office/drawing/2014/main" id="{11AA32BD-2B9E-EA61-A803-B3C8BCFC5363}"/>
                </a:ext>
              </a:extLst>
            </p:cNvPr>
            <p:cNvGrpSpPr/>
            <p:nvPr/>
          </p:nvGrpSpPr>
          <p:grpSpPr>
            <a:xfrm>
              <a:off x="6796544" y="2667808"/>
              <a:ext cx="1486958" cy="1389035"/>
              <a:chOff x="6796544" y="2667808"/>
              <a:chExt cx="1486958" cy="1389035"/>
            </a:xfrm>
          </p:grpSpPr>
          <p:pic>
            <p:nvPicPr>
              <p:cNvPr id="57" name="図 56">
                <a:extLst>
                  <a:ext uri="{FF2B5EF4-FFF2-40B4-BE49-F238E27FC236}">
                    <a16:creationId xmlns:a16="http://schemas.microsoft.com/office/drawing/2014/main" id="{D348EC56-369C-2951-E836-7A7EA81C088E}"/>
                  </a:ext>
                </a:extLst>
              </p:cNvPr>
              <p:cNvPicPr>
                <a:picLocks noChangeAspect="1"/>
              </p:cNvPicPr>
              <p:nvPr/>
            </p:nvPicPr>
            <p:blipFill>
              <a:blip r:embed="rId2"/>
              <a:stretch>
                <a:fillRect/>
              </a:stretch>
            </p:blipFill>
            <p:spPr>
              <a:xfrm>
                <a:off x="7232822" y="2667808"/>
                <a:ext cx="1050680" cy="1389035"/>
              </a:xfrm>
              <a:prstGeom prst="rect">
                <a:avLst/>
              </a:prstGeom>
            </p:spPr>
          </p:pic>
          <p:pic>
            <p:nvPicPr>
              <p:cNvPr id="58" name="図 57">
                <a:extLst>
                  <a:ext uri="{FF2B5EF4-FFF2-40B4-BE49-F238E27FC236}">
                    <a16:creationId xmlns:a16="http://schemas.microsoft.com/office/drawing/2014/main" id="{B9D9808E-641B-FA44-9AC8-6BCD8753940D}"/>
                  </a:ext>
                </a:extLst>
              </p:cNvPr>
              <p:cNvPicPr>
                <a:picLocks noChangeAspect="1"/>
              </p:cNvPicPr>
              <p:nvPr/>
            </p:nvPicPr>
            <p:blipFill rotWithShape="1">
              <a:blip r:embed="rId3"/>
              <a:srcRect b="43210"/>
              <a:stretch/>
            </p:blipFill>
            <p:spPr>
              <a:xfrm>
                <a:off x="6796544" y="3072645"/>
                <a:ext cx="661445" cy="712167"/>
              </a:xfrm>
              <a:prstGeom prst="rect">
                <a:avLst/>
              </a:prstGeom>
            </p:spPr>
          </p:pic>
        </p:grpSp>
        <p:pic>
          <p:nvPicPr>
            <p:cNvPr id="55" name="図 54">
              <a:extLst>
                <a:ext uri="{FF2B5EF4-FFF2-40B4-BE49-F238E27FC236}">
                  <a16:creationId xmlns:a16="http://schemas.microsoft.com/office/drawing/2014/main" id="{5BFB61CE-BE49-83A3-A98C-7AD6101ECB26}"/>
                </a:ext>
              </a:extLst>
            </p:cNvPr>
            <p:cNvPicPr>
              <a:picLocks noChangeAspect="1"/>
            </p:cNvPicPr>
            <p:nvPr/>
          </p:nvPicPr>
          <p:blipFill rotWithShape="1">
            <a:blip r:embed="rId4">
              <a:lum contrast="20000"/>
            </a:blip>
            <a:srcRect l="21323" r="21629"/>
            <a:stretch/>
          </p:blipFill>
          <p:spPr>
            <a:xfrm>
              <a:off x="6631385" y="5343134"/>
              <a:ext cx="602139" cy="829741"/>
            </a:xfrm>
            <a:prstGeom prst="rect">
              <a:avLst/>
            </a:prstGeom>
            <a:effectLst>
              <a:softEdge rad="12700"/>
            </a:effectLst>
          </p:spPr>
        </p:pic>
      </p:grpSp>
      <p:sp>
        <p:nvSpPr>
          <p:cNvPr id="82" name="テキスト ボックス 81">
            <a:extLst>
              <a:ext uri="{FF2B5EF4-FFF2-40B4-BE49-F238E27FC236}">
                <a16:creationId xmlns:a16="http://schemas.microsoft.com/office/drawing/2014/main" id="{A6825E8B-82AA-1D97-2D52-A95E81ADE850}"/>
              </a:ext>
            </a:extLst>
          </p:cNvPr>
          <p:cNvSpPr txBox="1"/>
          <p:nvPr/>
        </p:nvSpPr>
        <p:spPr>
          <a:xfrm>
            <a:off x="3746054" y="1876024"/>
            <a:ext cx="2334598" cy="300082"/>
          </a:xfrm>
          <a:prstGeom prst="rect">
            <a:avLst/>
          </a:prstGeom>
          <a:noFill/>
        </p:spPr>
        <p:txBody>
          <a:bodyPr wrap="square" rtlCol="0">
            <a:spAutoFit/>
          </a:bodyPr>
          <a:lstStyle/>
          <a:p>
            <a:pPr algn="ctr"/>
            <a:r>
              <a:rPr kumimoji="1" lang="en-US" altLang="ja-JP" sz="1350" b="1" dirty="0">
                <a:solidFill>
                  <a:schemeClr val="accent1">
                    <a:lumMod val="75000"/>
                  </a:schemeClr>
                </a:solidFill>
                <a:latin typeface="Meiryo" panose="020B0604030504040204" pitchFamily="34" charset="-128"/>
                <a:ea typeface="Meiryo" panose="020B0604030504040204" pitchFamily="34" charset="-128"/>
              </a:rPr>
              <a:t>Insect infection group</a:t>
            </a:r>
            <a:endParaRPr kumimoji="1" lang="ja-JP" altLang="en-US" sz="1350" b="1">
              <a:solidFill>
                <a:schemeClr val="accent1">
                  <a:lumMod val="75000"/>
                </a:schemeClr>
              </a:solidFill>
              <a:latin typeface="Meiryo" panose="020B0604030504040204" pitchFamily="34" charset="-128"/>
              <a:ea typeface="Meiryo" panose="020B0604030504040204" pitchFamily="34" charset="-128"/>
            </a:endParaRPr>
          </a:p>
        </p:txBody>
      </p:sp>
      <p:pic>
        <p:nvPicPr>
          <p:cNvPr id="83" name="図 82">
            <a:extLst>
              <a:ext uri="{FF2B5EF4-FFF2-40B4-BE49-F238E27FC236}">
                <a16:creationId xmlns:a16="http://schemas.microsoft.com/office/drawing/2014/main" id="{9381CF4D-03AD-5B17-5334-50212388C0D9}"/>
              </a:ext>
            </a:extLst>
          </p:cNvPr>
          <p:cNvPicPr>
            <a:picLocks noChangeAspect="1"/>
          </p:cNvPicPr>
          <p:nvPr/>
        </p:nvPicPr>
        <p:blipFill>
          <a:blip r:embed="rId5"/>
          <a:stretch>
            <a:fillRect/>
          </a:stretch>
        </p:blipFill>
        <p:spPr>
          <a:xfrm>
            <a:off x="-568798" y="1507928"/>
            <a:ext cx="4509041" cy="4645802"/>
          </a:xfrm>
          <a:prstGeom prst="rect">
            <a:avLst/>
          </a:prstGeom>
        </p:spPr>
      </p:pic>
      <p:pic>
        <p:nvPicPr>
          <p:cNvPr id="90" name="図 89">
            <a:extLst>
              <a:ext uri="{FF2B5EF4-FFF2-40B4-BE49-F238E27FC236}">
                <a16:creationId xmlns:a16="http://schemas.microsoft.com/office/drawing/2014/main" id="{F34EBA0C-9736-6B43-7BB6-55B4AD716AC6}"/>
              </a:ext>
            </a:extLst>
          </p:cNvPr>
          <p:cNvPicPr>
            <a:picLocks noChangeAspect="1"/>
          </p:cNvPicPr>
          <p:nvPr/>
        </p:nvPicPr>
        <p:blipFill>
          <a:blip r:embed="rId2"/>
          <a:stretch>
            <a:fillRect/>
          </a:stretch>
        </p:blipFill>
        <p:spPr>
          <a:xfrm>
            <a:off x="5711649" y="4864918"/>
            <a:ext cx="788010" cy="1040929"/>
          </a:xfrm>
          <a:prstGeom prst="rect">
            <a:avLst/>
          </a:prstGeom>
        </p:spPr>
      </p:pic>
      <p:sp>
        <p:nvSpPr>
          <p:cNvPr id="91" name="テキスト ボックス 90">
            <a:extLst>
              <a:ext uri="{FF2B5EF4-FFF2-40B4-BE49-F238E27FC236}">
                <a16:creationId xmlns:a16="http://schemas.microsoft.com/office/drawing/2014/main" id="{7FD339FD-5F84-0046-6BF9-6C422ADD9A12}"/>
              </a:ext>
            </a:extLst>
          </p:cNvPr>
          <p:cNvSpPr txBox="1"/>
          <p:nvPr/>
        </p:nvSpPr>
        <p:spPr>
          <a:xfrm>
            <a:off x="3502570" y="3025845"/>
            <a:ext cx="2124927" cy="507831"/>
          </a:xfrm>
          <a:prstGeom prst="rect">
            <a:avLst/>
          </a:prstGeom>
          <a:noFill/>
        </p:spPr>
        <p:txBody>
          <a:bodyPr wrap="square" rtlCol="0">
            <a:spAutoFit/>
          </a:bodyPr>
          <a:lstStyle/>
          <a:p>
            <a:pPr algn="ctr"/>
            <a:r>
              <a:rPr kumimoji="1" lang="en-US" altLang="ja-JP" sz="1350" b="1" dirty="0">
                <a:solidFill>
                  <a:schemeClr val="accent4">
                    <a:lumMod val="75000"/>
                  </a:schemeClr>
                </a:solidFill>
                <a:latin typeface="Meiryo" panose="020B0604030504040204" pitchFamily="34" charset="-128"/>
                <a:ea typeface="Meiryo" panose="020B0604030504040204" pitchFamily="34" charset="-128"/>
              </a:rPr>
              <a:t>Insect-Plant infection group</a:t>
            </a:r>
            <a:endParaRPr kumimoji="1" lang="ja-JP" altLang="en-US" sz="1350" b="1">
              <a:solidFill>
                <a:schemeClr val="accent4">
                  <a:lumMod val="75000"/>
                </a:schemeClr>
              </a:solidFill>
              <a:latin typeface="Meiryo" panose="020B0604030504040204" pitchFamily="34" charset="-128"/>
              <a:ea typeface="Meiryo" panose="020B0604030504040204" pitchFamily="34" charset="-128"/>
            </a:endParaRPr>
          </a:p>
        </p:txBody>
      </p:sp>
      <p:sp>
        <p:nvSpPr>
          <p:cNvPr id="92" name="テキスト ボックス 91">
            <a:extLst>
              <a:ext uri="{FF2B5EF4-FFF2-40B4-BE49-F238E27FC236}">
                <a16:creationId xmlns:a16="http://schemas.microsoft.com/office/drawing/2014/main" id="{EEC6CE88-BAE9-CDF3-8CC0-7F62050AF112}"/>
              </a:ext>
            </a:extLst>
          </p:cNvPr>
          <p:cNvSpPr txBox="1"/>
          <p:nvPr/>
        </p:nvSpPr>
        <p:spPr>
          <a:xfrm>
            <a:off x="4439888" y="4408517"/>
            <a:ext cx="2013498" cy="276999"/>
          </a:xfrm>
          <a:prstGeom prst="rect">
            <a:avLst/>
          </a:prstGeom>
          <a:noFill/>
        </p:spPr>
        <p:txBody>
          <a:bodyPr wrap="square" rtlCol="0">
            <a:spAutoFit/>
          </a:bodyPr>
          <a:lstStyle/>
          <a:p>
            <a:pPr algn="ctr"/>
            <a:r>
              <a:rPr kumimoji="1" lang="en-US" altLang="ja-JP" sz="1200" dirty="0">
                <a:solidFill>
                  <a:schemeClr val="accent2">
                    <a:lumMod val="75000"/>
                  </a:schemeClr>
                </a:solidFill>
                <a:latin typeface="Meiryo" panose="020B0604030504040204" pitchFamily="34" charset="-128"/>
                <a:ea typeface="Meiryo" panose="020B0604030504040204" pitchFamily="34" charset="-128"/>
              </a:rPr>
              <a:t>Animal infection group</a:t>
            </a:r>
            <a:endParaRPr kumimoji="1" lang="ja-JP" altLang="en-US" sz="1200">
              <a:solidFill>
                <a:schemeClr val="accent2">
                  <a:lumMod val="75000"/>
                </a:schemeClr>
              </a:solidFill>
              <a:latin typeface="Meiryo" panose="020B0604030504040204" pitchFamily="34" charset="-128"/>
              <a:ea typeface="Meiryo" panose="020B0604030504040204" pitchFamily="34" charset="-128"/>
            </a:endParaRPr>
          </a:p>
        </p:txBody>
      </p:sp>
      <p:sp>
        <p:nvSpPr>
          <p:cNvPr id="93" name="テキスト ボックス 92">
            <a:extLst>
              <a:ext uri="{FF2B5EF4-FFF2-40B4-BE49-F238E27FC236}">
                <a16:creationId xmlns:a16="http://schemas.microsoft.com/office/drawing/2014/main" id="{A1B7AFA6-67F0-7872-3793-05E67C974851}"/>
              </a:ext>
            </a:extLst>
          </p:cNvPr>
          <p:cNvSpPr txBox="1"/>
          <p:nvPr/>
        </p:nvSpPr>
        <p:spPr>
          <a:xfrm>
            <a:off x="3575206" y="5145935"/>
            <a:ext cx="1650621" cy="461665"/>
          </a:xfrm>
          <a:prstGeom prst="rect">
            <a:avLst/>
          </a:prstGeom>
          <a:noFill/>
        </p:spPr>
        <p:txBody>
          <a:bodyPr wrap="square" rtlCol="0">
            <a:spAutoFit/>
          </a:bodyPr>
          <a:lstStyle/>
          <a:p>
            <a:pPr algn="ctr"/>
            <a:r>
              <a:rPr kumimoji="1" lang="en-US" altLang="ja-JP" sz="1200" dirty="0">
                <a:solidFill>
                  <a:schemeClr val="accent6">
                    <a:lumMod val="75000"/>
                  </a:schemeClr>
                </a:solidFill>
                <a:latin typeface="Meiryo" panose="020B0604030504040204" pitchFamily="34" charset="-128"/>
                <a:ea typeface="Meiryo" panose="020B0604030504040204" pitchFamily="34" charset="-128"/>
              </a:rPr>
              <a:t>Insect-Plant infection group</a:t>
            </a:r>
            <a:endParaRPr kumimoji="1" lang="ja-JP" altLang="en-US" sz="1200">
              <a:solidFill>
                <a:schemeClr val="accent6">
                  <a:lumMod val="75000"/>
                </a:schemeClr>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FC45B561-A1DB-1564-43CB-519CED2ADCFC}"/>
              </a:ext>
            </a:extLst>
          </p:cNvPr>
          <p:cNvSpPr txBox="1"/>
          <p:nvPr/>
        </p:nvSpPr>
        <p:spPr>
          <a:xfrm>
            <a:off x="416475" y="6165377"/>
            <a:ext cx="6025047" cy="1200329"/>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2</a:t>
            </a:r>
            <a:r>
              <a:rPr kumimoji="1" lang="en-US" altLang="ja-JP" sz="1200" dirty="0">
                <a:latin typeface="Times New Roman" panose="02020603050405020304" pitchFamily="18" charset="0"/>
                <a:cs typeface="Times New Roman" panose="02020603050405020304" pitchFamily="18" charset="0"/>
              </a:rPr>
              <a:t> Maximum likelihood phylogeny of </a:t>
            </a:r>
            <a:r>
              <a:rPr kumimoji="1" lang="en-US" altLang="ja-JP" sz="1200" i="1" dirty="0" err="1">
                <a:latin typeface="Times New Roman" panose="02020603050405020304" pitchFamily="18" charset="0"/>
                <a:cs typeface="Times New Roman" panose="02020603050405020304" pitchFamily="18" charset="0"/>
              </a:rPr>
              <a:t>Spiroplasma</a:t>
            </a:r>
            <a:r>
              <a:rPr kumimoji="1" lang="en-US" altLang="ja-JP" sz="1200" dirty="0">
                <a:latin typeface="Times New Roman" panose="02020603050405020304" pitchFamily="18" charset="0"/>
                <a:cs typeface="Times New Roman" panose="02020603050405020304" pitchFamily="18" charset="0"/>
              </a:rPr>
              <a:t> derived from </a:t>
            </a:r>
            <a:r>
              <a:rPr kumimoji="1" lang="en-US" altLang="ja-JP" sz="1200" i="1" dirty="0" err="1">
                <a:latin typeface="Times New Roman" panose="02020603050405020304" pitchFamily="18" charset="0"/>
                <a:cs typeface="Times New Roman" panose="02020603050405020304" pitchFamily="18" charset="0"/>
              </a:rPr>
              <a:t>Apolygus</a:t>
            </a:r>
            <a:r>
              <a:rPr kumimoji="1" lang="en-US" altLang="ja-JP" sz="1200" i="1"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spinolae</a:t>
            </a:r>
            <a:r>
              <a:rPr kumimoji="1" lang="en-US" altLang="ja-JP" sz="1200" dirty="0">
                <a:latin typeface="Times New Roman" panose="02020603050405020304" pitchFamily="18" charset="0"/>
                <a:cs typeface="Times New Roman" panose="02020603050405020304" pitchFamily="18" charset="0"/>
              </a:rPr>
              <a:t> based on the nucleotide sequences of partial 16S rRNA V4 region (250 bp). Numbers at the tree nodes indicate the maximum-likelihood bootstrap values (%) with 1,000 replicates; bootstrap values of more than 50 are shown. The scale bar represents the branch length corresponding to the number of substitutions per site. The </a:t>
            </a:r>
            <a:r>
              <a:rPr kumimoji="1" lang="en-US" altLang="ja-JP" sz="1200" i="1" dirty="0" err="1">
                <a:latin typeface="Times New Roman" panose="02020603050405020304" pitchFamily="18" charset="0"/>
                <a:cs typeface="Times New Roman" panose="02020603050405020304" pitchFamily="18" charset="0"/>
              </a:rPr>
              <a:t>Spiroplasma</a:t>
            </a:r>
            <a:r>
              <a:rPr kumimoji="1" lang="en-US" altLang="ja-JP" sz="1200" dirty="0">
                <a:latin typeface="Times New Roman" panose="02020603050405020304" pitchFamily="18" charset="0"/>
                <a:cs typeface="Times New Roman" panose="02020603050405020304" pitchFamily="18" charset="0"/>
              </a:rPr>
              <a:t> OTUs obtained in this study are shown red letters.</a:t>
            </a:r>
            <a:endParaRPr kumimoji="1" lang="ja-JP" alt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07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C0A546D-2D43-558D-CE04-7DFCAAB7B60B}"/>
              </a:ext>
            </a:extLst>
          </p:cNvPr>
          <p:cNvSpPr txBox="1"/>
          <p:nvPr/>
        </p:nvSpPr>
        <p:spPr>
          <a:xfrm>
            <a:off x="728345" y="813978"/>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CBD69076-E171-0628-D891-FB63A0504D94}"/>
              </a:ext>
            </a:extLst>
          </p:cNvPr>
          <p:cNvSpPr txBox="1"/>
          <p:nvPr/>
        </p:nvSpPr>
        <p:spPr>
          <a:xfrm>
            <a:off x="742980" y="3733863"/>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84F9E134-B484-C8F4-9EFE-9ED04F027F7C}"/>
              </a:ext>
            </a:extLst>
          </p:cNvPr>
          <p:cNvSpPr txBox="1"/>
          <p:nvPr/>
        </p:nvSpPr>
        <p:spPr>
          <a:xfrm>
            <a:off x="1066701" y="6457575"/>
            <a:ext cx="4790691" cy="1015663"/>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3</a:t>
            </a:r>
            <a:r>
              <a:rPr kumimoji="1" lang="en-US" altLang="ja-JP" sz="1200" b="1"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Alpha diversity indices of the samples obtained from five vineyards in Hokkaido, Japan. Boxplots represent (A) richness and (B) evenness with reference to the observed number of OTUs. All differences in the alpha diversity analysis were conducted using the </a:t>
            </a:r>
            <a:r>
              <a:rPr kumimoji="1" lang="en-US" altLang="ja-JP" sz="1200" dirty="0" err="1">
                <a:latin typeface="Times New Roman" panose="02020603050405020304" pitchFamily="18" charset="0"/>
                <a:cs typeface="Times New Roman" panose="02020603050405020304" pitchFamily="18" charset="0"/>
              </a:rPr>
              <a:t>Kraskal</a:t>
            </a:r>
            <a:r>
              <a:rPr kumimoji="1" lang="en-US" altLang="ja-JP" sz="1200" dirty="0">
                <a:latin typeface="Times New Roman" panose="02020603050405020304" pitchFamily="18" charset="0"/>
                <a:cs typeface="Times New Roman" panose="02020603050405020304" pitchFamily="18" charset="0"/>
              </a:rPr>
              <a:t>-Wallis test, with </a:t>
            </a:r>
            <a:r>
              <a:rPr kumimoji="1" lang="en-US" altLang="ja-JP" sz="1200" i="1" dirty="0">
                <a:latin typeface="Times New Roman" panose="02020603050405020304" pitchFamily="18" charset="0"/>
                <a:cs typeface="Times New Roman" panose="02020603050405020304" pitchFamily="18" charset="0"/>
              </a:rPr>
              <a:t>p</a:t>
            </a:r>
            <a:r>
              <a:rPr kumimoji="1" lang="en-US" altLang="ja-JP" sz="1200" dirty="0">
                <a:latin typeface="Times New Roman" panose="02020603050405020304" pitchFamily="18" charset="0"/>
                <a:cs typeface="Times New Roman" panose="02020603050405020304" pitchFamily="18" charset="0"/>
              </a:rPr>
              <a:t>-values &lt; 0.05.</a:t>
            </a:r>
            <a:endParaRPr kumimoji="1" lang="ja-JP" altLang="en-US" sz="1200" i="1"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E0D00903-C47C-DC07-93D4-995C2BE2978F}"/>
              </a:ext>
            </a:extLst>
          </p:cNvPr>
          <p:cNvSpPr txBox="1"/>
          <p:nvPr/>
        </p:nvSpPr>
        <p:spPr>
          <a:xfrm>
            <a:off x="355650" y="287240"/>
            <a:ext cx="5898193" cy="400110"/>
          </a:xfrm>
          <a:prstGeom prst="rect">
            <a:avLst/>
          </a:prstGeom>
          <a:noFill/>
        </p:spPr>
        <p:txBody>
          <a:bodyPr wrap="square" rtlCol="0">
            <a:spAutoFit/>
          </a:bodyPr>
          <a:lstStyle/>
          <a:p>
            <a:r>
              <a:rPr kumimoji="1" lang="en-US" altLang="ja-JP" sz="2000" dirty="0"/>
              <a:t>Supplementary Fig. 3 </a:t>
            </a:r>
          </a:p>
        </p:txBody>
      </p:sp>
      <p:pic>
        <p:nvPicPr>
          <p:cNvPr id="10" name="図 9" descr="アイコン が含まれている画像&#10;&#10;自動的に生成された説明">
            <a:extLst>
              <a:ext uri="{FF2B5EF4-FFF2-40B4-BE49-F238E27FC236}">
                <a16:creationId xmlns:a16="http://schemas.microsoft.com/office/drawing/2014/main" id="{7B423515-ADBC-C655-202D-D7830D1D8C77}"/>
              </a:ext>
            </a:extLst>
          </p:cNvPr>
          <p:cNvPicPr>
            <a:picLocks noChangeAspect="1"/>
          </p:cNvPicPr>
          <p:nvPr/>
        </p:nvPicPr>
        <p:blipFill>
          <a:blip r:embed="rId2"/>
          <a:stretch>
            <a:fillRect/>
          </a:stretch>
        </p:blipFill>
        <p:spPr>
          <a:xfrm>
            <a:off x="878592" y="1037806"/>
            <a:ext cx="2407227" cy="2435153"/>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00399CA5-4F42-E008-942D-CC15298E9956}"/>
              </a:ext>
            </a:extLst>
          </p:cNvPr>
          <p:cNvPicPr>
            <a:picLocks noChangeAspect="1"/>
          </p:cNvPicPr>
          <p:nvPr/>
        </p:nvPicPr>
        <p:blipFill>
          <a:blip r:embed="rId3"/>
          <a:stretch>
            <a:fillRect/>
          </a:stretch>
        </p:blipFill>
        <p:spPr>
          <a:xfrm>
            <a:off x="3429000" y="1037805"/>
            <a:ext cx="2390265" cy="2435153"/>
          </a:xfrm>
          <a:prstGeom prst="rect">
            <a:avLst/>
          </a:prstGeom>
        </p:spPr>
      </p:pic>
      <p:pic>
        <p:nvPicPr>
          <p:cNvPr id="21" name="図 20" descr="文字が書かれている&#10;&#10;中程度の精度で自動的に生成された説明">
            <a:extLst>
              <a:ext uri="{FF2B5EF4-FFF2-40B4-BE49-F238E27FC236}">
                <a16:creationId xmlns:a16="http://schemas.microsoft.com/office/drawing/2014/main" id="{928204C8-D146-88CD-C8C6-895EF83F2F62}"/>
              </a:ext>
            </a:extLst>
          </p:cNvPr>
          <p:cNvPicPr>
            <a:picLocks noChangeAspect="1"/>
          </p:cNvPicPr>
          <p:nvPr/>
        </p:nvPicPr>
        <p:blipFill>
          <a:blip r:embed="rId4"/>
          <a:stretch>
            <a:fillRect/>
          </a:stretch>
        </p:blipFill>
        <p:spPr>
          <a:xfrm>
            <a:off x="999430" y="3851406"/>
            <a:ext cx="2286389" cy="2414338"/>
          </a:xfrm>
          <a:prstGeom prst="rect">
            <a:avLst/>
          </a:prstGeom>
        </p:spPr>
      </p:pic>
      <p:pic>
        <p:nvPicPr>
          <p:cNvPr id="23" name="図 22" descr="ロゴ&#10;&#10;低い精度で自動的に生成された説明">
            <a:extLst>
              <a:ext uri="{FF2B5EF4-FFF2-40B4-BE49-F238E27FC236}">
                <a16:creationId xmlns:a16="http://schemas.microsoft.com/office/drawing/2014/main" id="{3B81E87F-12FA-D0BE-033A-74962208FD89}"/>
              </a:ext>
            </a:extLst>
          </p:cNvPr>
          <p:cNvPicPr>
            <a:picLocks noChangeAspect="1"/>
          </p:cNvPicPr>
          <p:nvPr/>
        </p:nvPicPr>
        <p:blipFill>
          <a:blip r:embed="rId5"/>
          <a:stretch>
            <a:fillRect/>
          </a:stretch>
        </p:blipFill>
        <p:spPr>
          <a:xfrm>
            <a:off x="3467127" y="3834512"/>
            <a:ext cx="2390266" cy="2446508"/>
          </a:xfrm>
          <a:prstGeom prst="rect">
            <a:avLst/>
          </a:prstGeom>
        </p:spPr>
      </p:pic>
      <p:sp>
        <p:nvSpPr>
          <p:cNvPr id="24" name="テキスト ボックス 23">
            <a:extLst>
              <a:ext uri="{FF2B5EF4-FFF2-40B4-BE49-F238E27FC236}">
                <a16:creationId xmlns:a16="http://schemas.microsoft.com/office/drawing/2014/main" id="{267AD647-D3DC-2B2A-49D7-FAF90E6C2815}"/>
              </a:ext>
            </a:extLst>
          </p:cNvPr>
          <p:cNvSpPr txBox="1"/>
          <p:nvPr/>
        </p:nvSpPr>
        <p:spPr>
          <a:xfrm>
            <a:off x="2457383" y="1269371"/>
            <a:ext cx="764415"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&lt; 0.001</a:t>
            </a:r>
            <a:endParaRPr kumimoji="1" lang="ja-JP" altLang="en-US" sz="80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5001E279-DB72-FC03-09D4-04DBAE9439AA}"/>
              </a:ext>
            </a:extLst>
          </p:cNvPr>
          <p:cNvSpPr txBox="1"/>
          <p:nvPr/>
        </p:nvSpPr>
        <p:spPr>
          <a:xfrm>
            <a:off x="4979893" y="1269747"/>
            <a:ext cx="764415"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&lt; 0.001</a:t>
            </a:r>
            <a:endParaRPr kumimoji="1" lang="ja-JP" altLang="en-US" sz="80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6681D392-D6A7-DECE-3286-EFB34DABCB75}"/>
              </a:ext>
            </a:extLst>
          </p:cNvPr>
          <p:cNvSpPr txBox="1"/>
          <p:nvPr/>
        </p:nvSpPr>
        <p:spPr>
          <a:xfrm>
            <a:off x="2516068" y="4076296"/>
            <a:ext cx="705730"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&lt; 0.001</a:t>
            </a:r>
            <a:endParaRPr kumimoji="1" lang="ja-JP" altLang="en-US" sz="80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F5766B30-F81A-6C47-0AB1-5A2381C249D8}"/>
              </a:ext>
            </a:extLst>
          </p:cNvPr>
          <p:cNvSpPr txBox="1"/>
          <p:nvPr/>
        </p:nvSpPr>
        <p:spPr>
          <a:xfrm>
            <a:off x="5099467" y="4050470"/>
            <a:ext cx="705730"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&lt; 0.001</a:t>
            </a:r>
            <a:endParaRPr kumimoji="1" lang="ja-JP"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1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42298A1-210B-621B-D62A-D264303F5EC8}"/>
              </a:ext>
            </a:extLst>
          </p:cNvPr>
          <p:cNvSpPr txBox="1"/>
          <p:nvPr/>
        </p:nvSpPr>
        <p:spPr>
          <a:xfrm>
            <a:off x="734436" y="920541"/>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E42FDA48-E841-8521-085F-9001BBE02BE9}"/>
              </a:ext>
            </a:extLst>
          </p:cNvPr>
          <p:cNvSpPr txBox="1"/>
          <p:nvPr/>
        </p:nvSpPr>
        <p:spPr>
          <a:xfrm>
            <a:off x="812533" y="3875637"/>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D83615A9-2C6A-BE3F-8071-C168827BB45C}"/>
              </a:ext>
            </a:extLst>
          </p:cNvPr>
          <p:cNvSpPr txBox="1"/>
          <p:nvPr/>
        </p:nvSpPr>
        <p:spPr>
          <a:xfrm>
            <a:off x="914982" y="6950415"/>
            <a:ext cx="5299124" cy="830997"/>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4</a:t>
            </a:r>
            <a:r>
              <a:rPr kumimoji="1" lang="en-US" altLang="ja-JP" sz="1200" b="1"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Alpha diversity indices of the male and female samples. Boxplots represent (A) richness and (B) evenness with reference to the observed number of OTUs. All differences in the alpha diversity analysis between females and males were conducted using the Mann-Whitney </a:t>
            </a:r>
            <a:r>
              <a:rPr kumimoji="1" lang="en-US" altLang="ja-JP" sz="1200" i="1" dirty="0">
                <a:latin typeface="Times New Roman" panose="02020603050405020304" pitchFamily="18" charset="0"/>
                <a:cs typeface="Times New Roman" panose="02020603050405020304" pitchFamily="18" charset="0"/>
              </a:rPr>
              <a:t>U</a:t>
            </a:r>
            <a:r>
              <a:rPr kumimoji="1" lang="en-US" altLang="ja-JP" sz="1200" dirty="0">
                <a:latin typeface="Times New Roman" panose="02020603050405020304" pitchFamily="18" charset="0"/>
                <a:cs typeface="Times New Roman" panose="02020603050405020304" pitchFamily="18" charset="0"/>
              </a:rPr>
              <a:t> test, with </a:t>
            </a:r>
            <a:r>
              <a:rPr kumimoji="1" lang="en-US" altLang="ja-JP" sz="1200" i="1" dirty="0">
                <a:latin typeface="Times New Roman" panose="02020603050405020304" pitchFamily="18" charset="0"/>
                <a:cs typeface="Times New Roman" panose="02020603050405020304" pitchFamily="18" charset="0"/>
              </a:rPr>
              <a:t>p</a:t>
            </a:r>
            <a:r>
              <a:rPr kumimoji="1" lang="en-US" altLang="ja-JP" sz="1200" dirty="0">
                <a:latin typeface="Times New Roman" panose="02020603050405020304" pitchFamily="18" charset="0"/>
                <a:cs typeface="Times New Roman" panose="02020603050405020304" pitchFamily="18" charset="0"/>
              </a:rPr>
              <a:t>-values &lt; 0.05.</a:t>
            </a:r>
            <a:endParaRPr kumimoji="1" lang="ja-JP" altLang="en-US" sz="1200" i="1"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57D1794-CDBE-26BC-37A8-13E8BDE7AF4F}"/>
              </a:ext>
            </a:extLst>
          </p:cNvPr>
          <p:cNvSpPr txBox="1"/>
          <p:nvPr/>
        </p:nvSpPr>
        <p:spPr>
          <a:xfrm>
            <a:off x="362371" y="400834"/>
            <a:ext cx="5898193" cy="400110"/>
          </a:xfrm>
          <a:prstGeom prst="rect">
            <a:avLst/>
          </a:prstGeom>
          <a:noFill/>
        </p:spPr>
        <p:txBody>
          <a:bodyPr wrap="square" rtlCol="0">
            <a:spAutoFit/>
          </a:bodyPr>
          <a:lstStyle/>
          <a:p>
            <a:r>
              <a:rPr kumimoji="1" lang="en-US" altLang="ja-JP" sz="2000" dirty="0"/>
              <a:t>Supplementary Fig. 4 </a:t>
            </a:r>
          </a:p>
        </p:txBody>
      </p:sp>
      <p:pic>
        <p:nvPicPr>
          <p:cNvPr id="16" name="図 15" descr="アイコン が含まれている画像&#10;&#10;自動的に生成された説明">
            <a:extLst>
              <a:ext uri="{FF2B5EF4-FFF2-40B4-BE49-F238E27FC236}">
                <a16:creationId xmlns:a16="http://schemas.microsoft.com/office/drawing/2014/main" id="{4FAEA061-35C4-1F17-D32A-7E8150D0E10A}"/>
              </a:ext>
            </a:extLst>
          </p:cNvPr>
          <p:cNvPicPr>
            <a:picLocks noChangeAspect="1"/>
          </p:cNvPicPr>
          <p:nvPr/>
        </p:nvPicPr>
        <p:blipFill rotWithShape="1">
          <a:blip r:embed="rId2"/>
          <a:srcRect l="82439" t="7915" b="71680"/>
          <a:stretch/>
        </p:blipFill>
        <p:spPr>
          <a:xfrm>
            <a:off x="1247411" y="760574"/>
            <a:ext cx="762971" cy="702927"/>
          </a:xfrm>
          <a:prstGeom prst="rect">
            <a:avLst/>
          </a:prstGeom>
        </p:spPr>
      </p:pic>
      <p:grpSp>
        <p:nvGrpSpPr>
          <p:cNvPr id="65" name="グループ化 64">
            <a:extLst>
              <a:ext uri="{FF2B5EF4-FFF2-40B4-BE49-F238E27FC236}">
                <a16:creationId xmlns:a16="http://schemas.microsoft.com/office/drawing/2014/main" id="{7D4AAF86-EEC7-F568-524A-DCEC849DC505}"/>
              </a:ext>
            </a:extLst>
          </p:cNvPr>
          <p:cNvGrpSpPr/>
          <p:nvPr/>
        </p:nvGrpSpPr>
        <p:grpSpPr>
          <a:xfrm>
            <a:off x="3521070" y="1074429"/>
            <a:ext cx="2693036" cy="2599948"/>
            <a:chOff x="3521070" y="1074429"/>
            <a:chExt cx="2693036" cy="2599948"/>
          </a:xfrm>
        </p:grpSpPr>
        <p:pic>
          <p:nvPicPr>
            <p:cNvPr id="15" name="図 14" descr="アイコン が含まれている画像&#10;&#10;自動的に生成された説明">
              <a:extLst>
                <a:ext uri="{FF2B5EF4-FFF2-40B4-BE49-F238E27FC236}">
                  <a16:creationId xmlns:a16="http://schemas.microsoft.com/office/drawing/2014/main" id="{99DB7029-091E-ADA4-905A-7D1F8516AEDA}"/>
                </a:ext>
              </a:extLst>
            </p:cNvPr>
            <p:cNvPicPr>
              <a:picLocks noChangeAspect="1"/>
            </p:cNvPicPr>
            <p:nvPr/>
          </p:nvPicPr>
          <p:blipFill rotWithShape="1">
            <a:blip r:embed="rId2"/>
            <a:srcRect r="17873"/>
            <a:stretch/>
          </p:blipFill>
          <p:spPr>
            <a:xfrm>
              <a:off x="3521070" y="1074429"/>
              <a:ext cx="2693036" cy="2599948"/>
            </a:xfrm>
            <a:prstGeom prst="rect">
              <a:avLst/>
            </a:prstGeom>
          </p:spPr>
        </p:pic>
        <p:grpSp>
          <p:nvGrpSpPr>
            <p:cNvPr id="29" name="グループ化 28">
              <a:extLst>
                <a:ext uri="{FF2B5EF4-FFF2-40B4-BE49-F238E27FC236}">
                  <a16:creationId xmlns:a16="http://schemas.microsoft.com/office/drawing/2014/main" id="{74A0B324-C4C2-A196-78A1-DF33379498E8}"/>
                </a:ext>
              </a:extLst>
            </p:cNvPr>
            <p:cNvGrpSpPr/>
            <p:nvPr/>
          </p:nvGrpSpPr>
          <p:grpSpPr>
            <a:xfrm>
              <a:off x="4041541" y="1517973"/>
              <a:ext cx="376923" cy="220886"/>
              <a:chOff x="2929714" y="2510889"/>
              <a:chExt cx="376923" cy="220886"/>
            </a:xfrm>
          </p:grpSpPr>
          <p:sp>
            <p:nvSpPr>
              <p:cNvPr id="27" name="テキスト ボックス 26">
                <a:extLst>
                  <a:ext uri="{FF2B5EF4-FFF2-40B4-BE49-F238E27FC236}">
                    <a16:creationId xmlns:a16="http://schemas.microsoft.com/office/drawing/2014/main" id="{5EC96ACF-E404-2A1A-C968-31209C9F39FA}"/>
                  </a:ext>
                </a:extLst>
              </p:cNvPr>
              <p:cNvSpPr txBox="1"/>
              <p:nvPr/>
            </p:nvSpPr>
            <p:spPr>
              <a:xfrm>
                <a:off x="2929714" y="251088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28" name="左大かっこ 27">
                <a:extLst>
                  <a:ext uri="{FF2B5EF4-FFF2-40B4-BE49-F238E27FC236}">
                    <a16:creationId xmlns:a16="http://schemas.microsoft.com/office/drawing/2014/main" id="{28ACA2B5-8276-D2B7-13F1-39692FE404A2}"/>
                  </a:ext>
                </a:extLst>
              </p:cNvPr>
              <p:cNvSpPr/>
              <p:nvPr/>
            </p:nvSpPr>
            <p:spPr>
              <a:xfrm rot="5400000">
                <a:off x="3095317" y="254250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436A0D7F-DBC2-D2F7-EB09-F8BBE1C2FCF5}"/>
                </a:ext>
              </a:extLst>
            </p:cNvPr>
            <p:cNvGrpSpPr/>
            <p:nvPr/>
          </p:nvGrpSpPr>
          <p:grpSpPr>
            <a:xfrm>
              <a:off x="4842151" y="1506543"/>
              <a:ext cx="376923" cy="220886"/>
              <a:chOff x="2929714" y="2510889"/>
              <a:chExt cx="376923" cy="220886"/>
            </a:xfrm>
          </p:grpSpPr>
          <p:sp>
            <p:nvSpPr>
              <p:cNvPr id="31" name="テキスト ボックス 30">
                <a:extLst>
                  <a:ext uri="{FF2B5EF4-FFF2-40B4-BE49-F238E27FC236}">
                    <a16:creationId xmlns:a16="http://schemas.microsoft.com/office/drawing/2014/main" id="{1CB9BDD6-0DC0-5219-3843-82C1E2F4F990}"/>
                  </a:ext>
                </a:extLst>
              </p:cNvPr>
              <p:cNvSpPr txBox="1"/>
              <p:nvPr/>
            </p:nvSpPr>
            <p:spPr>
              <a:xfrm>
                <a:off x="2929714" y="251088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32" name="左大かっこ 31">
                <a:extLst>
                  <a:ext uri="{FF2B5EF4-FFF2-40B4-BE49-F238E27FC236}">
                    <a16:creationId xmlns:a16="http://schemas.microsoft.com/office/drawing/2014/main" id="{600FC2DC-C391-B7FA-A633-76288D338D22}"/>
                  </a:ext>
                </a:extLst>
              </p:cNvPr>
              <p:cNvSpPr/>
              <p:nvPr/>
            </p:nvSpPr>
            <p:spPr>
              <a:xfrm rot="5400000">
                <a:off x="3095317" y="254250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BDDCC6FA-5981-1154-A0C1-E9F21CA86EE7}"/>
                </a:ext>
              </a:extLst>
            </p:cNvPr>
            <p:cNvGrpSpPr/>
            <p:nvPr/>
          </p:nvGrpSpPr>
          <p:grpSpPr>
            <a:xfrm>
              <a:off x="5564086" y="2326672"/>
              <a:ext cx="376923" cy="220886"/>
              <a:chOff x="2929714" y="2510889"/>
              <a:chExt cx="376923" cy="220886"/>
            </a:xfrm>
          </p:grpSpPr>
          <p:sp>
            <p:nvSpPr>
              <p:cNvPr id="34" name="テキスト ボックス 33">
                <a:extLst>
                  <a:ext uri="{FF2B5EF4-FFF2-40B4-BE49-F238E27FC236}">
                    <a16:creationId xmlns:a16="http://schemas.microsoft.com/office/drawing/2014/main" id="{DBDF24E2-C28F-2E3A-15B6-3E81091CDFCA}"/>
                  </a:ext>
                </a:extLst>
              </p:cNvPr>
              <p:cNvSpPr txBox="1"/>
              <p:nvPr/>
            </p:nvSpPr>
            <p:spPr>
              <a:xfrm>
                <a:off x="2929714" y="251088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35" name="左大かっこ 34">
                <a:extLst>
                  <a:ext uri="{FF2B5EF4-FFF2-40B4-BE49-F238E27FC236}">
                    <a16:creationId xmlns:a16="http://schemas.microsoft.com/office/drawing/2014/main" id="{6441CE74-F8DC-5350-D09D-09C9136467DE}"/>
                  </a:ext>
                </a:extLst>
              </p:cNvPr>
              <p:cNvSpPr/>
              <p:nvPr/>
            </p:nvSpPr>
            <p:spPr>
              <a:xfrm rot="5400000">
                <a:off x="3095317" y="254250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6" name="グループ化 65">
            <a:extLst>
              <a:ext uri="{FF2B5EF4-FFF2-40B4-BE49-F238E27FC236}">
                <a16:creationId xmlns:a16="http://schemas.microsoft.com/office/drawing/2014/main" id="{8FF86C72-9358-C9AB-ACAB-BDF981D0F44C}"/>
              </a:ext>
            </a:extLst>
          </p:cNvPr>
          <p:cNvGrpSpPr/>
          <p:nvPr/>
        </p:nvGrpSpPr>
        <p:grpSpPr>
          <a:xfrm>
            <a:off x="846293" y="4058777"/>
            <a:ext cx="2593817" cy="2685563"/>
            <a:chOff x="839969" y="3690279"/>
            <a:chExt cx="2593817" cy="2685563"/>
          </a:xfrm>
        </p:grpSpPr>
        <p:pic>
          <p:nvPicPr>
            <p:cNvPr id="18" name="図 17" descr="アイコン が含まれている画像&#10;&#10;自動的に生成された説明">
              <a:extLst>
                <a:ext uri="{FF2B5EF4-FFF2-40B4-BE49-F238E27FC236}">
                  <a16:creationId xmlns:a16="http://schemas.microsoft.com/office/drawing/2014/main" id="{E6A30AD3-F69E-E6D5-AC7B-1D064E4FEF90}"/>
                </a:ext>
              </a:extLst>
            </p:cNvPr>
            <p:cNvPicPr>
              <a:picLocks noChangeAspect="1"/>
            </p:cNvPicPr>
            <p:nvPr/>
          </p:nvPicPr>
          <p:blipFill rotWithShape="1">
            <a:blip r:embed="rId3"/>
            <a:srcRect r="20559"/>
            <a:stretch/>
          </p:blipFill>
          <p:spPr>
            <a:xfrm>
              <a:off x="839969" y="3690279"/>
              <a:ext cx="2593817" cy="2685563"/>
            </a:xfrm>
            <a:prstGeom prst="rect">
              <a:avLst/>
            </a:prstGeom>
          </p:spPr>
        </p:pic>
        <p:grpSp>
          <p:nvGrpSpPr>
            <p:cNvPr id="36" name="グループ化 35">
              <a:extLst>
                <a:ext uri="{FF2B5EF4-FFF2-40B4-BE49-F238E27FC236}">
                  <a16:creationId xmlns:a16="http://schemas.microsoft.com/office/drawing/2014/main" id="{00A42EE6-2CDF-65F0-9026-0EFA28629FE2}"/>
                </a:ext>
              </a:extLst>
            </p:cNvPr>
            <p:cNvGrpSpPr/>
            <p:nvPr/>
          </p:nvGrpSpPr>
          <p:grpSpPr>
            <a:xfrm>
              <a:off x="1247411" y="3957229"/>
              <a:ext cx="376923" cy="200055"/>
              <a:chOff x="2929714" y="2549245"/>
              <a:chExt cx="376923" cy="200055"/>
            </a:xfrm>
          </p:grpSpPr>
          <p:sp>
            <p:nvSpPr>
              <p:cNvPr id="37" name="テキスト ボックス 36">
                <a:extLst>
                  <a:ext uri="{FF2B5EF4-FFF2-40B4-BE49-F238E27FC236}">
                    <a16:creationId xmlns:a16="http://schemas.microsoft.com/office/drawing/2014/main" id="{079B1B2C-EC34-7AD4-C673-2DCF5CE9ABA9}"/>
                  </a:ext>
                </a:extLst>
              </p:cNvPr>
              <p:cNvSpPr txBox="1"/>
              <p:nvPr/>
            </p:nvSpPr>
            <p:spPr>
              <a:xfrm>
                <a:off x="2929714" y="2549245"/>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38" name="左大かっこ 37">
                <a:extLst>
                  <a:ext uri="{FF2B5EF4-FFF2-40B4-BE49-F238E27FC236}">
                    <a16:creationId xmlns:a16="http://schemas.microsoft.com/office/drawing/2014/main" id="{E6D5664A-076B-AFD6-C762-DE513F7E0332}"/>
                  </a:ext>
                </a:extLst>
              </p:cNvPr>
              <p:cNvSpPr/>
              <p:nvPr/>
            </p:nvSpPr>
            <p:spPr>
              <a:xfrm rot="5400000">
                <a:off x="3095317" y="255289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0583FFBB-27AA-6BDB-0C17-340B3647872B}"/>
                </a:ext>
              </a:extLst>
            </p:cNvPr>
            <p:cNvGrpSpPr/>
            <p:nvPr/>
          </p:nvGrpSpPr>
          <p:grpSpPr>
            <a:xfrm>
              <a:off x="2110405" y="3952491"/>
              <a:ext cx="376923" cy="200055"/>
              <a:chOff x="2929714" y="2544507"/>
              <a:chExt cx="376923" cy="200055"/>
            </a:xfrm>
          </p:grpSpPr>
          <p:sp>
            <p:nvSpPr>
              <p:cNvPr id="40" name="テキスト ボックス 39">
                <a:extLst>
                  <a:ext uri="{FF2B5EF4-FFF2-40B4-BE49-F238E27FC236}">
                    <a16:creationId xmlns:a16="http://schemas.microsoft.com/office/drawing/2014/main" id="{AFA673D1-8045-9C0A-8340-4B1621D4AB22}"/>
                  </a:ext>
                </a:extLst>
              </p:cNvPr>
              <p:cNvSpPr txBox="1"/>
              <p:nvPr/>
            </p:nvSpPr>
            <p:spPr>
              <a:xfrm>
                <a:off x="2929714" y="2544507"/>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41" name="左大かっこ 40">
                <a:extLst>
                  <a:ext uri="{FF2B5EF4-FFF2-40B4-BE49-F238E27FC236}">
                    <a16:creationId xmlns:a16="http://schemas.microsoft.com/office/drawing/2014/main" id="{2FE2BA50-90D0-9757-7E83-BDFFEE241E49}"/>
                  </a:ext>
                </a:extLst>
              </p:cNvPr>
              <p:cNvSpPr/>
              <p:nvPr/>
            </p:nvSpPr>
            <p:spPr>
              <a:xfrm rot="5400000">
                <a:off x="3095317" y="255289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AA989A5F-8067-C0E6-5E0C-6F4F907F2479}"/>
                </a:ext>
              </a:extLst>
            </p:cNvPr>
            <p:cNvGrpSpPr/>
            <p:nvPr/>
          </p:nvGrpSpPr>
          <p:grpSpPr>
            <a:xfrm>
              <a:off x="2884346" y="4755485"/>
              <a:ext cx="376923" cy="223633"/>
              <a:chOff x="2929714" y="2518532"/>
              <a:chExt cx="376923" cy="223633"/>
            </a:xfrm>
          </p:grpSpPr>
          <p:sp>
            <p:nvSpPr>
              <p:cNvPr id="43" name="テキスト ボックス 42">
                <a:extLst>
                  <a:ext uri="{FF2B5EF4-FFF2-40B4-BE49-F238E27FC236}">
                    <a16:creationId xmlns:a16="http://schemas.microsoft.com/office/drawing/2014/main" id="{032FACA7-DBCB-7B9D-864C-9F3DC6414656}"/>
                  </a:ext>
                </a:extLst>
              </p:cNvPr>
              <p:cNvSpPr txBox="1"/>
              <p:nvPr/>
            </p:nvSpPr>
            <p:spPr>
              <a:xfrm>
                <a:off x="2929714" y="2518532"/>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44" name="左大かっこ 43">
                <a:extLst>
                  <a:ext uri="{FF2B5EF4-FFF2-40B4-BE49-F238E27FC236}">
                    <a16:creationId xmlns:a16="http://schemas.microsoft.com/office/drawing/2014/main" id="{15552C9F-98B9-2AAB-369B-E2A75D502DF8}"/>
                  </a:ext>
                </a:extLst>
              </p:cNvPr>
              <p:cNvSpPr/>
              <p:nvPr/>
            </p:nvSpPr>
            <p:spPr>
              <a:xfrm rot="5400000">
                <a:off x="3095317" y="255289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4" name="グループ化 63">
            <a:extLst>
              <a:ext uri="{FF2B5EF4-FFF2-40B4-BE49-F238E27FC236}">
                <a16:creationId xmlns:a16="http://schemas.microsoft.com/office/drawing/2014/main" id="{F1EC5478-9CD3-9B94-960B-D2FA0FFBA6C3}"/>
              </a:ext>
            </a:extLst>
          </p:cNvPr>
          <p:cNvGrpSpPr/>
          <p:nvPr/>
        </p:nvGrpSpPr>
        <p:grpSpPr>
          <a:xfrm>
            <a:off x="708607" y="1061211"/>
            <a:ext cx="2761084" cy="2554159"/>
            <a:chOff x="708607" y="1061211"/>
            <a:chExt cx="2761084" cy="2554159"/>
          </a:xfrm>
        </p:grpSpPr>
        <p:pic>
          <p:nvPicPr>
            <p:cNvPr id="11" name="図 10" descr="アイコン が含まれている画像&#10;&#10;自動的に生成された説明">
              <a:extLst>
                <a:ext uri="{FF2B5EF4-FFF2-40B4-BE49-F238E27FC236}">
                  <a16:creationId xmlns:a16="http://schemas.microsoft.com/office/drawing/2014/main" id="{1EA6EA1B-EBFC-946D-6CA2-D23B4B15927F}"/>
                </a:ext>
              </a:extLst>
            </p:cNvPr>
            <p:cNvPicPr>
              <a:picLocks noChangeAspect="1"/>
            </p:cNvPicPr>
            <p:nvPr/>
          </p:nvPicPr>
          <p:blipFill rotWithShape="1">
            <a:blip r:embed="rId4"/>
            <a:srcRect r="17846" b="3495"/>
            <a:stretch/>
          </p:blipFill>
          <p:spPr>
            <a:xfrm>
              <a:off x="708607" y="1061211"/>
              <a:ext cx="2761084" cy="2554159"/>
            </a:xfrm>
            <a:prstGeom prst="rect">
              <a:avLst/>
            </a:prstGeom>
          </p:spPr>
        </p:pic>
        <p:grpSp>
          <p:nvGrpSpPr>
            <p:cNvPr id="45" name="グループ化 44">
              <a:extLst>
                <a:ext uri="{FF2B5EF4-FFF2-40B4-BE49-F238E27FC236}">
                  <a16:creationId xmlns:a16="http://schemas.microsoft.com/office/drawing/2014/main" id="{E9A6D43B-E7EA-5D46-FAA8-4C596D606F06}"/>
                </a:ext>
              </a:extLst>
            </p:cNvPr>
            <p:cNvGrpSpPr/>
            <p:nvPr/>
          </p:nvGrpSpPr>
          <p:grpSpPr>
            <a:xfrm>
              <a:off x="2048218" y="2376893"/>
              <a:ext cx="376923" cy="220886"/>
              <a:chOff x="2929714" y="2510889"/>
              <a:chExt cx="376923" cy="220886"/>
            </a:xfrm>
          </p:grpSpPr>
          <p:sp>
            <p:nvSpPr>
              <p:cNvPr id="46" name="テキスト ボックス 45">
                <a:extLst>
                  <a:ext uri="{FF2B5EF4-FFF2-40B4-BE49-F238E27FC236}">
                    <a16:creationId xmlns:a16="http://schemas.microsoft.com/office/drawing/2014/main" id="{02EB6576-2443-9EE0-C25F-5F39B35C55A9}"/>
                  </a:ext>
                </a:extLst>
              </p:cNvPr>
              <p:cNvSpPr txBox="1"/>
              <p:nvPr/>
            </p:nvSpPr>
            <p:spPr>
              <a:xfrm>
                <a:off x="2929714" y="251088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47" name="左大かっこ 46">
                <a:extLst>
                  <a:ext uri="{FF2B5EF4-FFF2-40B4-BE49-F238E27FC236}">
                    <a16:creationId xmlns:a16="http://schemas.microsoft.com/office/drawing/2014/main" id="{4B54AD7D-D0BB-3377-E32A-07180CD9B81C}"/>
                  </a:ext>
                </a:extLst>
              </p:cNvPr>
              <p:cNvSpPr/>
              <p:nvPr/>
            </p:nvSpPr>
            <p:spPr>
              <a:xfrm rot="5400000">
                <a:off x="3095317" y="254250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E73DDE61-8E80-FD25-28BA-889258EDCA27}"/>
                </a:ext>
              </a:extLst>
            </p:cNvPr>
            <p:cNvGrpSpPr/>
            <p:nvPr/>
          </p:nvGrpSpPr>
          <p:grpSpPr>
            <a:xfrm>
              <a:off x="2832123" y="2376893"/>
              <a:ext cx="376923" cy="220886"/>
              <a:chOff x="2929714" y="2510889"/>
              <a:chExt cx="376923" cy="220886"/>
            </a:xfrm>
          </p:grpSpPr>
          <p:sp>
            <p:nvSpPr>
              <p:cNvPr id="49" name="テキスト ボックス 48">
                <a:extLst>
                  <a:ext uri="{FF2B5EF4-FFF2-40B4-BE49-F238E27FC236}">
                    <a16:creationId xmlns:a16="http://schemas.microsoft.com/office/drawing/2014/main" id="{3772D87C-5331-47EC-0296-D5947437279E}"/>
                  </a:ext>
                </a:extLst>
              </p:cNvPr>
              <p:cNvSpPr txBox="1"/>
              <p:nvPr/>
            </p:nvSpPr>
            <p:spPr>
              <a:xfrm>
                <a:off x="2929714" y="251088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50" name="左大かっこ 49">
                <a:extLst>
                  <a:ext uri="{FF2B5EF4-FFF2-40B4-BE49-F238E27FC236}">
                    <a16:creationId xmlns:a16="http://schemas.microsoft.com/office/drawing/2014/main" id="{C1B4AC11-970C-FB17-921A-B7635BEF4D3A}"/>
                  </a:ext>
                </a:extLst>
              </p:cNvPr>
              <p:cNvSpPr/>
              <p:nvPr/>
            </p:nvSpPr>
            <p:spPr>
              <a:xfrm rot="5400000">
                <a:off x="3095317" y="254250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185600FE-8438-E948-8D35-5530C6905305}"/>
                </a:ext>
              </a:extLst>
            </p:cNvPr>
            <p:cNvGrpSpPr/>
            <p:nvPr/>
          </p:nvGrpSpPr>
          <p:grpSpPr>
            <a:xfrm>
              <a:off x="1260338" y="1415511"/>
              <a:ext cx="376923" cy="220886"/>
              <a:chOff x="2929714" y="2510889"/>
              <a:chExt cx="376923" cy="220886"/>
            </a:xfrm>
          </p:grpSpPr>
          <p:sp>
            <p:nvSpPr>
              <p:cNvPr id="52" name="テキスト ボックス 51">
                <a:extLst>
                  <a:ext uri="{FF2B5EF4-FFF2-40B4-BE49-F238E27FC236}">
                    <a16:creationId xmlns:a16="http://schemas.microsoft.com/office/drawing/2014/main" id="{723BC49E-1707-0462-F153-8E449CDA845B}"/>
                  </a:ext>
                </a:extLst>
              </p:cNvPr>
              <p:cNvSpPr txBox="1"/>
              <p:nvPr/>
            </p:nvSpPr>
            <p:spPr>
              <a:xfrm>
                <a:off x="2929714" y="251088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53" name="左大かっこ 52">
                <a:extLst>
                  <a:ext uri="{FF2B5EF4-FFF2-40B4-BE49-F238E27FC236}">
                    <a16:creationId xmlns:a16="http://schemas.microsoft.com/office/drawing/2014/main" id="{9ABCEB4C-7CCF-645C-97A8-9E3AFAC38D2D}"/>
                  </a:ext>
                </a:extLst>
              </p:cNvPr>
              <p:cNvSpPr/>
              <p:nvPr/>
            </p:nvSpPr>
            <p:spPr>
              <a:xfrm rot="5400000">
                <a:off x="3095317" y="254250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7" name="グループ化 66">
            <a:extLst>
              <a:ext uri="{FF2B5EF4-FFF2-40B4-BE49-F238E27FC236}">
                <a16:creationId xmlns:a16="http://schemas.microsoft.com/office/drawing/2014/main" id="{A4FA6D3B-359F-70A0-06D3-92DBCD90B47E}"/>
              </a:ext>
            </a:extLst>
          </p:cNvPr>
          <p:cNvGrpSpPr/>
          <p:nvPr/>
        </p:nvGrpSpPr>
        <p:grpSpPr>
          <a:xfrm>
            <a:off x="3549569" y="4100503"/>
            <a:ext cx="2629259" cy="2625206"/>
            <a:chOff x="3552958" y="3640058"/>
            <a:chExt cx="2629259" cy="2625206"/>
          </a:xfrm>
        </p:grpSpPr>
        <p:pic>
          <p:nvPicPr>
            <p:cNvPr id="20" name="図 19" descr="アイコン が含まれている画像&#10;&#10;自動的に生成された説明">
              <a:extLst>
                <a:ext uri="{FF2B5EF4-FFF2-40B4-BE49-F238E27FC236}">
                  <a16:creationId xmlns:a16="http://schemas.microsoft.com/office/drawing/2014/main" id="{BFC17144-ADDA-928A-269F-A29FA1875864}"/>
                </a:ext>
              </a:extLst>
            </p:cNvPr>
            <p:cNvPicPr>
              <a:picLocks noChangeAspect="1"/>
            </p:cNvPicPr>
            <p:nvPr/>
          </p:nvPicPr>
          <p:blipFill rotWithShape="1">
            <a:blip r:embed="rId5"/>
            <a:srcRect r="20087"/>
            <a:stretch/>
          </p:blipFill>
          <p:spPr>
            <a:xfrm>
              <a:off x="3552958" y="3640058"/>
              <a:ext cx="2629259" cy="2625206"/>
            </a:xfrm>
            <a:prstGeom prst="rect">
              <a:avLst/>
            </a:prstGeom>
          </p:spPr>
        </p:pic>
        <p:grpSp>
          <p:nvGrpSpPr>
            <p:cNvPr id="55" name="グループ化 54">
              <a:extLst>
                <a:ext uri="{FF2B5EF4-FFF2-40B4-BE49-F238E27FC236}">
                  <a16:creationId xmlns:a16="http://schemas.microsoft.com/office/drawing/2014/main" id="{661C8978-009C-A0C1-E75C-5B7BC6F0481B}"/>
                </a:ext>
              </a:extLst>
            </p:cNvPr>
            <p:cNvGrpSpPr/>
            <p:nvPr/>
          </p:nvGrpSpPr>
          <p:grpSpPr>
            <a:xfrm>
              <a:off x="4842151" y="3904324"/>
              <a:ext cx="376923" cy="200106"/>
              <a:chOff x="2929714" y="2542059"/>
              <a:chExt cx="376923" cy="200106"/>
            </a:xfrm>
          </p:grpSpPr>
          <p:sp>
            <p:nvSpPr>
              <p:cNvPr id="56" name="テキスト ボックス 55">
                <a:extLst>
                  <a:ext uri="{FF2B5EF4-FFF2-40B4-BE49-F238E27FC236}">
                    <a16:creationId xmlns:a16="http://schemas.microsoft.com/office/drawing/2014/main" id="{827C8010-B7C9-9642-4C65-1E6BF050B8ED}"/>
                  </a:ext>
                </a:extLst>
              </p:cNvPr>
              <p:cNvSpPr txBox="1"/>
              <p:nvPr/>
            </p:nvSpPr>
            <p:spPr>
              <a:xfrm>
                <a:off x="2929714" y="2542059"/>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57" name="左大かっこ 56">
                <a:extLst>
                  <a:ext uri="{FF2B5EF4-FFF2-40B4-BE49-F238E27FC236}">
                    <a16:creationId xmlns:a16="http://schemas.microsoft.com/office/drawing/2014/main" id="{8B16954E-CC95-17C6-EC52-24A7160A1BDC}"/>
                  </a:ext>
                </a:extLst>
              </p:cNvPr>
              <p:cNvSpPr/>
              <p:nvPr/>
            </p:nvSpPr>
            <p:spPr>
              <a:xfrm rot="5400000">
                <a:off x="3095317" y="255289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D9731237-9F1D-0EB5-B84A-A808CF64176E}"/>
                </a:ext>
              </a:extLst>
            </p:cNvPr>
            <p:cNvGrpSpPr/>
            <p:nvPr/>
          </p:nvGrpSpPr>
          <p:grpSpPr>
            <a:xfrm>
              <a:off x="4062659" y="4620157"/>
              <a:ext cx="376923" cy="233109"/>
              <a:chOff x="2929714" y="2509056"/>
              <a:chExt cx="376923" cy="233109"/>
            </a:xfrm>
          </p:grpSpPr>
          <p:sp>
            <p:nvSpPr>
              <p:cNvPr id="59" name="テキスト ボックス 58">
                <a:extLst>
                  <a:ext uri="{FF2B5EF4-FFF2-40B4-BE49-F238E27FC236}">
                    <a16:creationId xmlns:a16="http://schemas.microsoft.com/office/drawing/2014/main" id="{E46C1D6E-3D26-BD75-2772-A6FF1D4051C4}"/>
                  </a:ext>
                </a:extLst>
              </p:cNvPr>
              <p:cNvSpPr txBox="1"/>
              <p:nvPr/>
            </p:nvSpPr>
            <p:spPr>
              <a:xfrm>
                <a:off x="2929714" y="2509056"/>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60" name="左大かっこ 59">
                <a:extLst>
                  <a:ext uri="{FF2B5EF4-FFF2-40B4-BE49-F238E27FC236}">
                    <a16:creationId xmlns:a16="http://schemas.microsoft.com/office/drawing/2014/main" id="{DFCEE660-EFF9-4D37-9314-2FA07C6B14DB}"/>
                  </a:ext>
                </a:extLst>
              </p:cNvPr>
              <p:cNvSpPr/>
              <p:nvPr/>
            </p:nvSpPr>
            <p:spPr>
              <a:xfrm rot="5400000">
                <a:off x="3095317" y="255289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1" name="グループ化 60">
              <a:extLst>
                <a:ext uri="{FF2B5EF4-FFF2-40B4-BE49-F238E27FC236}">
                  <a16:creationId xmlns:a16="http://schemas.microsoft.com/office/drawing/2014/main" id="{61BE040C-F4FF-F8C7-5538-0F2CC0A1EBB1}"/>
                </a:ext>
              </a:extLst>
            </p:cNvPr>
            <p:cNvGrpSpPr/>
            <p:nvPr/>
          </p:nvGrpSpPr>
          <p:grpSpPr>
            <a:xfrm>
              <a:off x="5610589" y="3942891"/>
              <a:ext cx="376923" cy="224400"/>
              <a:chOff x="2929714" y="2517765"/>
              <a:chExt cx="376923" cy="224400"/>
            </a:xfrm>
          </p:grpSpPr>
          <p:sp>
            <p:nvSpPr>
              <p:cNvPr id="62" name="テキスト ボックス 61">
                <a:extLst>
                  <a:ext uri="{FF2B5EF4-FFF2-40B4-BE49-F238E27FC236}">
                    <a16:creationId xmlns:a16="http://schemas.microsoft.com/office/drawing/2014/main" id="{C294295B-D78E-FE15-DB30-CC1B03760CE6}"/>
                  </a:ext>
                </a:extLst>
              </p:cNvPr>
              <p:cNvSpPr txBox="1"/>
              <p:nvPr/>
            </p:nvSpPr>
            <p:spPr>
              <a:xfrm>
                <a:off x="2929714" y="2517765"/>
                <a:ext cx="376923" cy="200055"/>
              </a:xfrm>
              <a:prstGeom prst="rect">
                <a:avLst/>
              </a:prstGeom>
              <a:noFill/>
            </p:spPr>
            <p:txBody>
              <a:bodyPr wrap="square" rtlCol="0">
                <a:spAutoFit/>
              </a:bodyPr>
              <a:lstStyle/>
              <a:p>
                <a:pPr algn="ctr"/>
                <a:r>
                  <a:rPr kumimoji="1" lang="en-US" altLang="ja-JP" sz="700" dirty="0">
                    <a:latin typeface="Arial" panose="020B0604020202020204" pitchFamily="34" charset="0"/>
                    <a:cs typeface="Arial" panose="020B0604020202020204" pitchFamily="34" charset="0"/>
                  </a:rPr>
                  <a:t>ns</a:t>
                </a:r>
                <a:endParaRPr kumimoji="1" lang="ja-JP" altLang="en-US" sz="700">
                  <a:latin typeface="Arial" panose="020B0604020202020204" pitchFamily="34" charset="0"/>
                  <a:cs typeface="Arial" panose="020B0604020202020204" pitchFamily="34" charset="0"/>
                </a:endParaRPr>
              </a:p>
            </p:txBody>
          </p:sp>
          <p:sp>
            <p:nvSpPr>
              <p:cNvPr id="63" name="左大かっこ 62">
                <a:extLst>
                  <a:ext uri="{FF2B5EF4-FFF2-40B4-BE49-F238E27FC236}">
                    <a16:creationId xmlns:a16="http://schemas.microsoft.com/office/drawing/2014/main" id="{B7B8B4F8-79A2-25E1-242C-B62842C49235}"/>
                  </a:ext>
                </a:extLst>
              </p:cNvPr>
              <p:cNvSpPr/>
              <p:nvPr/>
            </p:nvSpPr>
            <p:spPr>
              <a:xfrm rot="5400000">
                <a:off x="3095317" y="2552891"/>
                <a:ext cx="45719" cy="332829"/>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5778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1EEE8805-EC2E-2040-8CE8-D6153DCDB5A0}"/>
              </a:ext>
            </a:extLst>
          </p:cNvPr>
          <p:cNvGraphicFramePr>
            <a:graphicFrameLocks/>
          </p:cNvGraphicFramePr>
          <p:nvPr>
            <p:extLst>
              <p:ext uri="{D42A27DB-BD31-4B8C-83A1-F6EECF244321}">
                <p14:modId xmlns:p14="http://schemas.microsoft.com/office/powerpoint/2010/main" val="3308819662"/>
              </p:ext>
            </p:extLst>
          </p:nvPr>
        </p:nvGraphicFramePr>
        <p:xfrm>
          <a:off x="178593" y="1100137"/>
          <a:ext cx="6500813" cy="247173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9FD7E3E4-E215-A3CE-88C1-8AC291A2C2DE}"/>
              </a:ext>
            </a:extLst>
          </p:cNvPr>
          <p:cNvSpPr txBox="1"/>
          <p:nvPr/>
        </p:nvSpPr>
        <p:spPr>
          <a:xfrm>
            <a:off x="399538" y="111093"/>
            <a:ext cx="4124007" cy="369332"/>
          </a:xfrm>
          <a:prstGeom prst="rect">
            <a:avLst/>
          </a:prstGeom>
          <a:noFill/>
        </p:spPr>
        <p:txBody>
          <a:bodyPr wrap="square" rtlCol="0">
            <a:spAutoFit/>
          </a:bodyPr>
          <a:lstStyle/>
          <a:p>
            <a:r>
              <a:rPr kumimoji="1" lang="en-US" altLang="ja-JP" dirty="0"/>
              <a:t>Supplementary Fig. 5</a:t>
            </a:r>
          </a:p>
        </p:txBody>
      </p:sp>
      <p:sp>
        <p:nvSpPr>
          <p:cNvPr id="9" name="テキスト ボックス 8">
            <a:extLst>
              <a:ext uri="{FF2B5EF4-FFF2-40B4-BE49-F238E27FC236}">
                <a16:creationId xmlns:a16="http://schemas.microsoft.com/office/drawing/2014/main" id="{FDBAA209-C89B-5611-4277-10D6522F6252}"/>
              </a:ext>
            </a:extLst>
          </p:cNvPr>
          <p:cNvSpPr txBox="1"/>
          <p:nvPr/>
        </p:nvSpPr>
        <p:spPr>
          <a:xfrm>
            <a:off x="638144" y="731834"/>
            <a:ext cx="704500" cy="461665"/>
          </a:xfrm>
          <a:prstGeom prst="rect">
            <a:avLst/>
          </a:prstGeom>
          <a:noFill/>
        </p:spPr>
        <p:txBody>
          <a:bodyPr wrap="square" rtlCol="0">
            <a:spAutoFit/>
          </a:bodyPr>
          <a:lstStyle/>
          <a:p>
            <a:pPr algn="ctr"/>
            <a:r>
              <a:rPr kumimoji="1" lang="en-US" altLang="ja-JP" sz="1200" dirty="0">
                <a:solidFill>
                  <a:schemeClr val="accent2">
                    <a:lumMod val="75000"/>
                  </a:schemeClr>
                </a:solidFill>
                <a:latin typeface="Meiryo" panose="020B0604030504040204" pitchFamily="34" charset="-128"/>
                <a:ea typeface="Meiryo" panose="020B0604030504040204" pitchFamily="34" charset="-128"/>
              </a:rPr>
              <a:t>3</a:t>
            </a:r>
            <a:r>
              <a:rPr kumimoji="1" lang="en-US" altLang="ja-JP" sz="1200" baseline="30000" dirty="0">
                <a:solidFill>
                  <a:schemeClr val="accent2">
                    <a:lumMod val="75000"/>
                  </a:schemeClr>
                </a:solidFill>
                <a:latin typeface="Meiryo" panose="020B0604030504040204" pitchFamily="34" charset="-128"/>
                <a:ea typeface="Meiryo" panose="020B0604030504040204" pitchFamily="34" charset="-128"/>
              </a:rPr>
              <a:t>rd</a:t>
            </a:r>
            <a:r>
              <a:rPr kumimoji="1" lang="en-US" altLang="ja-JP" sz="1200" dirty="0">
                <a:solidFill>
                  <a:schemeClr val="accent2">
                    <a:lumMod val="75000"/>
                  </a:schemeClr>
                </a:solidFill>
                <a:latin typeface="Meiryo" panose="020B0604030504040204" pitchFamily="34" charset="-128"/>
                <a:ea typeface="Meiryo" panose="020B0604030504040204" pitchFamily="34" charset="-128"/>
              </a:rPr>
              <a:t> instar</a:t>
            </a:r>
            <a:endParaRPr kumimoji="1" lang="ja-JP" altLang="en-US" sz="1200">
              <a:solidFill>
                <a:schemeClr val="accent2">
                  <a:lumMod val="75000"/>
                </a:schemeClr>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E08CF9F6-61DF-562A-9820-B7ABDAEC6500}"/>
              </a:ext>
            </a:extLst>
          </p:cNvPr>
          <p:cNvSpPr txBox="1"/>
          <p:nvPr/>
        </p:nvSpPr>
        <p:spPr>
          <a:xfrm>
            <a:off x="1449945" y="731834"/>
            <a:ext cx="704500" cy="461665"/>
          </a:xfrm>
          <a:prstGeom prst="rect">
            <a:avLst/>
          </a:prstGeom>
          <a:noFill/>
        </p:spPr>
        <p:txBody>
          <a:bodyPr wrap="square" rtlCol="0">
            <a:spAutoFit/>
          </a:bodyPr>
          <a:lstStyle/>
          <a:p>
            <a:pPr algn="ctr"/>
            <a:r>
              <a:rPr kumimoji="1" lang="en-US" altLang="ja-JP" sz="1200" dirty="0">
                <a:solidFill>
                  <a:schemeClr val="accent6">
                    <a:lumMod val="75000"/>
                  </a:schemeClr>
                </a:solidFill>
                <a:latin typeface="Meiryo" panose="020B0604030504040204" pitchFamily="34" charset="-128"/>
                <a:ea typeface="Meiryo" panose="020B0604030504040204" pitchFamily="34" charset="-128"/>
              </a:rPr>
              <a:t>4</a:t>
            </a:r>
            <a:r>
              <a:rPr kumimoji="1" lang="en-US" altLang="ja-JP" sz="1200" baseline="30000" dirty="0">
                <a:solidFill>
                  <a:schemeClr val="accent6">
                    <a:lumMod val="75000"/>
                  </a:schemeClr>
                </a:solidFill>
                <a:latin typeface="Meiryo" panose="020B0604030504040204" pitchFamily="34" charset="-128"/>
                <a:ea typeface="Meiryo" panose="020B0604030504040204" pitchFamily="34" charset="-128"/>
              </a:rPr>
              <a:t>th</a:t>
            </a:r>
            <a:r>
              <a:rPr kumimoji="1" lang="en-US" altLang="ja-JP" sz="1200" dirty="0">
                <a:solidFill>
                  <a:schemeClr val="accent6">
                    <a:lumMod val="75000"/>
                  </a:schemeClr>
                </a:solidFill>
                <a:latin typeface="Meiryo" panose="020B0604030504040204" pitchFamily="34" charset="-128"/>
                <a:ea typeface="Meiryo" panose="020B0604030504040204" pitchFamily="34" charset="-128"/>
              </a:rPr>
              <a:t>  instar</a:t>
            </a:r>
            <a:endParaRPr kumimoji="1" lang="ja-JP" altLang="en-US" sz="1200">
              <a:solidFill>
                <a:schemeClr val="accent6">
                  <a:lumMod val="7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E69C1F62-6065-6AC8-500D-3CE3F2BB3A7B}"/>
              </a:ext>
            </a:extLst>
          </p:cNvPr>
          <p:cNvSpPr txBox="1"/>
          <p:nvPr/>
        </p:nvSpPr>
        <p:spPr>
          <a:xfrm>
            <a:off x="3052362" y="717546"/>
            <a:ext cx="704500" cy="461665"/>
          </a:xfrm>
          <a:prstGeom prst="rect">
            <a:avLst/>
          </a:prstGeom>
          <a:noFill/>
        </p:spPr>
        <p:txBody>
          <a:bodyPr wrap="square" rtlCol="0">
            <a:spAutoFit/>
          </a:bodyPr>
          <a:lstStyle/>
          <a:p>
            <a:pPr algn="ctr"/>
            <a:r>
              <a:rPr kumimoji="1" lang="en-US" altLang="ja-JP" sz="1200" dirty="0">
                <a:solidFill>
                  <a:schemeClr val="accent5">
                    <a:lumMod val="75000"/>
                  </a:schemeClr>
                </a:solidFill>
                <a:latin typeface="Meiryo" panose="020B0604030504040204" pitchFamily="34" charset="-128"/>
                <a:ea typeface="Meiryo" panose="020B0604030504040204" pitchFamily="34" charset="-128"/>
              </a:rPr>
              <a:t>5</a:t>
            </a:r>
            <a:r>
              <a:rPr kumimoji="1" lang="en-US" altLang="ja-JP" sz="1200" baseline="30000" dirty="0">
                <a:solidFill>
                  <a:schemeClr val="accent5">
                    <a:lumMod val="75000"/>
                  </a:schemeClr>
                </a:solidFill>
                <a:latin typeface="Meiryo" panose="020B0604030504040204" pitchFamily="34" charset="-128"/>
                <a:ea typeface="Meiryo" panose="020B0604030504040204" pitchFamily="34" charset="-128"/>
              </a:rPr>
              <a:t>th</a:t>
            </a:r>
            <a:r>
              <a:rPr kumimoji="1" lang="en-US" altLang="ja-JP" sz="1200" dirty="0">
                <a:solidFill>
                  <a:schemeClr val="accent5">
                    <a:lumMod val="75000"/>
                  </a:schemeClr>
                </a:solidFill>
                <a:latin typeface="Meiryo" panose="020B0604030504040204" pitchFamily="34" charset="-128"/>
                <a:ea typeface="Meiryo" panose="020B0604030504040204" pitchFamily="34" charset="-128"/>
              </a:rPr>
              <a:t>  instar</a:t>
            </a:r>
            <a:endParaRPr kumimoji="1" lang="ja-JP" altLang="en-US" sz="1200">
              <a:solidFill>
                <a:schemeClr val="accent5">
                  <a:lumMod val="7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323D2841-BBAB-A65B-1329-DD56ABADCF33}"/>
              </a:ext>
            </a:extLst>
          </p:cNvPr>
          <p:cNvSpPr txBox="1"/>
          <p:nvPr/>
        </p:nvSpPr>
        <p:spPr>
          <a:xfrm>
            <a:off x="5354408" y="653619"/>
            <a:ext cx="704500" cy="276999"/>
          </a:xfrm>
          <a:prstGeom prst="rect">
            <a:avLst/>
          </a:prstGeom>
          <a:noFill/>
        </p:spPr>
        <p:txBody>
          <a:bodyPr wrap="square" rtlCol="0">
            <a:spAutoFit/>
          </a:bodyPr>
          <a:lstStyle/>
          <a:p>
            <a:pPr algn="ctr"/>
            <a:r>
              <a:rPr kumimoji="1" lang="en-US" altLang="ja-JP" sz="1200" dirty="0">
                <a:solidFill>
                  <a:srgbClr val="7030A0"/>
                </a:solidFill>
                <a:latin typeface="Meiryo" panose="020B0604030504040204" pitchFamily="34" charset="-128"/>
                <a:ea typeface="Meiryo" panose="020B0604030504040204" pitchFamily="34" charset="-128"/>
              </a:rPr>
              <a:t>Adult</a:t>
            </a:r>
            <a:endParaRPr kumimoji="1" lang="ja-JP" altLang="en-US" sz="1200">
              <a:solidFill>
                <a:srgbClr val="7030A0"/>
              </a:solidFill>
              <a:latin typeface="Meiryo" panose="020B0604030504040204" pitchFamily="34" charset="-128"/>
              <a:ea typeface="Meiryo" panose="020B0604030504040204" pitchFamily="34" charset="-128"/>
            </a:endParaRPr>
          </a:p>
        </p:txBody>
      </p:sp>
      <p:cxnSp>
        <p:nvCxnSpPr>
          <p:cNvPr id="13" name="直線コネクタ 12">
            <a:extLst>
              <a:ext uri="{FF2B5EF4-FFF2-40B4-BE49-F238E27FC236}">
                <a16:creationId xmlns:a16="http://schemas.microsoft.com/office/drawing/2014/main" id="{DA15F60F-170F-7B2A-9EEB-2D214FB2EDC8}"/>
              </a:ext>
            </a:extLst>
          </p:cNvPr>
          <p:cNvCxnSpPr/>
          <p:nvPr/>
        </p:nvCxnSpPr>
        <p:spPr>
          <a:xfrm>
            <a:off x="5706658" y="1018433"/>
            <a:ext cx="0" cy="244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074B4B9-43C0-9F0A-5F23-CA4D1CBB9C47}"/>
              </a:ext>
            </a:extLst>
          </p:cNvPr>
          <p:cNvSpPr txBox="1"/>
          <p:nvPr/>
        </p:nvSpPr>
        <p:spPr>
          <a:xfrm>
            <a:off x="5030893" y="930618"/>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E434113E-9634-97CA-043E-95FB0679D8A9}"/>
              </a:ext>
            </a:extLst>
          </p:cNvPr>
          <p:cNvSpPr txBox="1"/>
          <p:nvPr/>
        </p:nvSpPr>
        <p:spPr>
          <a:xfrm>
            <a:off x="6089799" y="946248"/>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grpSp>
        <p:nvGrpSpPr>
          <p:cNvPr id="17" name="グループ化 16">
            <a:extLst>
              <a:ext uri="{FF2B5EF4-FFF2-40B4-BE49-F238E27FC236}">
                <a16:creationId xmlns:a16="http://schemas.microsoft.com/office/drawing/2014/main" id="{F2EB6C44-BA6B-CA7B-233C-75471404A861}"/>
              </a:ext>
            </a:extLst>
          </p:cNvPr>
          <p:cNvGrpSpPr/>
          <p:nvPr/>
        </p:nvGrpSpPr>
        <p:grpSpPr>
          <a:xfrm>
            <a:off x="316593" y="3466433"/>
            <a:ext cx="6224812" cy="2020079"/>
            <a:chOff x="368789" y="3345802"/>
            <a:chExt cx="6224812" cy="2020079"/>
          </a:xfrm>
        </p:grpSpPr>
        <p:grpSp>
          <p:nvGrpSpPr>
            <p:cNvPr id="3" name="グループ化 2">
              <a:extLst>
                <a:ext uri="{FF2B5EF4-FFF2-40B4-BE49-F238E27FC236}">
                  <a16:creationId xmlns:a16="http://schemas.microsoft.com/office/drawing/2014/main" id="{E0005AB4-1D20-FE28-E92D-9A99F5F633A6}"/>
                </a:ext>
              </a:extLst>
            </p:cNvPr>
            <p:cNvGrpSpPr/>
            <p:nvPr/>
          </p:nvGrpSpPr>
          <p:grpSpPr>
            <a:xfrm>
              <a:off x="368789" y="3620322"/>
              <a:ext cx="6224812" cy="1745559"/>
              <a:chOff x="482224" y="3571875"/>
              <a:chExt cx="6224812" cy="1745559"/>
            </a:xfrm>
          </p:grpSpPr>
          <p:graphicFrame>
            <p:nvGraphicFramePr>
              <p:cNvPr id="5" name="グラフ 4">
                <a:extLst>
                  <a:ext uri="{FF2B5EF4-FFF2-40B4-BE49-F238E27FC236}">
                    <a16:creationId xmlns:a16="http://schemas.microsoft.com/office/drawing/2014/main" id="{0D96A15A-CBA3-D002-1B18-5D6CB0499D51}"/>
                  </a:ext>
                </a:extLst>
              </p:cNvPr>
              <p:cNvGraphicFramePr>
                <a:graphicFrameLocks/>
              </p:cNvGraphicFramePr>
              <p:nvPr>
                <p:extLst>
                  <p:ext uri="{D42A27DB-BD31-4B8C-83A1-F6EECF244321}">
                    <p14:modId xmlns:p14="http://schemas.microsoft.com/office/powerpoint/2010/main" val="2455509469"/>
                  </p:ext>
                </p:extLst>
              </p:nvPr>
            </p:nvGraphicFramePr>
            <p:xfrm>
              <a:off x="487019" y="3571875"/>
              <a:ext cx="6220017" cy="1745559"/>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a:extLst>
                  <a:ext uri="{FF2B5EF4-FFF2-40B4-BE49-F238E27FC236}">
                    <a16:creationId xmlns:a16="http://schemas.microsoft.com/office/drawing/2014/main" id="{B1D69228-A557-FA19-38DF-2FC47C1B4D54}"/>
                  </a:ext>
                </a:extLst>
              </p:cNvPr>
              <p:cNvSpPr/>
              <p:nvPr/>
            </p:nvSpPr>
            <p:spPr>
              <a:xfrm>
                <a:off x="482224" y="4169057"/>
                <a:ext cx="451498" cy="7354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3189C21F-3741-DBE4-B957-B6C6269EA228}"/>
                </a:ext>
              </a:extLst>
            </p:cNvPr>
            <p:cNvSpPr txBox="1"/>
            <p:nvPr/>
          </p:nvSpPr>
          <p:spPr>
            <a:xfrm>
              <a:off x="2981738" y="3345802"/>
              <a:ext cx="894521" cy="307777"/>
            </a:xfrm>
            <a:prstGeom prst="rect">
              <a:avLst/>
            </a:prstGeom>
            <a:noFill/>
          </p:spPr>
          <p:txBody>
            <a:bodyPr wrap="square" rtlCol="0">
              <a:spAutoFit/>
            </a:bodyPr>
            <a:lstStyle/>
            <a:p>
              <a:pPr algn="ctr"/>
              <a:r>
                <a:rPr kumimoji="1" lang="en-US" altLang="ja-JP" sz="1400" dirty="0">
                  <a:latin typeface="Arial" panose="020B0604020202020204" pitchFamily="34" charset="0"/>
                  <a:cs typeface="Arial" panose="020B0604020202020204" pitchFamily="34" charset="0"/>
                </a:rPr>
                <a:t>Phylum</a:t>
              </a:r>
              <a:endParaRPr kumimoji="1" lang="ja-JP" altLang="en-US" sz="1400">
                <a:latin typeface="Arial" panose="020B0604020202020204" pitchFamily="34" charset="0"/>
                <a:cs typeface="Arial" panose="020B0604020202020204" pitchFamily="34" charset="0"/>
              </a:endParaRPr>
            </a:p>
          </p:txBody>
        </p:sp>
      </p:grpSp>
      <p:sp>
        <p:nvSpPr>
          <p:cNvPr id="18" name="テキスト ボックス 17">
            <a:extLst>
              <a:ext uri="{FF2B5EF4-FFF2-40B4-BE49-F238E27FC236}">
                <a16:creationId xmlns:a16="http://schemas.microsoft.com/office/drawing/2014/main" id="{676BBD69-75D8-D6C2-FAD5-3FF18FEAFCAC}"/>
              </a:ext>
            </a:extLst>
          </p:cNvPr>
          <p:cNvSpPr txBox="1"/>
          <p:nvPr/>
        </p:nvSpPr>
        <p:spPr>
          <a:xfrm>
            <a:off x="183763" y="671720"/>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DAA674BF-9F29-E5AD-4ADB-388180853F1B}"/>
              </a:ext>
            </a:extLst>
          </p:cNvPr>
          <p:cNvSpPr txBox="1"/>
          <p:nvPr/>
        </p:nvSpPr>
        <p:spPr>
          <a:xfrm>
            <a:off x="183763" y="5576328"/>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DD89CFA8-1CB0-6CD8-8355-158531695D2F}"/>
              </a:ext>
            </a:extLst>
          </p:cNvPr>
          <p:cNvSpPr txBox="1"/>
          <p:nvPr/>
        </p:nvSpPr>
        <p:spPr>
          <a:xfrm>
            <a:off x="399538" y="8610933"/>
            <a:ext cx="6025047" cy="1200329"/>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5</a:t>
            </a:r>
            <a:r>
              <a:rPr kumimoji="1" lang="en-US" altLang="ja-JP" sz="1200" dirty="0">
                <a:latin typeface="Times New Roman" panose="02020603050405020304" pitchFamily="18" charset="0"/>
                <a:cs typeface="Times New Roman" panose="02020603050405020304" pitchFamily="18" charset="0"/>
              </a:rPr>
              <a:t> Taxonomic composition at the phylum level of the bacterial microbiota obtained at different stages. (A) Community structure of each microbiota expressed by the relative abundance at the phylum level. (B) Beta diversity comparisons between the different growth stages of 3</a:t>
            </a:r>
            <a:r>
              <a:rPr kumimoji="1" lang="en-US" altLang="ja-JP" sz="1200" baseline="30000" dirty="0">
                <a:latin typeface="Times New Roman" panose="02020603050405020304" pitchFamily="18" charset="0"/>
                <a:cs typeface="Times New Roman" panose="02020603050405020304" pitchFamily="18" charset="0"/>
              </a:rPr>
              <a:t>rd</a:t>
            </a:r>
            <a:r>
              <a:rPr kumimoji="1" lang="en-US" altLang="ja-JP" sz="1200" dirty="0">
                <a:latin typeface="Times New Roman" panose="02020603050405020304" pitchFamily="18" charset="0"/>
                <a:cs typeface="Times New Roman" panose="02020603050405020304" pitchFamily="18" charset="0"/>
              </a:rPr>
              <a:t> instar, 4</a:t>
            </a:r>
            <a:r>
              <a:rPr kumimoji="1" lang="en-US" altLang="ja-JP" sz="1200" baseline="30000" dirty="0">
                <a:latin typeface="Times New Roman" panose="02020603050405020304" pitchFamily="18" charset="0"/>
                <a:cs typeface="Times New Roman" panose="02020603050405020304" pitchFamily="18" charset="0"/>
              </a:rPr>
              <a:t>th</a:t>
            </a:r>
            <a:r>
              <a:rPr kumimoji="1" lang="en-US" altLang="ja-JP" sz="1200" dirty="0">
                <a:latin typeface="Times New Roman" panose="02020603050405020304" pitchFamily="18" charset="0"/>
                <a:cs typeface="Times New Roman" panose="02020603050405020304" pitchFamily="18" charset="0"/>
              </a:rPr>
              <a:t> instar, 5</a:t>
            </a:r>
            <a:r>
              <a:rPr kumimoji="1" lang="en-US" altLang="ja-JP" sz="1200" baseline="30000" dirty="0">
                <a:latin typeface="Times New Roman" panose="02020603050405020304" pitchFamily="18" charset="0"/>
                <a:cs typeface="Times New Roman" panose="02020603050405020304" pitchFamily="18" charset="0"/>
              </a:rPr>
              <a:t>th</a:t>
            </a:r>
            <a:r>
              <a:rPr kumimoji="1" lang="en-US" altLang="ja-JP" sz="1200" dirty="0">
                <a:latin typeface="Times New Roman" panose="02020603050405020304" pitchFamily="18" charset="0"/>
                <a:cs typeface="Times New Roman" panose="02020603050405020304" pitchFamily="18" charset="0"/>
              </a:rPr>
              <a:t> instar and adult. Principal coordinate analysis (</a:t>
            </a:r>
            <a:r>
              <a:rPr kumimoji="1" lang="en-US" altLang="ja-JP" sz="1200" dirty="0" err="1">
                <a:latin typeface="Times New Roman" panose="02020603050405020304" pitchFamily="18" charset="0"/>
                <a:cs typeface="Times New Roman" panose="02020603050405020304" pitchFamily="18" charset="0"/>
              </a:rPr>
              <a:t>PCoA</a:t>
            </a:r>
            <a:r>
              <a:rPr kumimoji="1" lang="en-US" altLang="ja-JP" sz="1200" dirty="0">
                <a:latin typeface="Times New Roman" panose="02020603050405020304" pitchFamily="18" charset="0"/>
                <a:cs typeface="Times New Roman" panose="02020603050405020304" pitchFamily="18" charset="0"/>
              </a:rPr>
              <a:t>) based on Bray-Curtis dissimilarity was tested using PERMANOVA with 999 permutation. </a:t>
            </a:r>
            <a:endParaRPr kumimoji="1" lang="ja-JP" altLang="en-US" sz="1200" i="1" dirty="0">
              <a:latin typeface="Times New Roman" panose="02020603050405020304" pitchFamily="18" charset="0"/>
              <a:cs typeface="Times New Roman" panose="02020603050405020304" pitchFamily="18" charset="0"/>
            </a:endParaRPr>
          </a:p>
        </p:txBody>
      </p:sp>
      <p:pic>
        <p:nvPicPr>
          <p:cNvPr id="16" name="図 15">
            <a:extLst>
              <a:ext uri="{FF2B5EF4-FFF2-40B4-BE49-F238E27FC236}">
                <a16:creationId xmlns:a16="http://schemas.microsoft.com/office/drawing/2014/main" id="{77529924-DCD3-D771-42E0-DB65C2EB7FDD}"/>
              </a:ext>
            </a:extLst>
          </p:cNvPr>
          <p:cNvPicPr>
            <a:picLocks noChangeAspect="1"/>
          </p:cNvPicPr>
          <p:nvPr/>
        </p:nvPicPr>
        <p:blipFill rotWithShape="1">
          <a:blip r:embed="rId4"/>
          <a:srcRect t="23555" r="2404" b="29823"/>
          <a:stretch/>
        </p:blipFill>
        <p:spPr>
          <a:xfrm>
            <a:off x="316593" y="5884105"/>
            <a:ext cx="6344543" cy="2545675"/>
          </a:xfrm>
          <a:prstGeom prst="rect">
            <a:avLst/>
          </a:prstGeom>
        </p:spPr>
      </p:pic>
      <p:sp>
        <p:nvSpPr>
          <p:cNvPr id="21" name="テキスト ボックス 20">
            <a:extLst>
              <a:ext uri="{FF2B5EF4-FFF2-40B4-BE49-F238E27FC236}">
                <a16:creationId xmlns:a16="http://schemas.microsoft.com/office/drawing/2014/main" id="{380172E8-4DE9-0FE4-0976-AF601A9AC547}"/>
              </a:ext>
            </a:extLst>
          </p:cNvPr>
          <p:cNvSpPr txBox="1"/>
          <p:nvPr/>
        </p:nvSpPr>
        <p:spPr>
          <a:xfrm rot="16200000">
            <a:off x="-574565" y="1936653"/>
            <a:ext cx="1410740" cy="261610"/>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Proportion (%)</a:t>
            </a:r>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32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E62FA22C-2BBC-224D-A5DB-51E3CF5A7A5F}"/>
              </a:ext>
            </a:extLst>
          </p:cNvPr>
          <p:cNvGraphicFramePr>
            <a:graphicFrameLocks/>
          </p:cNvGraphicFramePr>
          <p:nvPr>
            <p:extLst>
              <p:ext uri="{D42A27DB-BD31-4B8C-83A1-F6EECF244321}">
                <p14:modId xmlns:p14="http://schemas.microsoft.com/office/powerpoint/2010/main" val="4170328149"/>
              </p:ext>
            </p:extLst>
          </p:nvPr>
        </p:nvGraphicFramePr>
        <p:xfrm>
          <a:off x="396072" y="1089004"/>
          <a:ext cx="5915025" cy="206897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9FC0800C-8130-695E-67E2-CF3A309FD76F}"/>
              </a:ext>
            </a:extLst>
          </p:cNvPr>
          <p:cNvSpPr txBox="1"/>
          <p:nvPr/>
        </p:nvSpPr>
        <p:spPr>
          <a:xfrm>
            <a:off x="991959" y="950504"/>
            <a:ext cx="672252" cy="276999"/>
          </a:xfrm>
          <a:prstGeom prst="rect">
            <a:avLst/>
          </a:prstGeom>
          <a:noFill/>
        </p:spPr>
        <p:txBody>
          <a:bodyPr wrap="square" rtlCol="0">
            <a:spAutoFit/>
          </a:bodyPr>
          <a:lstStyle/>
          <a:p>
            <a:pPr algn="ctr"/>
            <a:r>
              <a:rPr kumimoji="1" lang="en-US" altLang="ja-JP" sz="1200" dirty="0">
                <a:latin typeface="Arial" panose="020B0604020202020204" pitchFamily="34" charset="0"/>
                <a:cs typeface="Arial" panose="020B0604020202020204" pitchFamily="34" charset="0"/>
              </a:rPr>
              <a:t>3</a:t>
            </a:r>
            <a:r>
              <a:rPr kumimoji="1" lang="en-US" altLang="ja-JP" sz="1200" baseline="30000" dirty="0">
                <a:latin typeface="Arial" panose="020B0604020202020204" pitchFamily="34" charset="0"/>
                <a:cs typeface="Arial" panose="020B0604020202020204" pitchFamily="34" charset="0"/>
              </a:rPr>
              <a:t>rd</a:t>
            </a:r>
            <a:r>
              <a:rPr kumimoji="1" lang="en-US" altLang="ja-JP" sz="1200" dirty="0">
                <a:latin typeface="Arial" panose="020B0604020202020204" pitchFamily="34" charset="0"/>
                <a:cs typeface="Arial" panose="020B0604020202020204" pitchFamily="34" charset="0"/>
              </a:rPr>
              <a:t>  </a:t>
            </a:r>
            <a:endParaRPr kumimoji="1" lang="ja-JP" altLang="en-US" sz="120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DF025E74-90F5-81B3-C61E-4A6C252F4759}"/>
              </a:ext>
            </a:extLst>
          </p:cNvPr>
          <p:cNvSpPr txBox="1"/>
          <p:nvPr/>
        </p:nvSpPr>
        <p:spPr>
          <a:xfrm>
            <a:off x="1664211" y="950503"/>
            <a:ext cx="672252" cy="276999"/>
          </a:xfrm>
          <a:prstGeom prst="rect">
            <a:avLst/>
          </a:prstGeom>
          <a:noFill/>
        </p:spPr>
        <p:txBody>
          <a:bodyPr wrap="square" rtlCol="0">
            <a:spAutoFit/>
          </a:bodyPr>
          <a:lstStyle/>
          <a:p>
            <a:pPr algn="ctr"/>
            <a:r>
              <a:rPr kumimoji="1" lang="en-US" altLang="ja-JP" sz="1200" dirty="0">
                <a:latin typeface="Arial" panose="020B0604020202020204" pitchFamily="34" charset="0"/>
                <a:cs typeface="Arial" panose="020B0604020202020204" pitchFamily="34" charset="0"/>
              </a:rPr>
              <a:t>4</a:t>
            </a:r>
            <a:r>
              <a:rPr kumimoji="1" lang="en-US" altLang="ja-JP" sz="1200" baseline="30000" dirty="0">
                <a:latin typeface="Arial" panose="020B0604020202020204" pitchFamily="34" charset="0"/>
                <a:cs typeface="Arial" panose="020B0604020202020204" pitchFamily="34" charset="0"/>
              </a:rPr>
              <a:t>th</a:t>
            </a:r>
            <a:r>
              <a:rPr kumimoji="1" lang="en-US" altLang="ja-JP" sz="1200" dirty="0">
                <a:latin typeface="Arial" panose="020B0604020202020204" pitchFamily="34" charset="0"/>
                <a:cs typeface="Arial" panose="020B0604020202020204" pitchFamily="34" charset="0"/>
              </a:rPr>
              <a:t>  </a:t>
            </a:r>
            <a:endParaRPr kumimoji="1" lang="ja-JP" altLang="en-US" sz="120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842762A5-02F5-A392-E38A-6393BFADE01E}"/>
              </a:ext>
            </a:extLst>
          </p:cNvPr>
          <p:cNvSpPr txBox="1"/>
          <p:nvPr/>
        </p:nvSpPr>
        <p:spPr>
          <a:xfrm>
            <a:off x="2632339" y="950502"/>
            <a:ext cx="672252" cy="276999"/>
          </a:xfrm>
          <a:prstGeom prst="rect">
            <a:avLst/>
          </a:prstGeom>
          <a:noFill/>
        </p:spPr>
        <p:txBody>
          <a:bodyPr wrap="square" rtlCol="0">
            <a:spAutoFit/>
          </a:bodyPr>
          <a:lstStyle/>
          <a:p>
            <a:pPr algn="ctr"/>
            <a:r>
              <a:rPr kumimoji="1" lang="en-US" altLang="ja-JP" sz="1200" dirty="0">
                <a:latin typeface="Arial" panose="020B0604020202020204" pitchFamily="34" charset="0"/>
                <a:cs typeface="Arial" panose="020B0604020202020204" pitchFamily="34" charset="0"/>
              </a:rPr>
              <a:t>5</a:t>
            </a:r>
            <a:r>
              <a:rPr kumimoji="1" lang="en-US" altLang="ja-JP" sz="1200" baseline="30000" dirty="0">
                <a:latin typeface="Arial" panose="020B0604020202020204" pitchFamily="34" charset="0"/>
                <a:cs typeface="Arial" panose="020B0604020202020204" pitchFamily="34" charset="0"/>
              </a:rPr>
              <a:t>th</a:t>
            </a:r>
            <a:r>
              <a:rPr kumimoji="1" lang="en-US" altLang="ja-JP" sz="1200" dirty="0">
                <a:latin typeface="Arial" panose="020B0604020202020204" pitchFamily="34" charset="0"/>
                <a:cs typeface="Arial" panose="020B0604020202020204" pitchFamily="34" charset="0"/>
              </a:rPr>
              <a:t>  </a:t>
            </a:r>
            <a:endParaRPr kumimoji="1" lang="ja-JP" altLang="en-US" sz="120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C6536F98-63BC-9AA7-FB59-57DFF3D7350C}"/>
              </a:ext>
            </a:extLst>
          </p:cNvPr>
          <p:cNvSpPr txBox="1"/>
          <p:nvPr/>
        </p:nvSpPr>
        <p:spPr>
          <a:xfrm>
            <a:off x="4754112" y="950502"/>
            <a:ext cx="511631" cy="261610"/>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Adult </a:t>
            </a:r>
            <a:endParaRPr kumimoji="1" lang="ja-JP" altLang="en-US" sz="1100">
              <a:latin typeface="Arial" panose="020B0604020202020204" pitchFamily="34" charset="0"/>
              <a:cs typeface="Arial" panose="020B0604020202020204" pitchFamily="34" charset="0"/>
            </a:endParaRPr>
          </a:p>
        </p:txBody>
      </p:sp>
      <p:sp>
        <p:nvSpPr>
          <p:cNvPr id="9" name="タイトル 1">
            <a:extLst>
              <a:ext uri="{FF2B5EF4-FFF2-40B4-BE49-F238E27FC236}">
                <a16:creationId xmlns:a16="http://schemas.microsoft.com/office/drawing/2014/main" id="{3EE44C05-B90F-6D3D-CA12-124D39DCF579}"/>
              </a:ext>
            </a:extLst>
          </p:cNvPr>
          <p:cNvSpPr txBox="1">
            <a:spLocks/>
          </p:cNvSpPr>
          <p:nvPr/>
        </p:nvSpPr>
        <p:spPr>
          <a:xfrm>
            <a:off x="471487" y="52067"/>
            <a:ext cx="5915025" cy="45631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dirty="0">
                <a:latin typeface="Arial" panose="020B0604020202020204" pitchFamily="34" charset="0"/>
                <a:cs typeface="Arial" panose="020B0604020202020204" pitchFamily="34" charset="0"/>
              </a:rPr>
              <a:t>Supplementary Fig 6   </a:t>
            </a:r>
            <a:endParaRPr lang="ja-JP" altLang="en-US" sz="2000" dirty="0">
              <a:latin typeface="Arial" panose="020B0604020202020204" pitchFamily="34" charset="0"/>
              <a:cs typeface="Arial" panose="020B0604020202020204" pitchFamily="34" charset="0"/>
            </a:endParaRPr>
          </a:p>
        </p:txBody>
      </p:sp>
      <p:grpSp>
        <p:nvGrpSpPr>
          <p:cNvPr id="15" name="グループ化 14">
            <a:extLst>
              <a:ext uri="{FF2B5EF4-FFF2-40B4-BE49-F238E27FC236}">
                <a16:creationId xmlns:a16="http://schemas.microsoft.com/office/drawing/2014/main" id="{2FB2858E-C1E5-BF34-8BDB-788AD9178467}"/>
              </a:ext>
            </a:extLst>
          </p:cNvPr>
          <p:cNvGrpSpPr/>
          <p:nvPr/>
        </p:nvGrpSpPr>
        <p:grpSpPr>
          <a:xfrm>
            <a:off x="609043" y="3157980"/>
            <a:ext cx="6076706" cy="1951348"/>
            <a:chOff x="609043" y="3157980"/>
            <a:chExt cx="6076706" cy="1951348"/>
          </a:xfrm>
        </p:grpSpPr>
        <p:graphicFrame>
          <p:nvGraphicFramePr>
            <p:cNvPr id="10" name="グラフ 9">
              <a:extLst>
                <a:ext uri="{FF2B5EF4-FFF2-40B4-BE49-F238E27FC236}">
                  <a16:creationId xmlns:a16="http://schemas.microsoft.com/office/drawing/2014/main" id="{22F35A4A-7ED8-112B-8B33-5F9237751E8E}"/>
                </a:ext>
              </a:extLst>
            </p:cNvPr>
            <p:cNvGraphicFramePr>
              <a:graphicFrameLocks/>
            </p:cNvGraphicFramePr>
            <p:nvPr>
              <p:extLst>
                <p:ext uri="{D42A27DB-BD31-4B8C-83A1-F6EECF244321}">
                  <p14:modId xmlns:p14="http://schemas.microsoft.com/office/powerpoint/2010/main" val="717154729"/>
                </p:ext>
              </p:extLst>
            </p:nvPr>
          </p:nvGraphicFramePr>
          <p:xfrm>
            <a:off x="991959" y="3157980"/>
            <a:ext cx="5693790" cy="1951348"/>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3817B97F-499F-67BC-071C-B7D9B7CCC47C}"/>
                </a:ext>
              </a:extLst>
            </p:cNvPr>
            <p:cNvSpPr txBox="1"/>
            <p:nvPr/>
          </p:nvSpPr>
          <p:spPr>
            <a:xfrm>
              <a:off x="609043" y="3995154"/>
              <a:ext cx="76583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Genus</a:t>
              </a:r>
              <a:endParaRPr kumimoji="1" lang="ja-JP" altLang="en-US" sz="14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A0988B5A-A300-F102-586C-0AF34DB9B015}"/>
                </a:ext>
              </a:extLst>
            </p:cNvPr>
            <p:cNvSpPr/>
            <p:nvPr/>
          </p:nvSpPr>
          <p:spPr>
            <a:xfrm>
              <a:off x="3116826" y="3157980"/>
              <a:ext cx="1002890" cy="253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252204C4-6479-4F29-3EAB-C96603900A5C}"/>
              </a:ext>
            </a:extLst>
          </p:cNvPr>
          <p:cNvSpPr txBox="1"/>
          <p:nvPr/>
        </p:nvSpPr>
        <p:spPr>
          <a:xfrm>
            <a:off x="284160" y="5279904"/>
            <a:ext cx="6289677" cy="646331"/>
          </a:xfrm>
          <a:prstGeom prst="rect">
            <a:avLst/>
          </a:prstGeom>
          <a:noFill/>
        </p:spPr>
        <p:txBody>
          <a:bodyPr wrap="square" rtlCol="0">
            <a:spAutoFit/>
          </a:bodyPr>
          <a:lstStyle/>
          <a:p>
            <a:r>
              <a:rPr kumimoji="1" lang="en-US" altLang="ja-JP" sz="1200" b="1" dirty="0">
                <a:latin typeface="Times New Roman" panose="02020603050405020304" pitchFamily="18" charset="0"/>
                <a:cs typeface="Times New Roman" panose="02020603050405020304" pitchFamily="18" charset="0"/>
              </a:rPr>
              <a:t>Supplementary Fig. 6.</a:t>
            </a:r>
            <a:r>
              <a:rPr kumimoji="1" lang="en-US" altLang="ja-JP" sz="1200" dirty="0">
                <a:latin typeface="Times New Roman" panose="02020603050405020304" pitchFamily="18" charset="0"/>
                <a:cs typeface="Times New Roman" panose="02020603050405020304" pitchFamily="18" charset="0"/>
              </a:rPr>
              <a:t> Change of bacterial diversity among different developmental stages. Community structure of different instar microbiota expressed by the relative abundance at the genus level. “Others” contained less than 1.0% of total relative abundances.</a:t>
            </a:r>
            <a:endParaRPr kumimoji="1" lang="ja-JP" altLang="en-US" sz="1200" i="1" dirty="0">
              <a:latin typeface="Times New Roman" panose="02020603050405020304" pitchFamily="18" charset="0"/>
              <a:cs typeface="Times New Roman" panose="02020603050405020304" pitchFamily="18" charset="0"/>
            </a:endParaRPr>
          </a:p>
        </p:txBody>
      </p:sp>
      <p:sp>
        <p:nvSpPr>
          <p:cNvPr id="2" name="テキスト ボックス 1">
            <a:extLst>
              <a:ext uri="{FF2B5EF4-FFF2-40B4-BE49-F238E27FC236}">
                <a16:creationId xmlns:a16="http://schemas.microsoft.com/office/drawing/2014/main" id="{301894CE-9C6A-A31E-6B8A-021890AB6187}"/>
              </a:ext>
            </a:extLst>
          </p:cNvPr>
          <p:cNvSpPr txBox="1"/>
          <p:nvPr/>
        </p:nvSpPr>
        <p:spPr>
          <a:xfrm rot="16200000">
            <a:off x="-364688" y="1992687"/>
            <a:ext cx="1410740" cy="261610"/>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Proportion (%)</a:t>
            </a:r>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5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EA2118-830A-9050-E408-5E7924D27301}"/>
              </a:ext>
            </a:extLst>
          </p:cNvPr>
          <p:cNvSpPr txBox="1"/>
          <p:nvPr/>
        </p:nvSpPr>
        <p:spPr>
          <a:xfrm>
            <a:off x="643600" y="1080353"/>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733A4A9-7283-C32A-5AE5-F41FF15D58A6}"/>
              </a:ext>
            </a:extLst>
          </p:cNvPr>
          <p:cNvSpPr txBox="1"/>
          <p:nvPr/>
        </p:nvSpPr>
        <p:spPr>
          <a:xfrm>
            <a:off x="692237" y="3654577"/>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1A2CDC20-8411-61F5-0EED-D09C0858178C}"/>
              </a:ext>
            </a:extLst>
          </p:cNvPr>
          <p:cNvSpPr txBox="1"/>
          <p:nvPr/>
        </p:nvSpPr>
        <p:spPr>
          <a:xfrm>
            <a:off x="1043233" y="6317588"/>
            <a:ext cx="5018583" cy="830997"/>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7</a:t>
            </a:r>
            <a:r>
              <a:rPr kumimoji="1" lang="en-US" altLang="ja-JP" sz="1200" b="1"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Alpha diversity indices among different developmental stages. Boxplots represent (A) richness and (B) evenness with reference to the observed number of OTUs. The difference in the alpha diversity was compared using the </a:t>
            </a:r>
            <a:r>
              <a:rPr kumimoji="1" lang="en-US" altLang="ja-JP" sz="1200" dirty="0" err="1">
                <a:latin typeface="Times New Roman" panose="02020603050405020304" pitchFamily="18" charset="0"/>
                <a:cs typeface="Times New Roman" panose="02020603050405020304" pitchFamily="18" charset="0"/>
              </a:rPr>
              <a:t>Kraskal</a:t>
            </a:r>
            <a:r>
              <a:rPr kumimoji="1" lang="en-US" altLang="ja-JP" sz="1200" dirty="0">
                <a:latin typeface="Times New Roman" panose="02020603050405020304" pitchFamily="18" charset="0"/>
                <a:cs typeface="Times New Roman" panose="02020603050405020304" pitchFamily="18" charset="0"/>
              </a:rPr>
              <a:t>-Wallis test with a </a:t>
            </a:r>
            <a:r>
              <a:rPr kumimoji="1" lang="en-US" altLang="ja-JP" sz="1200" i="1" dirty="0">
                <a:latin typeface="Times New Roman" panose="02020603050405020304" pitchFamily="18" charset="0"/>
                <a:cs typeface="Times New Roman" panose="02020603050405020304" pitchFamily="18" charset="0"/>
              </a:rPr>
              <a:t>p</a:t>
            </a:r>
            <a:r>
              <a:rPr kumimoji="1" lang="en-US" altLang="ja-JP" sz="1200" dirty="0">
                <a:latin typeface="Times New Roman" panose="02020603050405020304" pitchFamily="18" charset="0"/>
                <a:cs typeface="Times New Roman" panose="02020603050405020304" pitchFamily="18" charset="0"/>
              </a:rPr>
              <a:t>-value &lt; 0.05. </a:t>
            </a:r>
            <a:endParaRPr kumimoji="1" lang="ja-JP" altLang="en-US" sz="1200" i="1"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81F0FC22-1949-858E-785B-E2D0189094EE}"/>
              </a:ext>
            </a:extLst>
          </p:cNvPr>
          <p:cNvSpPr txBox="1"/>
          <p:nvPr/>
        </p:nvSpPr>
        <p:spPr>
          <a:xfrm>
            <a:off x="643600" y="375521"/>
            <a:ext cx="2632816" cy="400110"/>
          </a:xfrm>
          <a:prstGeom prst="rect">
            <a:avLst/>
          </a:prstGeom>
          <a:noFill/>
        </p:spPr>
        <p:txBody>
          <a:bodyPr wrap="square" rtlCol="0">
            <a:spAutoFit/>
          </a:bodyPr>
          <a:lstStyle/>
          <a:p>
            <a:r>
              <a:rPr kumimoji="1" lang="en-US" altLang="ja-JP" sz="2000" dirty="0"/>
              <a:t>Supplementary Fig. 7</a:t>
            </a:r>
          </a:p>
        </p:txBody>
      </p:sp>
      <p:pic>
        <p:nvPicPr>
          <p:cNvPr id="11" name="図 10" descr="アイコン が含まれている画像&#10;&#10;自動的に生成された説明">
            <a:extLst>
              <a:ext uri="{FF2B5EF4-FFF2-40B4-BE49-F238E27FC236}">
                <a16:creationId xmlns:a16="http://schemas.microsoft.com/office/drawing/2014/main" id="{32188268-7395-4C92-167A-5248E73E5A38}"/>
              </a:ext>
            </a:extLst>
          </p:cNvPr>
          <p:cNvPicPr>
            <a:picLocks noChangeAspect="1"/>
          </p:cNvPicPr>
          <p:nvPr/>
        </p:nvPicPr>
        <p:blipFill>
          <a:blip r:embed="rId2"/>
          <a:stretch>
            <a:fillRect/>
          </a:stretch>
        </p:blipFill>
        <p:spPr>
          <a:xfrm>
            <a:off x="832586" y="1133639"/>
            <a:ext cx="2612118" cy="2437546"/>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BD846373-10C6-8CBA-2C00-36B32CE18984}"/>
              </a:ext>
            </a:extLst>
          </p:cNvPr>
          <p:cNvPicPr>
            <a:picLocks noChangeAspect="1"/>
          </p:cNvPicPr>
          <p:nvPr/>
        </p:nvPicPr>
        <p:blipFill>
          <a:blip r:embed="rId3"/>
          <a:stretch>
            <a:fillRect/>
          </a:stretch>
        </p:blipFill>
        <p:spPr>
          <a:xfrm>
            <a:off x="3429000" y="1124200"/>
            <a:ext cx="2632816" cy="2456424"/>
          </a:xfrm>
          <a:prstGeom prst="rect">
            <a:avLst/>
          </a:prstGeom>
        </p:spPr>
      </p:pic>
      <p:pic>
        <p:nvPicPr>
          <p:cNvPr id="18" name="図 17" descr="グラフ が含まれている画像&#10;&#10;自動的に生成された説明">
            <a:extLst>
              <a:ext uri="{FF2B5EF4-FFF2-40B4-BE49-F238E27FC236}">
                <a16:creationId xmlns:a16="http://schemas.microsoft.com/office/drawing/2014/main" id="{6E9A762F-EDF5-E1ED-284D-9F29D16CFE1F}"/>
              </a:ext>
            </a:extLst>
          </p:cNvPr>
          <p:cNvPicPr>
            <a:picLocks noChangeAspect="1"/>
          </p:cNvPicPr>
          <p:nvPr/>
        </p:nvPicPr>
        <p:blipFill>
          <a:blip r:embed="rId4"/>
          <a:stretch>
            <a:fillRect/>
          </a:stretch>
        </p:blipFill>
        <p:spPr>
          <a:xfrm>
            <a:off x="3455196" y="3709709"/>
            <a:ext cx="2617112" cy="2472448"/>
          </a:xfrm>
          <a:prstGeom prst="rect">
            <a:avLst/>
          </a:prstGeom>
        </p:spPr>
      </p:pic>
      <p:pic>
        <p:nvPicPr>
          <p:cNvPr id="20" name="図 19" descr="グラフ が含まれている画像&#10;&#10;自動的に生成された説明">
            <a:extLst>
              <a:ext uri="{FF2B5EF4-FFF2-40B4-BE49-F238E27FC236}">
                <a16:creationId xmlns:a16="http://schemas.microsoft.com/office/drawing/2014/main" id="{BA081220-3060-ADE7-63F8-D81831435AF7}"/>
              </a:ext>
            </a:extLst>
          </p:cNvPr>
          <p:cNvPicPr>
            <a:picLocks noChangeAspect="1"/>
          </p:cNvPicPr>
          <p:nvPr/>
        </p:nvPicPr>
        <p:blipFill>
          <a:blip r:embed="rId5"/>
          <a:stretch>
            <a:fillRect/>
          </a:stretch>
        </p:blipFill>
        <p:spPr>
          <a:xfrm>
            <a:off x="920617" y="3725967"/>
            <a:ext cx="2534579" cy="2456190"/>
          </a:xfrm>
          <a:prstGeom prst="rect">
            <a:avLst/>
          </a:prstGeom>
        </p:spPr>
      </p:pic>
      <p:sp>
        <p:nvSpPr>
          <p:cNvPr id="21" name="テキスト ボックス 20">
            <a:extLst>
              <a:ext uri="{FF2B5EF4-FFF2-40B4-BE49-F238E27FC236}">
                <a16:creationId xmlns:a16="http://schemas.microsoft.com/office/drawing/2014/main" id="{CDE19739-DB97-D58A-7703-2C75A707B32C}"/>
              </a:ext>
            </a:extLst>
          </p:cNvPr>
          <p:cNvSpPr txBox="1"/>
          <p:nvPr/>
        </p:nvSpPr>
        <p:spPr>
          <a:xfrm>
            <a:off x="2536334" y="4030567"/>
            <a:ext cx="89266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&lt; 0.01</a:t>
            </a:r>
            <a:endParaRPr kumimoji="1" lang="ja-JP" altLang="en-US" sz="80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78F19354-48A9-B64B-FB87-5578EC600B47}"/>
              </a:ext>
            </a:extLst>
          </p:cNvPr>
          <p:cNvSpPr txBox="1"/>
          <p:nvPr/>
        </p:nvSpPr>
        <p:spPr>
          <a:xfrm>
            <a:off x="5169150" y="4030567"/>
            <a:ext cx="89266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&lt; 0.001</a:t>
            </a:r>
            <a:endParaRPr kumimoji="1" lang="ja-JP" altLang="en-US" sz="80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6D8EEF6E-2BA2-D08C-1863-CB58BFBC6C5B}"/>
              </a:ext>
            </a:extLst>
          </p:cNvPr>
          <p:cNvSpPr txBox="1"/>
          <p:nvPr/>
        </p:nvSpPr>
        <p:spPr>
          <a:xfrm>
            <a:off x="2441841" y="1449545"/>
            <a:ext cx="89266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 0.2678</a:t>
            </a:r>
            <a:endParaRPr kumimoji="1" lang="ja-JP" altLang="en-US" sz="80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EB040B63-2826-C4B5-8A6F-B91B8C9DF4C1}"/>
              </a:ext>
            </a:extLst>
          </p:cNvPr>
          <p:cNvSpPr txBox="1"/>
          <p:nvPr/>
        </p:nvSpPr>
        <p:spPr>
          <a:xfrm>
            <a:off x="5053959" y="1449545"/>
            <a:ext cx="892666" cy="215444"/>
          </a:xfrm>
          <a:prstGeom prst="rect">
            <a:avLst/>
          </a:prstGeom>
          <a:no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p = 0.1125</a:t>
            </a:r>
            <a:endParaRPr kumimoji="1" lang="ja-JP"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0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E72F1058-C61F-6449-AFD0-7D6984183345}"/>
              </a:ext>
            </a:extLst>
          </p:cNvPr>
          <p:cNvGraphicFramePr>
            <a:graphicFrameLocks/>
          </p:cNvGraphicFramePr>
          <p:nvPr>
            <p:extLst>
              <p:ext uri="{D42A27DB-BD31-4B8C-83A1-F6EECF244321}">
                <p14:modId xmlns:p14="http://schemas.microsoft.com/office/powerpoint/2010/main" val="220684769"/>
              </p:ext>
            </p:extLst>
          </p:nvPr>
        </p:nvGraphicFramePr>
        <p:xfrm>
          <a:off x="636104" y="1276493"/>
          <a:ext cx="5972193" cy="271873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コネクタ 6">
            <a:extLst>
              <a:ext uri="{FF2B5EF4-FFF2-40B4-BE49-F238E27FC236}">
                <a16:creationId xmlns:a16="http://schemas.microsoft.com/office/drawing/2014/main" id="{89148B6A-6E01-EBF0-9114-4B1BE973182D}"/>
              </a:ext>
            </a:extLst>
          </p:cNvPr>
          <p:cNvCxnSpPr>
            <a:cxnSpLocks/>
          </p:cNvCxnSpPr>
          <p:nvPr/>
        </p:nvCxnSpPr>
        <p:spPr>
          <a:xfrm>
            <a:off x="2198963" y="1206920"/>
            <a:ext cx="0" cy="21860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C5C014C8-8FF6-E12D-8116-1CEE79B2E363}"/>
              </a:ext>
            </a:extLst>
          </p:cNvPr>
          <p:cNvGrpSpPr/>
          <p:nvPr/>
        </p:nvGrpSpPr>
        <p:grpSpPr>
          <a:xfrm>
            <a:off x="410343" y="5958979"/>
            <a:ext cx="6426200" cy="2596870"/>
            <a:chOff x="410343" y="5958979"/>
            <a:chExt cx="6426200" cy="2596870"/>
          </a:xfrm>
        </p:grpSpPr>
        <p:pic>
          <p:nvPicPr>
            <p:cNvPr id="5" name="図 4">
              <a:extLst>
                <a:ext uri="{FF2B5EF4-FFF2-40B4-BE49-F238E27FC236}">
                  <a16:creationId xmlns:a16="http://schemas.microsoft.com/office/drawing/2014/main" id="{B543ACB9-9E84-4BA7-D07A-A1C45E2CED48}"/>
                </a:ext>
              </a:extLst>
            </p:cNvPr>
            <p:cNvPicPr>
              <a:picLocks noChangeAspect="1"/>
            </p:cNvPicPr>
            <p:nvPr/>
          </p:nvPicPr>
          <p:blipFill rotWithShape="1">
            <a:blip r:embed="rId3"/>
            <a:srcRect t="23972" b="27915"/>
            <a:stretch/>
          </p:blipFill>
          <p:spPr>
            <a:xfrm>
              <a:off x="410343" y="5958979"/>
              <a:ext cx="6426200" cy="2596870"/>
            </a:xfrm>
            <a:prstGeom prst="rect">
              <a:avLst/>
            </a:prstGeom>
          </p:spPr>
        </p:pic>
        <p:pic>
          <p:nvPicPr>
            <p:cNvPr id="2" name="図 1">
              <a:extLst>
                <a:ext uri="{FF2B5EF4-FFF2-40B4-BE49-F238E27FC236}">
                  <a16:creationId xmlns:a16="http://schemas.microsoft.com/office/drawing/2014/main" id="{0CC06156-9B64-25F8-320F-2CD2B210CC82}"/>
                </a:ext>
              </a:extLst>
            </p:cNvPr>
            <p:cNvPicPr>
              <a:picLocks noChangeAspect="1"/>
            </p:cNvPicPr>
            <p:nvPr/>
          </p:nvPicPr>
          <p:blipFill rotWithShape="1">
            <a:blip r:embed="rId3"/>
            <a:srcRect l="79385" t="46427" r="6973" b="49299"/>
            <a:stretch/>
          </p:blipFill>
          <p:spPr>
            <a:xfrm>
              <a:off x="5510189" y="6895150"/>
              <a:ext cx="876640" cy="230659"/>
            </a:xfrm>
            <a:prstGeom prst="rect">
              <a:avLst/>
            </a:prstGeom>
          </p:spPr>
        </p:pic>
        <p:pic>
          <p:nvPicPr>
            <p:cNvPr id="6" name="図 5">
              <a:extLst>
                <a:ext uri="{FF2B5EF4-FFF2-40B4-BE49-F238E27FC236}">
                  <a16:creationId xmlns:a16="http://schemas.microsoft.com/office/drawing/2014/main" id="{92D884CB-6CA1-79E1-1FFE-9B66B4698EA3}"/>
                </a:ext>
              </a:extLst>
            </p:cNvPr>
            <p:cNvPicPr>
              <a:picLocks noChangeAspect="1"/>
            </p:cNvPicPr>
            <p:nvPr/>
          </p:nvPicPr>
          <p:blipFill rotWithShape="1">
            <a:blip r:embed="rId3"/>
            <a:srcRect l="79385" t="40836" r="6973" b="54586"/>
            <a:stretch/>
          </p:blipFill>
          <p:spPr>
            <a:xfrm>
              <a:off x="5509260" y="7162836"/>
              <a:ext cx="876640" cy="247139"/>
            </a:xfrm>
            <a:prstGeom prst="rect">
              <a:avLst/>
            </a:prstGeom>
          </p:spPr>
        </p:pic>
      </p:grpSp>
      <p:sp>
        <p:nvSpPr>
          <p:cNvPr id="8" name="テキスト ボックス 7">
            <a:extLst>
              <a:ext uri="{FF2B5EF4-FFF2-40B4-BE49-F238E27FC236}">
                <a16:creationId xmlns:a16="http://schemas.microsoft.com/office/drawing/2014/main" id="{6FA57684-778C-34D5-66F8-7B91DCD60B4C}"/>
              </a:ext>
            </a:extLst>
          </p:cNvPr>
          <p:cNvSpPr txBox="1"/>
          <p:nvPr/>
        </p:nvSpPr>
        <p:spPr>
          <a:xfrm>
            <a:off x="1555498" y="1060705"/>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707BE629-70D3-FF16-6EF3-1DA726592218}"/>
              </a:ext>
            </a:extLst>
          </p:cNvPr>
          <p:cNvSpPr txBox="1"/>
          <p:nvPr/>
        </p:nvSpPr>
        <p:spPr>
          <a:xfrm>
            <a:off x="3609671" y="1065933"/>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0453BCDB-370F-E342-409A-C939CF5AB3D3}"/>
              </a:ext>
            </a:extLst>
          </p:cNvPr>
          <p:cNvSpPr txBox="1"/>
          <p:nvPr/>
        </p:nvSpPr>
        <p:spPr>
          <a:xfrm>
            <a:off x="5287232" y="1072529"/>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7A2DD964-8BA2-DD46-4AC3-BA15675CDF60}"/>
              </a:ext>
            </a:extLst>
          </p:cNvPr>
          <p:cNvSpPr txBox="1"/>
          <p:nvPr/>
        </p:nvSpPr>
        <p:spPr>
          <a:xfrm>
            <a:off x="2499931" y="1053031"/>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8AC21C75-FBFD-9064-40E8-ED131C4B990F}"/>
              </a:ext>
            </a:extLst>
          </p:cNvPr>
          <p:cNvSpPr txBox="1"/>
          <p:nvPr/>
        </p:nvSpPr>
        <p:spPr>
          <a:xfrm>
            <a:off x="4466296" y="1064743"/>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C70D92A7-6441-489D-1BA6-EFEEA3D1A805}"/>
              </a:ext>
            </a:extLst>
          </p:cNvPr>
          <p:cNvSpPr txBox="1"/>
          <p:nvPr/>
        </p:nvSpPr>
        <p:spPr>
          <a:xfrm>
            <a:off x="6103733" y="1065719"/>
            <a:ext cx="206466" cy="307777"/>
          </a:xfrm>
          <a:prstGeom prst="rect">
            <a:avLst/>
          </a:prstGeom>
          <a:noFill/>
        </p:spPr>
        <p:txBody>
          <a:bodyPr wrap="squar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a:t>
            </a:r>
            <a:endParaRPr kumimoji="1" lang="en-US" altLang="ja-JP" sz="1400" dirty="0">
              <a:solidFill>
                <a:srgbClr val="7030A0"/>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C326AE43-876D-4BD6-7359-9ED816E8BBED}"/>
              </a:ext>
            </a:extLst>
          </p:cNvPr>
          <p:cNvSpPr txBox="1"/>
          <p:nvPr/>
        </p:nvSpPr>
        <p:spPr>
          <a:xfrm>
            <a:off x="439421" y="174783"/>
            <a:ext cx="4281325" cy="369332"/>
          </a:xfrm>
          <a:prstGeom prst="rect">
            <a:avLst/>
          </a:prstGeom>
          <a:noFill/>
        </p:spPr>
        <p:txBody>
          <a:bodyPr wrap="square" rtlCol="0">
            <a:spAutoFit/>
          </a:bodyPr>
          <a:lstStyle/>
          <a:p>
            <a:r>
              <a:rPr kumimoji="1" lang="en-US" altLang="ja-JP" dirty="0"/>
              <a:t>Supplementary Fig. 8 </a:t>
            </a:r>
          </a:p>
        </p:txBody>
      </p:sp>
      <p:sp>
        <p:nvSpPr>
          <p:cNvPr id="18" name="円/楕円 17">
            <a:extLst>
              <a:ext uri="{FF2B5EF4-FFF2-40B4-BE49-F238E27FC236}">
                <a16:creationId xmlns:a16="http://schemas.microsoft.com/office/drawing/2014/main" id="{BDF52B56-6939-1C09-D82D-4916BC18D78C}"/>
              </a:ext>
            </a:extLst>
          </p:cNvPr>
          <p:cNvSpPr/>
          <p:nvPr/>
        </p:nvSpPr>
        <p:spPr>
          <a:xfrm rot="20050380">
            <a:off x="1084918" y="6609399"/>
            <a:ext cx="1147624" cy="669669"/>
          </a:xfrm>
          <a:prstGeom prst="ellipse">
            <a:avLst/>
          </a:prstGeom>
          <a:solidFill>
            <a:srgbClr val="00DE6B">
              <a:alpha val="9957"/>
            </a:srgb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a:extLst>
              <a:ext uri="{FF2B5EF4-FFF2-40B4-BE49-F238E27FC236}">
                <a16:creationId xmlns:a16="http://schemas.microsoft.com/office/drawing/2014/main" id="{BC6BE5D7-69B2-A3C1-2D3A-5A5798BB24DE}"/>
              </a:ext>
            </a:extLst>
          </p:cNvPr>
          <p:cNvSpPr/>
          <p:nvPr/>
        </p:nvSpPr>
        <p:spPr>
          <a:xfrm>
            <a:off x="2031178" y="7434689"/>
            <a:ext cx="1808947" cy="564751"/>
          </a:xfrm>
          <a:prstGeom prst="ellipse">
            <a:avLst/>
          </a:prstGeom>
          <a:solidFill>
            <a:srgbClr val="FF5FAA">
              <a:alpha val="7965"/>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38427853-C7B7-9CFA-021B-450B4FBC65E1}"/>
              </a:ext>
            </a:extLst>
          </p:cNvPr>
          <p:cNvSpPr/>
          <p:nvPr/>
        </p:nvSpPr>
        <p:spPr>
          <a:xfrm rot="1747857">
            <a:off x="1162494" y="7319908"/>
            <a:ext cx="1198942" cy="564751"/>
          </a:xfrm>
          <a:prstGeom prst="ellipse">
            <a:avLst/>
          </a:prstGeom>
          <a:solidFill>
            <a:srgbClr val="00B0F0">
              <a:alpha val="12836"/>
            </a:srgb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CC2106A-B016-FEBF-E9A7-E6D4426C6C85}"/>
              </a:ext>
            </a:extLst>
          </p:cNvPr>
          <p:cNvSpPr txBox="1"/>
          <p:nvPr/>
        </p:nvSpPr>
        <p:spPr>
          <a:xfrm>
            <a:off x="5415292" y="837538"/>
            <a:ext cx="704500" cy="307777"/>
          </a:xfrm>
          <a:prstGeom prst="rect">
            <a:avLst/>
          </a:prstGeom>
          <a:noFill/>
        </p:spPr>
        <p:txBody>
          <a:bodyPr wrap="square" rtlCol="0">
            <a:spAutoFit/>
          </a:bodyPr>
          <a:lstStyle/>
          <a:p>
            <a:pPr algn="ctr"/>
            <a:r>
              <a:rPr kumimoji="1" lang="en-US" altLang="ja-JP" sz="1400" dirty="0">
                <a:solidFill>
                  <a:schemeClr val="accent5">
                    <a:lumMod val="75000"/>
                  </a:schemeClr>
                </a:solidFill>
                <a:latin typeface="Arial" panose="020B0604020202020204" pitchFamily="34" charset="0"/>
                <a:ea typeface="Meiryo" panose="020B0604030504040204" pitchFamily="34" charset="-128"/>
                <a:cs typeface="Arial" panose="020B0604020202020204" pitchFamily="34" charset="0"/>
              </a:rPr>
              <a:t>Sep</a:t>
            </a:r>
            <a:endParaRPr kumimoji="1" lang="ja-JP" altLang="en-US" sz="1400">
              <a:solidFill>
                <a:schemeClr val="accent5">
                  <a:lumMod val="7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C28479B0-8760-4667-CC32-B6E566FBE155}"/>
              </a:ext>
            </a:extLst>
          </p:cNvPr>
          <p:cNvSpPr txBox="1"/>
          <p:nvPr/>
        </p:nvSpPr>
        <p:spPr>
          <a:xfrm>
            <a:off x="3681917" y="832822"/>
            <a:ext cx="704500" cy="307777"/>
          </a:xfrm>
          <a:prstGeom prst="rect">
            <a:avLst/>
          </a:prstGeom>
          <a:noFill/>
        </p:spPr>
        <p:txBody>
          <a:bodyPr wrap="square" rtlCol="0">
            <a:spAutoFit/>
          </a:bodyPr>
          <a:lstStyle/>
          <a:p>
            <a:pPr algn="ctr"/>
            <a:r>
              <a:rPr kumimoji="1" lang="en-US" altLang="ja-JP" sz="1400" dirty="0">
                <a:solidFill>
                  <a:schemeClr val="accent2">
                    <a:lumMod val="75000"/>
                  </a:schemeClr>
                </a:solidFill>
                <a:latin typeface="Arial" panose="020B0604020202020204" pitchFamily="34" charset="0"/>
                <a:ea typeface="Meiryo" panose="020B0604030504040204" pitchFamily="34" charset="-128"/>
                <a:cs typeface="Arial" panose="020B0604020202020204" pitchFamily="34" charset="0"/>
              </a:rPr>
              <a:t>July</a:t>
            </a:r>
          </a:p>
        </p:txBody>
      </p:sp>
      <p:sp>
        <p:nvSpPr>
          <p:cNvPr id="23" name="テキスト ボックス 22">
            <a:extLst>
              <a:ext uri="{FF2B5EF4-FFF2-40B4-BE49-F238E27FC236}">
                <a16:creationId xmlns:a16="http://schemas.microsoft.com/office/drawing/2014/main" id="{299FD932-DFE3-F217-5976-ACFD6D02880B}"/>
              </a:ext>
            </a:extLst>
          </p:cNvPr>
          <p:cNvSpPr txBox="1"/>
          <p:nvPr/>
        </p:nvSpPr>
        <p:spPr>
          <a:xfrm>
            <a:off x="1800690" y="831722"/>
            <a:ext cx="704500" cy="307777"/>
          </a:xfrm>
          <a:prstGeom prst="rect">
            <a:avLst/>
          </a:prstGeom>
          <a:noFill/>
        </p:spPr>
        <p:txBody>
          <a:bodyPr wrap="square" rtlCol="0">
            <a:spAutoFit/>
          </a:bodyPr>
          <a:lstStyle/>
          <a:p>
            <a:pPr algn="ctr"/>
            <a:r>
              <a:rPr kumimoji="1" lang="en-US" altLang="ja-JP" sz="1400" dirty="0">
                <a:solidFill>
                  <a:schemeClr val="accent6"/>
                </a:solidFill>
                <a:latin typeface="Arial" panose="020B0604020202020204" pitchFamily="34" charset="0"/>
                <a:ea typeface="Meiryo" panose="020B0604030504040204" pitchFamily="34" charset="-128"/>
                <a:cs typeface="Arial" panose="020B0604020202020204" pitchFamily="34" charset="0"/>
              </a:rPr>
              <a:t>June</a:t>
            </a:r>
          </a:p>
        </p:txBody>
      </p:sp>
      <p:sp>
        <p:nvSpPr>
          <p:cNvPr id="3" name="正方形/長方形 2">
            <a:extLst>
              <a:ext uri="{FF2B5EF4-FFF2-40B4-BE49-F238E27FC236}">
                <a16:creationId xmlns:a16="http://schemas.microsoft.com/office/drawing/2014/main" id="{234E780A-A0BE-25EB-3DD1-CFB16F1EB317}"/>
              </a:ext>
            </a:extLst>
          </p:cNvPr>
          <p:cNvSpPr/>
          <p:nvPr/>
        </p:nvSpPr>
        <p:spPr>
          <a:xfrm>
            <a:off x="489013" y="4223406"/>
            <a:ext cx="320570" cy="7349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718B8C3-54D0-7E8F-D84F-3D27A5741053}"/>
              </a:ext>
            </a:extLst>
          </p:cNvPr>
          <p:cNvSpPr txBox="1"/>
          <p:nvPr/>
        </p:nvSpPr>
        <p:spPr>
          <a:xfrm>
            <a:off x="489013" y="5569145"/>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DF6ABDCB-D035-4601-ABB9-F7CD4D4CF4CA}"/>
              </a:ext>
            </a:extLst>
          </p:cNvPr>
          <p:cNvSpPr txBox="1"/>
          <p:nvPr/>
        </p:nvSpPr>
        <p:spPr>
          <a:xfrm>
            <a:off x="431611" y="674403"/>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grpSp>
        <p:nvGrpSpPr>
          <p:cNvPr id="30" name="グループ化 29">
            <a:extLst>
              <a:ext uri="{FF2B5EF4-FFF2-40B4-BE49-F238E27FC236}">
                <a16:creationId xmlns:a16="http://schemas.microsoft.com/office/drawing/2014/main" id="{198F7979-18E7-B1E9-08FE-79A111B119AF}"/>
              </a:ext>
            </a:extLst>
          </p:cNvPr>
          <p:cNvGrpSpPr/>
          <p:nvPr/>
        </p:nvGrpSpPr>
        <p:grpSpPr>
          <a:xfrm>
            <a:off x="431611" y="3421690"/>
            <a:ext cx="6366406" cy="1919274"/>
            <a:chOff x="431611" y="3421690"/>
            <a:chExt cx="6366406" cy="1919274"/>
          </a:xfrm>
        </p:grpSpPr>
        <p:grpSp>
          <p:nvGrpSpPr>
            <p:cNvPr id="25" name="グループ化 24">
              <a:extLst>
                <a:ext uri="{FF2B5EF4-FFF2-40B4-BE49-F238E27FC236}">
                  <a16:creationId xmlns:a16="http://schemas.microsoft.com/office/drawing/2014/main" id="{BE62C8CF-9699-71B1-0EDA-AB92EAD7E30A}"/>
                </a:ext>
              </a:extLst>
            </p:cNvPr>
            <p:cNvGrpSpPr/>
            <p:nvPr/>
          </p:nvGrpSpPr>
          <p:grpSpPr>
            <a:xfrm>
              <a:off x="439421" y="3421690"/>
              <a:ext cx="6358596" cy="1919274"/>
              <a:chOff x="439421" y="3421690"/>
              <a:chExt cx="6358596" cy="1919274"/>
            </a:xfrm>
          </p:grpSpPr>
          <p:graphicFrame>
            <p:nvGraphicFramePr>
              <p:cNvPr id="16" name="グラフ 15">
                <a:extLst>
                  <a:ext uri="{FF2B5EF4-FFF2-40B4-BE49-F238E27FC236}">
                    <a16:creationId xmlns:a16="http://schemas.microsoft.com/office/drawing/2014/main" id="{1B0A1362-8187-A541-8863-34B88E0F2CAA}"/>
                  </a:ext>
                </a:extLst>
              </p:cNvPr>
              <p:cNvGraphicFramePr>
                <a:graphicFrameLocks/>
              </p:cNvGraphicFramePr>
              <p:nvPr>
                <p:extLst>
                  <p:ext uri="{D42A27DB-BD31-4B8C-83A1-F6EECF244321}">
                    <p14:modId xmlns:p14="http://schemas.microsoft.com/office/powerpoint/2010/main" val="3794617719"/>
                  </p:ext>
                </p:extLst>
              </p:nvPr>
            </p:nvGraphicFramePr>
            <p:xfrm>
              <a:off x="439421" y="3720273"/>
              <a:ext cx="6358596" cy="1620691"/>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53E66D55-1822-B0B3-D416-13307C45F1BD}"/>
                  </a:ext>
                </a:extLst>
              </p:cNvPr>
              <p:cNvSpPr txBox="1"/>
              <p:nvPr/>
            </p:nvSpPr>
            <p:spPr>
              <a:xfrm>
                <a:off x="3262442" y="3421690"/>
                <a:ext cx="740597" cy="307777"/>
              </a:xfrm>
              <a:prstGeom prst="rect">
                <a:avLst/>
              </a:prstGeom>
              <a:noFill/>
            </p:spPr>
            <p:txBody>
              <a:bodyPr wrap="square" rtlCol="0">
                <a:spAutoFit/>
              </a:bodyPr>
              <a:lstStyle/>
              <a:p>
                <a:r>
                  <a:rPr kumimoji="1" lang="en-US" altLang="ja-JP" sz="1400" dirty="0"/>
                  <a:t>Phylum</a:t>
                </a:r>
                <a:endParaRPr kumimoji="1" lang="ja-JP" altLang="en-US" sz="1400"/>
              </a:p>
            </p:txBody>
          </p:sp>
        </p:grpSp>
        <p:sp>
          <p:nvSpPr>
            <p:cNvPr id="29" name="正方形/長方形 28">
              <a:extLst>
                <a:ext uri="{FF2B5EF4-FFF2-40B4-BE49-F238E27FC236}">
                  <a16:creationId xmlns:a16="http://schemas.microsoft.com/office/drawing/2014/main" id="{E13EF5B4-544E-7CC8-DAEA-5D68E94A99FD}"/>
                </a:ext>
              </a:extLst>
            </p:cNvPr>
            <p:cNvSpPr/>
            <p:nvPr/>
          </p:nvSpPr>
          <p:spPr>
            <a:xfrm>
              <a:off x="431611" y="4223406"/>
              <a:ext cx="377972" cy="656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z</a:t>
              </a:r>
              <a:endParaRPr kumimoji="1" lang="ja-JP" altLang="en-US"/>
            </a:p>
          </p:txBody>
        </p:sp>
      </p:grpSp>
      <p:sp>
        <p:nvSpPr>
          <p:cNvPr id="31" name="テキスト ボックス 30">
            <a:extLst>
              <a:ext uri="{FF2B5EF4-FFF2-40B4-BE49-F238E27FC236}">
                <a16:creationId xmlns:a16="http://schemas.microsoft.com/office/drawing/2014/main" id="{66797112-0A4A-1974-F660-AC2B33CD18FD}"/>
              </a:ext>
            </a:extLst>
          </p:cNvPr>
          <p:cNvSpPr txBox="1"/>
          <p:nvPr/>
        </p:nvSpPr>
        <p:spPr>
          <a:xfrm rot="16200000">
            <a:off x="-170840" y="2072853"/>
            <a:ext cx="1410740" cy="261610"/>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Proportion (%)</a:t>
            </a:r>
            <a:endParaRPr kumimoji="1" lang="ja-JP" altLang="en-US" sz="1100">
              <a:latin typeface="Arial" panose="020B0604020202020204" pitchFamily="34" charset="0"/>
              <a:cs typeface="Arial" panose="020B0604020202020204" pitchFamily="34" charset="0"/>
            </a:endParaRPr>
          </a:p>
        </p:txBody>
      </p:sp>
      <p:cxnSp>
        <p:nvCxnSpPr>
          <p:cNvPr id="33" name="直線コネクタ 32">
            <a:extLst>
              <a:ext uri="{FF2B5EF4-FFF2-40B4-BE49-F238E27FC236}">
                <a16:creationId xmlns:a16="http://schemas.microsoft.com/office/drawing/2014/main" id="{F163EA36-730A-80B6-8F1D-FF3487D0F802}"/>
              </a:ext>
            </a:extLst>
          </p:cNvPr>
          <p:cNvCxnSpPr>
            <a:cxnSpLocks/>
          </p:cNvCxnSpPr>
          <p:nvPr/>
        </p:nvCxnSpPr>
        <p:spPr>
          <a:xfrm>
            <a:off x="4319307" y="1223894"/>
            <a:ext cx="0" cy="21860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68AD32C-C345-7CBC-B897-730BF03B4662}"/>
              </a:ext>
            </a:extLst>
          </p:cNvPr>
          <p:cNvCxnSpPr>
            <a:cxnSpLocks/>
          </p:cNvCxnSpPr>
          <p:nvPr/>
        </p:nvCxnSpPr>
        <p:spPr>
          <a:xfrm>
            <a:off x="5793614" y="1227209"/>
            <a:ext cx="0" cy="21860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F5076C0-1BED-F073-E782-8175410F0A75}"/>
              </a:ext>
            </a:extLst>
          </p:cNvPr>
          <p:cNvSpPr txBox="1"/>
          <p:nvPr/>
        </p:nvSpPr>
        <p:spPr>
          <a:xfrm>
            <a:off x="399538" y="8610933"/>
            <a:ext cx="6025047" cy="1200329"/>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8</a:t>
            </a:r>
            <a:r>
              <a:rPr kumimoji="1" lang="en-US" altLang="ja-JP" sz="1200" dirty="0">
                <a:latin typeface="Times New Roman" panose="02020603050405020304" pitchFamily="18" charset="0"/>
                <a:cs typeface="Times New Roman" panose="02020603050405020304" pitchFamily="18" charset="0"/>
              </a:rPr>
              <a:t> Taxonomic composition at the phylum level of the bacterial microbiota obtained at several months. (A) Community structure of each microbiota expressed by the relative abundance at the phylum level. (B) Beta diversity comparison between the adult samples of July, June and September. Principal coordinate analysis (</a:t>
            </a:r>
            <a:r>
              <a:rPr kumimoji="1" lang="en-US" altLang="ja-JP" sz="1200" dirty="0" err="1">
                <a:latin typeface="Times New Roman" panose="02020603050405020304" pitchFamily="18" charset="0"/>
                <a:cs typeface="Times New Roman" panose="02020603050405020304" pitchFamily="18" charset="0"/>
              </a:rPr>
              <a:t>PCoA</a:t>
            </a:r>
            <a:r>
              <a:rPr kumimoji="1" lang="en-US" altLang="ja-JP" sz="1200" dirty="0">
                <a:latin typeface="Times New Roman" panose="02020603050405020304" pitchFamily="18" charset="0"/>
                <a:cs typeface="Times New Roman" panose="02020603050405020304" pitchFamily="18" charset="0"/>
              </a:rPr>
              <a:t>) based on Bray-Curtis dissimilarity was tested using PERMANOVA with 999 permutation. The confidence ellipsoids of different months provided by lines indicates 95% confidence intervals.</a:t>
            </a:r>
            <a:endParaRPr kumimoji="1" lang="ja-JP" alt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16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D03C4-C001-89E3-B0F8-8C9E9618FBE6}"/>
              </a:ext>
            </a:extLst>
          </p:cNvPr>
          <p:cNvSpPr>
            <a:spLocks noGrp="1"/>
          </p:cNvSpPr>
          <p:nvPr>
            <p:ph type="title"/>
          </p:nvPr>
        </p:nvSpPr>
        <p:spPr>
          <a:xfrm>
            <a:off x="469116" y="227526"/>
            <a:ext cx="6123209" cy="638189"/>
          </a:xfrm>
        </p:spPr>
        <p:txBody>
          <a:bodyPr>
            <a:noAutofit/>
          </a:bodyPr>
          <a:lstStyle/>
          <a:p>
            <a:r>
              <a:rPr kumimoji="1" lang="en-US" altLang="ja-JP" sz="1800" dirty="0">
                <a:latin typeface="Arial" panose="020B0604020202020204" pitchFamily="34" charset="0"/>
                <a:cs typeface="Arial" panose="020B0604020202020204" pitchFamily="34" charset="0"/>
              </a:rPr>
              <a:t>Supplementary Fig. </a:t>
            </a:r>
            <a:r>
              <a:rPr lang="en-US" altLang="ja-JP" sz="1800" dirty="0">
                <a:latin typeface="Arial" panose="020B0604020202020204" pitchFamily="34" charset="0"/>
                <a:cs typeface="Arial" panose="020B0604020202020204" pitchFamily="34" charset="0"/>
              </a:rPr>
              <a:t>9</a:t>
            </a:r>
            <a:r>
              <a:rPr kumimoji="1" lang="en-US" altLang="ja-JP" sz="1800" dirty="0">
                <a:latin typeface="Arial" panose="020B0604020202020204" pitchFamily="34" charset="0"/>
                <a:cs typeface="Arial" panose="020B0604020202020204" pitchFamily="34" charset="0"/>
              </a:rPr>
              <a:t> </a:t>
            </a:r>
            <a:endParaRPr kumimoji="1" lang="ja-JP" altLang="en-US" sz="1800" dirty="0">
              <a:latin typeface="Arial" panose="020B0604020202020204" pitchFamily="34" charset="0"/>
              <a:cs typeface="Arial" panose="020B0604020202020204" pitchFamily="34" charset="0"/>
            </a:endParaRPr>
          </a:p>
        </p:txBody>
      </p:sp>
      <p:graphicFrame>
        <p:nvGraphicFramePr>
          <p:cNvPr id="4" name="グラフ 3">
            <a:extLst>
              <a:ext uri="{FF2B5EF4-FFF2-40B4-BE49-F238E27FC236}">
                <a16:creationId xmlns:a16="http://schemas.microsoft.com/office/drawing/2014/main" id="{A48B6C12-5A28-6EA1-6C40-095014411904}"/>
              </a:ext>
            </a:extLst>
          </p:cNvPr>
          <p:cNvGraphicFramePr>
            <a:graphicFrameLocks/>
          </p:cNvGraphicFramePr>
          <p:nvPr>
            <p:extLst>
              <p:ext uri="{D42A27DB-BD31-4B8C-83A1-F6EECF244321}">
                <p14:modId xmlns:p14="http://schemas.microsoft.com/office/powerpoint/2010/main" val="2158811959"/>
              </p:ext>
            </p:extLst>
          </p:nvPr>
        </p:nvGraphicFramePr>
        <p:xfrm>
          <a:off x="265673" y="1236690"/>
          <a:ext cx="6326652" cy="1884564"/>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1BF44281-4627-3424-0A1A-4604A0AAB265}"/>
              </a:ext>
            </a:extLst>
          </p:cNvPr>
          <p:cNvSpPr txBox="1"/>
          <p:nvPr/>
        </p:nvSpPr>
        <p:spPr>
          <a:xfrm>
            <a:off x="5244594" y="892350"/>
            <a:ext cx="704500" cy="338554"/>
          </a:xfrm>
          <a:prstGeom prst="rect">
            <a:avLst/>
          </a:prstGeom>
          <a:noFill/>
        </p:spPr>
        <p:txBody>
          <a:bodyPr wrap="square" rtlCol="0">
            <a:spAutoFit/>
          </a:bodyPr>
          <a:lstStyle/>
          <a:p>
            <a:pPr algn="ctr"/>
            <a:r>
              <a:rPr kumimoji="1" lang="en-US" altLang="ja-JP" sz="1600" dirty="0">
                <a:solidFill>
                  <a:schemeClr val="accent5">
                    <a:lumMod val="75000"/>
                  </a:schemeClr>
                </a:solidFill>
                <a:latin typeface="Meiryo" panose="020B0604030504040204" pitchFamily="34" charset="-128"/>
                <a:ea typeface="Meiryo" panose="020B0604030504040204" pitchFamily="34" charset="-128"/>
              </a:rPr>
              <a:t>Sep</a:t>
            </a:r>
            <a:endParaRPr kumimoji="1" lang="ja-JP" altLang="en-US" sz="1600">
              <a:solidFill>
                <a:schemeClr val="accent5">
                  <a:lumMod val="7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C2A6B6B7-1891-6E8C-9F38-D4292F7EA1D6}"/>
              </a:ext>
            </a:extLst>
          </p:cNvPr>
          <p:cNvSpPr txBox="1"/>
          <p:nvPr/>
        </p:nvSpPr>
        <p:spPr>
          <a:xfrm>
            <a:off x="3308500" y="892350"/>
            <a:ext cx="704500" cy="338554"/>
          </a:xfrm>
          <a:prstGeom prst="rect">
            <a:avLst/>
          </a:prstGeom>
          <a:noFill/>
        </p:spPr>
        <p:txBody>
          <a:bodyPr wrap="square" rtlCol="0">
            <a:spAutoFit/>
          </a:bodyPr>
          <a:lstStyle/>
          <a:p>
            <a:pPr algn="ctr"/>
            <a:r>
              <a:rPr kumimoji="1" lang="en-US" altLang="ja-JP" sz="1600" dirty="0">
                <a:solidFill>
                  <a:schemeClr val="accent2">
                    <a:lumMod val="75000"/>
                  </a:schemeClr>
                </a:solidFill>
                <a:latin typeface="Meiryo" panose="020B0604030504040204" pitchFamily="34" charset="-128"/>
                <a:ea typeface="Meiryo" panose="020B0604030504040204" pitchFamily="34" charset="-128"/>
              </a:rPr>
              <a:t>July</a:t>
            </a:r>
          </a:p>
        </p:txBody>
      </p:sp>
      <p:sp>
        <p:nvSpPr>
          <p:cNvPr id="10" name="テキスト ボックス 9">
            <a:extLst>
              <a:ext uri="{FF2B5EF4-FFF2-40B4-BE49-F238E27FC236}">
                <a16:creationId xmlns:a16="http://schemas.microsoft.com/office/drawing/2014/main" id="{60A57482-F799-9F92-AFD0-2AFB4DC9B673}"/>
              </a:ext>
            </a:extLst>
          </p:cNvPr>
          <p:cNvSpPr txBox="1"/>
          <p:nvPr/>
        </p:nvSpPr>
        <p:spPr>
          <a:xfrm>
            <a:off x="1372406" y="919355"/>
            <a:ext cx="704500" cy="338554"/>
          </a:xfrm>
          <a:prstGeom prst="rect">
            <a:avLst/>
          </a:prstGeom>
          <a:noFill/>
        </p:spPr>
        <p:txBody>
          <a:bodyPr wrap="square" rtlCol="0">
            <a:spAutoFit/>
          </a:bodyPr>
          <a:lstStyle/>
          <a:p>
            <a:pPr algn="ctr"/>
            <a:r>
              <a:rPr kumimoji="1" lang="en-US" altLang="ja-JP" sz="1600" dirty="0">
                <a:solidFill>
                  <a:schemeClr val="accent6"/>
                </a:solidFill>
                <a:latin typeface="Meiryo" panose="020B0604030504040204" pitchFamily="34" charset="-128"/>
                <a:ea typeface="Meiryo" panose="020B0604030504040204" pitchFamily="34" charset="-128"/>
              </a:rPr>
              <a:t>June</a:t>
            </a:r>
          </a:p>
        </p:txBody>
      </p:sp>
      <p:grpSp>
        <p:nvGrpSpPr>
          <p:cNvPr id="12" name="グループ化 11">
            <a:extLst>
              <a:ext uri="{FF2B5EF4-FFF2-40B4-BE49-F238E27FC236}">
                <a16:creationId xmlns:a16="http://schemas.microsoft.com/office/drawing/2014/main" id="{E1A9FFB6-ADF4-E52D-4518-3C8336D4885D}"/>
              </a:ext>
            </a:extLst>
          </p:cNvPr>
          <p:cNvGrpSpPr/>
          <p:nvPr/>
        </p:nvGrpSpPr>
        <p:grpSpPr>
          <a:xfrm>
            <a:off x="471487" y="3121254"/>
            <a:ext cx="6120838" cy="2225277"/>
            <a:chOff x="471488" y="3737171"/>
            <a:chExt cx="6120838" cy="2225277"/>
          </a:xfrm>
        </p:grpSpPr>
        <p:grpSp>
          <p:nvGrpSpPr>
            <p:cNvPr id="7" name="グループ化 6">
              <a:extLst>
                <a:ext uri="{FF2B5EF4-FFF2-40B4-BE49-F238E27FC236}">
                  <a16:creationId xmlns:a16="http://schemas.microsoft.com/office/drawing/2014/main" id="{529C01F9-AB3B-F8DF-01F0-441C7E5EDDC6}"/>
                </a:ext>
              </a:extLst>
            </p:cNvPr>
            <p:cNvGrpSpPr/>
            <p:nvPr/>
          </p:nvGrpSpPr>
          <p:grpSpPr>
            <a:xfrm>
              <a:off x="471488" y="3763806"/>
              <a:ext cx="6120838" cy="2198642"/>
              <a:chOff x="471488" y="3630658"/>
              <a:chExt cx="6120838" cy="2198642"/>
            </a:xfrm>
          </p:grpSpPr>
          <p:graphicFrame>
            <p:nvGraphicFramePr>
              <p:cNvPr id="5" name="グラフ 4">
                <a:extLst>
                  <a:ext uri="{FF2B5EF4-FFF2-40B4-BE49-F238E27FC236}">
                    <a16:creationId xmlns:a16="http://schemas.microsoft.com/office/drawing/2014/main" id="{FD354269-FFF5-950A-8AF4-AD6F23135539}"/>
                  </a:ext>
                </a:extLst>
              </p:cNvPr>
              <p:cNvGraphicFramePr>
                <a:graphicFrameLocks/>
              </p:cNvGraphicFramePr>
              <p:nvPr>
                <p:extLst>
                  <p:ext uri="{D42A27DB-BD31-4B8C-83A1-F6EECF244321}">
                    <p14:modId xmlns:p14="http://schemas.microsoft.com/office/powerpoint/2010/main" val="209950886"/>
                  </p:ext>
                </p:extLst>
              </p:nvPr>
            </p:nvGraphicFramePr>
            <p:xfrm>
              <a:off x="471488" y="3763808"/>
              <a:ext cx="6120838" cy="206549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B30BD07A-2AC1-4584-3C65-BCEC64B9B651}"/>
                  </a:ext>
                </a:extLst>
              </p:cNvPr>
              <p:cNvSpPr/>
              <p:nvPr/>
            </p:nvSpPr>
            <p:spPr>
              <a:xfrm>
                <a:off x="2759529" y="3630658"/>
                <a:ext cx="1045029" cy="3385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108F8131-0521-D090-3BE8-C1C67B324AE2}"/>
                </a:ext>
              </a:extLst>
            </p:cNvPr>
            <p:cNvSpPr txBox="1"/>
            <p:nvPr/>
          </p:nvSpPr>
          <p:spPr>
            <a:xfrm>
              <a:off x="2942191" y="3737171"/>
              <a:ext cx="973618" cy="338554"/>
            </a:xfrm>
            <a:prstGeom prst="rect">
              <a:avLst/>
            </a:prstGeom>
            <a:noFill/>
          </p:spPr>
          <p:txBody>
            <a:bodyPr wrap="square" rtlCol="0">
              <a:spAutoFit/>
            </a:bodyPr>
            <a:lstStyle/>
            <a:p>
              <a:pPr algn="ctr"/>
              <a:r>
                <a:rPr kumimoji="1" lang="en-US" altLang="ja-JP" sz="1600" dirty="0">
                  <a:latin typeface="Arial" panose="020B0604020202020204" pitchFamily="34" charset="0"/>
                  <a:cs typeface="Arial" panose="020B0604020202020204" pitchFamily="34" charset="0"/>
                </a:rPr>
                <a:t>Genus</a:t>
              </a:r>
              <a:endParaRPr kumimoji="1" lang="ja-JP" altLang="en-US" sz="1600">
                <a:latin typeface="Arial" panose="020B0604020202020204" pitchFamily="34" charset="0"/>
                <a:cs typeface="Arial" panose="020B0604020202020204" pitchFamily="34" charset="0"/>
              </a:endParaRPr>
            </a:p>
          </p:txBody>
        </p:sp>
      </p:grpSp>
      <p:sp>
        <p:nvSpPr>
          <p:cNvPr id="15" name="テキスト ボックス 14">
            <a:extLst>
              <a:ext uri="{FF2B5EF4-FFF2-40B4-BE49-F238E27FC236}">
                <a16:creationId xmlns:a16="http://schemas.microsoft.com/office/drawing/2014/main" id="{499F6E50-F055-6603-7C30-C705BA596EF6}"/>
              </a:ext>
            </a:extLst>
          </p:cNvPr>
          <p:cNvSpPr txBox="1"/>
          <p:nvPr/>
        </p:nvSpPr>
        <p:spPr>
          <a:xfrm>
            <a:off x="192212" y="8438477"/>
            <a:ext cx="6473574" cy="1015663"/>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Supplementary Fig. 9</a:t>
            </a:r>
            <a:r>
              <a:rPr kumimoji="1" lang="en-US" altLang="ja-JP" sz="1200" dirty="0">
                <a:latin typeface="Times New Roman" panose="02020603050405020304" pitchFamily="18" charset="0"/>
                <a:cs typeface="Times New Roman" panose="02020603050405020304" pitchFamily="18" charset="0"/>
              </a:rPr>
              <a:t> Bacterial proportion detected in the samples from June to September. (A) Community structure of microbiota at different months expressed by the relative abundance at the genus level. Less than 1.0% of relative abundances made up “Others”. Bar chart represents (B) </a:t>
            </a:r>
            <a:r>
              <a:rPr kumimoji="1" lang="en-US" altLang="ja-JP" sz="1200" i="1" dirty="0" err="1">
                <a:latin typeface="Times New Roman" panose="02020603050405020304" pitchFamily="18" charset="0"/>
                <a:cs typeface="Times New Roman" panose="02020603050405020304" pitchFamily="18" charset="0"/>
              </a:rPr>
              <a:t>Caballeronia</a:t>
            </a:r>
            <a:r>
              <a:rPr kumimoji="1" lang="en-US" altLang="ja-JP" sz="1200" dirty="0">
                <a:latin typeface="Times New Roman" panose="02020603050405020304" pitchFamily="18" charset="0"/>
                <a:cs typeface="Times New Roman" panose="02020603050405020304" pitchFamily="18" charset="0"/>
              </a:rPr>
              <a:t> and (C) </a:t>
            </a:r>
            <a:r>
              <a:rPr kumimoji="1" lang="en-US" altLang="ja-JP" sz="1200" i="1" dirty="0">
                <a:latin typeface="Times New Roman" panose="02020603050405020304" pitchFamily="18" charset="0"/>
                <a:cs typeface="Times New Roman" panose="02020603050405020304" pitchFamily="18" charset="0"/>
              </a:rPr>
              <a:t>Serratia</a:t>
            </a:r>
            <a:r>
              <a:rPr kumimoji="1" lang="en-US" altLang="ja-JP" sz="1200" dirty="0">
                <a:latin typeface="Times New Roman" panose="02020603050405020304" pitchFamily="18" charset="0"/>
                <a:cs typeface="Times New Roman" panose="02020603050405020304" pitchFamily="18" charset="0"/>
              </a:rPr>
              <a:t> proportion. One-way ANOVA estimated the significant difference among the month groups with a </a:t>
            </a:r>
            <a:r>
              <a:rPr kumimoji="1" lang="en-US" altLang="ja-JP" sz="1200" i="1" dirty="0">
                <a:latin typeface="Times New Roman" panose="02020603050405020304" pitchFamily="18" charset="0"/>
                <a:cs typeface="Times New Roman" panose="02020603050405020304" pitchFamily="18" charset="0"/>
              </a:rPr>
              <a:t>p</a:t>
            </a:r>
            <a:r>
              <a:rPr kumimoji="1" lang="en-US" altLang="ja-JP" sz="1200" dirty="0">
                <a:latin typeface="Times New Roman" panose="02020603050405020304" pitchFamily="18" charset="0"/>
                <a:cs typeface="Times New Roman" panose="02020603050405020304" pitchFamily="18" charset="0"/>
              </a:rPr>
              <a:t>-value &lt; 0.05.</a:t>
            </a:r>
            <a:endParaRPr kumimoji="1" lang="ja-JP" altLang="en-US" sz="1200" i="1"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78701E2E-2797-F09D-49C7-3268D1E7F27C}"/>
              </a:ext>
            </a:extLst>
          </p:cNvPr>
          <p:cNvSpPr txBox="1"/>
          <p:nvPr/>
        </p:nvSpPr>
        <p:spPr>
          <a:xfrm>
            <a:off x="2313195" y="5966979"/>
            <a:ext cx="892666"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p &lt; 0.001</a:t>
            </a:r>
            <a:endParaRPr kumimoji="1" lang="ja-JP" altLang="en-US" sz="100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4FB9B912-EB5D-9995-407D-CB30E11D8DA4}"/>
              </a:ext>
            </a:extLst>
          </p:cNvPr>
          <p:cNvSpPr txBox="1"/>
          <p:nvPr/>
        </p:nvSpPr>
        <p:spPr>
          <a:xfrm>
            <a:off x="5427474" y="5966979"/>
            <a:ext cx="892666"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p = 0.0467</a:t>
            </a:r>
            <a:endParaRPr kumimoji="1" lang="ja-JP" altLang="en-US" sz="100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B043E373-1C3F-8D14-7A16-5355C4F1FBD8}"/>
              </a:ext>
            </a:extLst>
          </p:cNvPr>
          <p:cNvSpPr txBox="1"/>
          <p:nvPr/>
        </p:nvSpPr>
        <p:spPr>
          <a:xfrm rot="16200000">
            <a:off x="-372266" y="1931132"/>
            <a:ext cx="1128955"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Proportion (%)</a:t>
            </a:r>
            <a:endParaRPr kumimoji="1" lang="ja-JP" altLang="en-US" sz="100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25C1701A-AFC5-3F05-7CE9-EA3768959776}"/>
              </a:ext>
            </a:extLst>
          </p:cNvPr>
          <p:cNvSpPr txBox="1"/>
          <p:nvPr/>
        </p:nvSpPr>
        <p:spPr>
          <a:xfrm>
            <a:off x="265673" y="780855"/>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8EFB041B-0E53-F45C-DCA5-9859A179003F}"/>
              </a:ext>
            </a:extLst>
          </p:cNvPr>
          <p:cNvSpPr txBox="1"/>
          <p:nvPr/>
        </p:nvSpPr>
        <p:spPr>
          <a:xfrm>
            <a:off x="348874" y="5629206"/>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61FDA704-586E-13E0-E88C-C1369A0722D0}"/>
              </a:ext>
            </a:extLst>
          </p:cNvPr>
          <p:cNvSpPr txBox="1"/>
          <p:nvPr/>
        </p:nvSpPr>
        <p:spPr>
          <a:xfrm>
            <a:off x="3635028" y="5604248"/>
            <a:ext cx="377972"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a:t>
            </a:r>
            <a:endParaRPr kumimoji="1" lang="ja-JP" altLang="en-US" sz="1400">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523CD16F-3AC3-09F0-E16C-C7B1C068B63A}"/>
              </a:ext>
            </a:extLst>
          </p:cNvPr>
          <p:cNvPicPr>
            <a:picLocks noChangeAspect="1"/>
          </p:cNvPicPr>
          <p:nvPr/>
        </p:nvPicPr>
        <p:blipFill>
          <a:blip r:embed="rId4"/>
          <a:stretch>
            <a:fillRect/>
          </a:stretch>
        </p:blipFill>
        <p:spPr>
          <a:xfrm>
            <a:off x="3635028" y="5783094"/>
            <a:ext cx="3024801" cy="2466653"/>
          </a:xfrm>
          <a:prstGeom prst="rect">
            <a:avLst/>
          </a:prstGeom>
        </p:spPr>
      </p:pic>
      <p:pic>
        <p:nvPicPr>
          <p:cNvPr id="13" name="図 12">
            <a:extLst>
              <a:ext uri="{FF2B5EF4-FFF2-40B4-BE49-F238E27FC236}">
                <a16:creationId xmlns:a16="http://schemas.microsoft.com/office/drawing/2014/main" id="{9EBC22EF-65E2-FCF7-44B0-0654DB37EC3C}"/>
              </a:ext>
            </a:extLst>
          </p:cNvPr>
          <p:cNvPicPr>
            <a:picLocks noChangeAspect="1"/>
          </p:cNvPicPr>
          <p:nvPr/>
        </p:nvPicPr>
        <p:blipFill>
          <a:blip r:embed="rId5"/>
          <a:stretch>
            <a:fillRect/>
          </a:stretch>
        </p:blipFill>
        <p:spPr>
          <a:xfrm>
            <a:off x="486731" y="5790475"/>
            <a:ext cx="2942268" cy="2451890"/>
          </a:xfrm>
          <a:prstGeom prst="rect">
            <a:avLst/>
          </a:prstGeom>
        </p:spPr>
      </p:pic>
    </p:spTree>
    <p:extLst>
      <p:ext uri="{BB962C8B-B14F-4D97-AF65-F5344CB8AC3E}">
        <p14:creationId xmlns:p14="http://schemas.microsoft.com/office/powerpoint/2010/main" val="29158649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9764</TotalTime>
  <Words>1472</Words>
  <Application>Microsoft Macintosh PowerPoint</Application>
  <PresentationFormat>A4 210 x 297 mm</PresentationFormat>
  <Paragraphs>231</Paragraphs>
  <Slides>12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vt:lpstr>
      <vt:lpstr>游ゴシック</vt:lpstr>
      <vt:lpstr>Arial</vt:lpstr>
      <vt:lpstr>Calibri</vt:lpstr>
      <vt:lpstr>Calibri Light</vt:lpstr>
      <vt:lpstr>Times New Roman</vt:lpstr>
      <vt:lpstr>Office テーマ</vt:lpstr>
      <vt:lpstr>PowerPoint プレゼンテーション</vt:lpstr>
      <vt:lpstr>Supplementary Fig. 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Supplementary Fig. 9 </vt:lpstr>
      <vt:lpstr>PowerPoint プレゼンテーション</vt:lpstr>
      <vt:lpstr>Supplementary Fig. 11</vt:lpstr>
      <vt:lpstr>Supplementary Fig.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森村洋行</dc:creator>
  <cp:lastModifiedBy>森村洋行</cp:lastModifiedBy>
  <cp:revision>403</cp:revision>
  <cp:lastPrinted>2023-12-21T05:10:21Z</cp:lastPrinted>
  <dcterms:created xsi:type="dcterms:W3CDTF">2023-03-01T02:57:03Z</dcterms:created>
  <dcterms:modified xsi:type="dcterms:W3CDTF">2024-02-08T02:07:57Z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c55989-3c9e-4466-8514-eac6f80f6373_Enabled">
    <vt:lpwstr>true</vt:lpwstr>
  </property>
  <property fmtid="{D5CDD505-2E9C-101B-9397-08002B2CF9AE}" pid="3" name="MSIP_Label_ddc55989-3c9e-4466-8514-eac6f80f6373_SetDate">
    <vt:lpwstr>2024-02-01T04:27:30Z</vt:lpwstr>
  </property>
  <property fmtid="{D5CDD505-2E9C-101B-9397-08002B2CF9AE}" pid="4" name="MSIP_Label_ddc55989-3c9e-4466-8514-eac6f80f6373_Method">
    <vt:lpwstr>Privileged</vt:lpwstr>
  </property>
  <property fmtid="{D5CDD505-2E9C-101B-9397-08002B2CF9AE}" pid="5" name="MSIP_Label_ddc55989-3c9e-4466-8514-eac6f80f6373_Name">
    <vt:lpwstr>ddc55989-3c9e-4466-8514-eac6f80f6373</vt:lpwstr>
  </property>
  <property fmtid="{D5CDD505-2E9C-101B-9397-08002B2CF9AE}" pid="6" name="MSIP_Label_ddc55989-3c9e-4466-8514-eac6f80f6373_SiteId">
    <vt:lpwstr>18a7fec8-652f-409b-8369-272d9ce80620</vt:lpwstr>
  </property>
  <property fmtid="{D5CDD505-2E9C-101B-9397-08002B2CF9AE}" pid="7" name="MSIP_Label_ddc55989-3c9e-4466-8514-eac6f80f6373_ActionId">
    <vt:lpwstr>e8ed8957-1f09-45fb-b154-5303b780edec</vt:lpwstr>
  </property>
  <property fmtid="{D5CDD505-2E9C-101B-9397-08002B2CF9AE}" pid="8" name="MSIP_Label_ddc55989-3c9e-4466-8514-eac6f80f6373_ContentBits">
    <vt:lpwstr>0</vt:lpwstr>
  </property>
</Properties>
</file>