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7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A42B8B-D0D1-4E0E-90B6-0510D6258115}" v="56" dt="2024-01-15T09:11:31.8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CEE39-721B-E97E-A2E3-325D814FCD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E9F84E-DE7D-4A61-A03D-0F72BEF9D3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E4E045-1332-45A9-EEDB-E3855237E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A4E77-38CC-42EF-8406-1529F956612F}" type="datetimeFigureOut">
              <a:rPr lang="en-IN" smtClean="0"/>
              <a:t>13-02-2024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F6A409-9AB6-4541-F793-E564BEF12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9F1D8-47C3-9E15-698B-4DC725660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FC1AA-670B-4286-ABD2-5F192BE077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6567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F6FBF-16AC-6378-7EB2-D23FF8E1C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85293-D6C1-EF26-0840-B78CB47569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83AEDC-6133-D3C4-6688-552CBD83B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A4E77-38CC-42EF-8406-1529F956612F}" type="datetimeFigureOut">
              <a:rPr lang="en-IN" smtClean="0"/>
              <a:t>13-02-2024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DE386-A12F-74D7-583E-124F9184F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E765E-A7B8-CBC0-34AD-75577B0E1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FC1AA-670B-4286-ABD2-5F192BE077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9923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7A3AD-122D-5B2F-D90F-C54E2E03C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11EBD7-3589-83AF-D50B-CBB144BB0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FCAE2B-37F6-D85C-1D45-ABAFD5D86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A4E77-38CC-42EF-8406-1529F956612F}" type="datetimeFigureOut">
              <a:rPr lang="en-IN" smtClean="0"/>
              <a:t>13-02-2024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D3746-A7EE-64DB-767D-C233DE478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D6BDE-3645-52A3-6FB9-C0E2D077F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FC1AA-670B-4286-ABD2-5F192BE077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4376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86E66-8DBB-E7A0-8076-82297E81D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5B79D-D3FD-0D13-FCAD-0990E8A22C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2FD314-D4FB-779D-295C-3B1E27180E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2D7EB8-B005-345B-A02C-8FB6BF27D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A4E77-38CC-42EF-8406-1529F956612F}" type="datetimeFigureOut">
              <a:rPr lang="en-IN" smtClean="0"/>
              <a:t>13-02-2024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722865-A8CA-41CF-6E7A-147762343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F0FF91-6F30-EF4F-DCB1-EA2E213C6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FC1AA-670B-4286-ABD2-5F192BE077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0364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E0371-D2E7-02DF-EF36-BB753C440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849669-0AFD-E7D8-35BF-DDB8E92555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D9542F-959B-041A-02B2-E3944D7BE9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1C83B2-D948-479B-554C-028AC3401A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C2D53F-39E4-C657-6414-8EA45A3C32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24960D-8BBA-61DF-4ED0-40BD565D2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A4E77-38CC-42EF-8406-1529F956612F}" type="datetimeFigureOut">
              <a:rPr lang="en-IN" smtClean="0"/>
              <a:t>13-02-2024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FB204E-7109-CA51-4D77-3AABE9BD7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2BCCE3-833E-D15B-C8AD-DF1AC0868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FC1AA-670B-4286-ABD2-5F192BE077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9226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296A0-3D77-DD74-95CB-C45829E0E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D08A20-1999-72D8-A922-F72BCB122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A4E77-38CC-42EF-8406-1529F956612F}" type="datetimeFigureOut">
              <a:rPr lang="en-IN" smtClean="0"/>
              <a:t>13-02-2024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9443E4-E5F6-B09D-C720-299A636DE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8E2D01-7636-90DC-FECC-9655E0CEC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FC1AA-670B-4286-ABD2-5F192BE077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0930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90DAE2-0ED8-8714-4149-E7B359CFC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A4E77-38CC-42EF-8406-1529F956612F}" type="datetimeFigureOut">
              <a:rPr lang="en-IN" smtClean="0"/>
              <a:t>13-02-2024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884040-238D-2285-C101-9631A2D6E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587507-51CD-B245-25C8-16BD59073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FC1AA-670B-4286-ABD2-5F192BE077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6521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EAB47-9645-76A8-F1DE-AEAF8E3DD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EB517-7082-42A5-E100-047B11C90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2D2084-011A-9A67-EE35-56EA2B3995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CE4C2-3681-A8B5-0B05-6403BFDE6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A4E77-38CC-42EF-8406-1529F956612F}" type="datetimeFigureOut">
              <a:rPr lang="en-IN" smtClean="0"/>
              <a:t>13-02-2024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E37870-3B87-53B6-4105-E1A5495F9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5D4240-4D23-6660-9039-AE803DB51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FC1AA-670B-4286-ABD2-5F192BE077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076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F4059-B65A-E13B-5052-52F1BDE58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1A59CF-5619-4329-A2A2-5BE484B3EE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7B5A3-ABAD-ECFF-D127-1333BE88D7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D041B4-9A19-9D0D-7D2E-7CDDA056E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A4E77-38CC-42EF-8406-1529F956612F}" type="datetimeFigureOut">
              <a:rPr lang="en-IN" smtClean="0"/>
              <a:t>13-02-2024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F8B0EF-5953-6DCB-ADB1-17BC63791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FFAEDA-C4DA-3359-15CB-34E63C26D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FC1AA-670B-4286-ABD2-5F192BE077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2516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3214B-ED19-F852-C626-CA938EFED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1E484F-D131-C99D-239E-3BFDE4564F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0BBA8-7EFD-4E92-EA79-72041B885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A4E77-38CC-42EF-8406-1529F956612F}" type="datetimeFigureOut">
              <a:rPr lang="en-IN" smtClean="0"/>
              <a:t>13-02-2024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2D389-0BF7-D05A-8E8E-FA14BAB8A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F36998-B5D0-0E24-A9F6-BFFD37DC8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FC1AA-670B-4286-ABD2-5F192BE077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0749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5FC857-5EC7-A1E7-1A72-093AF51CB6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91004B-FBE7-A0F5-6FC5-F3332557DC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4A692-2DA3-2D10-0840-0F0E1A63F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A4E77-38CC-42EF-8406-1529F956612F}" type="datetimeFigureOut">
              <a:rPr lang="en-IN" smtClean="0"/>
              <a:t>13-02-2024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3908E-2343-E6D3-9606-CB7850BB4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DE7C09-9BA2-79A6-2CC3-D64DDC610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FC1AA-670B-4286-ABD2-5F192BE077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5512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1C7B10-A7BC-38A6-BC4B-609018891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0323DB-4A44-3508-2534-635E63C8F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BB717-BD1A-E6AC-E391-B67D8BBF16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1A4E77-38CC-42EF-8406-1529F956612F}" type="datetimeFigureOut">
              <a:rPr lang="en-IN" smtClean="0"/>
              <a:t>13-02-2024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C6A8D-CB2F-3570-5CCC-3E88FA4AE3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70E273-248A-A9A0-AE03-FE6BD5278A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EFC1AA-670B-4286-ABD2-5F192BE077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9276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with a green line&#10;&#10;Description automatically generated">
            <a:extLst>
              <a:ext uri="{FF2B5EF4-FFF2-40B4-BE49-F238E27FC236}">
                <a16:creationId xmlns:a16="http://schemas.microsoft.com/office/drawing/2014/main" id="{A58034F4-6076-022D-C2D5-116E7B31C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26" y="927907"/>
            <a:ext cx="7638394" cy="4796911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5E24FC0-7FC3-9C06-9D2B-0862A5B227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595663"/>
              </p:ext>
            </p:extLst>
          </p:nvPr>
        </p:nvGraphicFramePr>
        <p:xfrm>
          <a:off x="8911771" y="2687320"/>
          <a:ext cx="2546221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9729">
                  <a:extLst>
                    <a:ext uri="{9D8B030D-6E8A-4147-A177-3AD203B41FA5}">
                      <a16:colId xmlns:a16="http://schemas.microsoft.com/office/drawing/2014/main" val="2294661321"/>
                    </a:ext>
                  </a:extLst>
                </a:gridCol>
                <a:gridCol w="1296492">
                  <a:extLst>
                    <a:ext uri="{9D8B030D-6E8A-4147-A177-3AD203B41FA5}">
                      <a16:colId xmlns:a16="http://schemas.microsoft.com/office/drawing/2014/main" val="217810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Expression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443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RPGR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841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NUP93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585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MCM3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1082305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2C970DA-4044-E5F8-8A72-439740E9ACB8}"/>
              </a:ext>
            </a:extLst>
          </p:cNvPr>
          <p:cNvSpPr txBox="1"/>
          <p:nvPr/>
        </p:nvSpPr>
        <p:spPr>
          <a:xfrm>
            <a:off x="923623" y="151511"/>
            <a:ext cx="180612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GO:0005813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CC)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9ADE6B-4606-46B1-0BA6-F24F1ADB05AF}"/>
              </a:ext>
            </a:extLst>
          </p:cNvPr>
          <p:cNvSpPr txBox="1"/>
          <p:nvPr/>
        </p:nvSpPr>
        <p:spPr>
          <a:xfrm>
            <a:off x="556726" y="151510"/>
            <a:ext cx="5349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714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a green line&#10;&#10;Description automatically generated">
            <a:extLst>
              <a:ext uri="{FF2B5EF4-FFF2-40B4-BE49-F238E27FC236}">
                <a16:creationId xmlns:a16="http://schemas.microsoft.com/office/drawing/2014/main" id="{511D9965-9D3F-9C6F-60E2-3AA29B1FF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09" y="998376"/>
            <a:ext cx="8128854" cy="5104920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57FA76A-8534-5124-4BFF-E61B590AA5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624651"/>
              </p:ext>
            </p:extLst>
          </p:nvPr>
        </p:nvGraphicFramePr>
        <p:xfrm>
          <a:off x="8911771" y="2687320"/>
          <a:ext cx="2546221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9729">
                  <a:extLst>
                    <a:ext uri="{9D8B030D-6E8A-4147-A177-3AD203B41FA5}">
                      <a16:colId xmlns:a16="http://schemas.microsoft.com/office/drawing/2014/main" val="2294661321"/>
                    </a:ext>
                  </a:extLst>
                </a:gridCol>
                <a:gridCol w="1296492">
                  <a:extLst>
                    <a:ext uri="{9D8B030D-6E8A-4147-A177-3AD203B41FA5}">
                      <a16:colId xmlns:a16="http://schemas.microsoft.com/office/drawing/2014/main" val="217810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Expression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443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RPGR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841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NUP93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585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MCM3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1082305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E8C41F3-F772-E3E7-01ED-A21F3D9436D4}"/>
              </a:ext>
            </a:extLst>
          </p:cNvPr>
          <p:cNvSpPr txBox="1"/>
          <p:nvPr/>
        </p:nvSpPr>
        <p:spPr>
          <a:xfrm>
            <a:off x="923623" y="151511"/>
            <a:ext cx="180612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GO:0005815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  <a:r>
              <a:rPr lang="en-I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D7EFFF-EF51-3BD8-2E66-E92F2ABC6319}"/>
              </a:ext>
            </a:extLst>
          </p:cNvPr>
          <p:cNvSpPr txBox="1"/>
          <p:nvPr/>
        </p:nvSpPr>
        <p:spPr>
          <a:xfrm>
            <a:off x="514009" y="151511"/>
            <a:ext cx="5045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</a:t>
            </a:r>
            <a:r>
              <a:rPr lang="en-IN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771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a green line&#10;&#10;Description automatically generated">
            <a:extLst>
              <a:ext uri="{FF2B5EF4-FFF2-40B4-BE49-F238E27FC236}">
                <a16:creationId xmlns:a16="http://schemas.microsoft.com/office/drawing/2014/main" id="{32919F31-2C45-CBE9-4C76-4075A26DA9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83" y="904933"/>
            <a:ext cx="8038430" cy="5048134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297961D-2EC5-D886-CFB4-7ED7B757C3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545979"/>
              </p:ext>
            </p:extLst>
          </p:nvPr>
        </p:nvGraphicFramePr>
        <p:xfrm>
          <a:off x="8911771" y="2687320"/>
          <a:ext cx="2546221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9729">
                  <a:extLst>
                    <a:ext uri="{9D8B030D-6E8A-4147-A177-3AD203B41FA5}">
                      <a16:colId xmlns:a16="http://schemas.microsoft.com/office/drawing/2014/main" val="2294661321"/>
                    </a:ext>
                  </a:extLst>
                </a:gridCol>
                <a:gridCol w="1296492">
                  <a:extLst>
                    <a:ext uri="{9D8B030D-6E8A-4147-A177-3AD203B41FA5}">
                      <a16:colId xmlns:a16="http://schemas.microsoft.com/office/drawing/2014/main" val="217810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Expression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443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RAD23A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841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AXIN1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585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TBL1X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1082305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5C233F8-7120-594D-A58E-B9C024F3B4EA}"/>
              </a:ext>
            </a:extLst>
          </p:cNvPr>
          <p:cNvSpPr txBox="1"/>
          <p:nvPr/>
        </p:nvSpPr>
        <p:spPr>
          <a:xfrm>
            <a:off x="885442" y="141485"/>
            <a:ext cx="1616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GO:0010498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BP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6D5A7-C9FA-0DF9-855E-4FAB2826719F}"/>
              </a:ext>
            </a:extLst>
          </p:cNvPr>
          <p:cNvSpPr txBox="1"/>
          <p:nvPr/>
        </p:nvSpPr>
        <p:spPr>
          <a:xfrm>
            <a:off x="509183" y="156875"/>
            <a:ext cx="4985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</a:t>
            </a:r>
            <a:r>
              <a:rPr lang="en-IN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423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a green line&#10;&#10;Description automatically generated">
            <a:extLst>
              <a:ext uri="{FF2B5EF4-FFF2-40B4-BE49-F238E27FC236}">
                <a16:creationId xmlns:a16="http://schemas.microsoft.com/office/drawing/2014/main" id="{8058995B-289B-FE7A-9D0C-21437B3018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83" y="1015498"/>
            <a:ext cx="7636441" cy="47956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70A485A-D0C8-C40C-AA3F-812098CCA899}"/>
              </a:ext>
            </a:extLst>
          </p:cNvPr>
          <p:cNvSpPr txBox="1"/>
          <p:nvPr/>
        </p:nvSpPr>
        <p:spPr>
          <a:xfrm>
            <a:off x="509183" y="156875"/>
            <a:ext cx="4985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</a:t>
            </a:r>
            <a:r>
              <a:rPr lang="en-IN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74E1CF-100B-99C0-9C9A-312D056488CB}"/>
              </a:ext>
            </a:extLst>
          </p:cNvPr>
          <p:cNvSpPr txBox="1"/>
          <p:nvPr/>
        </p:nvSpPr>
        <p:spPr>
          <a:xfrm>
            <a:off x="885442" y="141485"/>
            <a:ext cx="1616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GO:0043161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BP)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843224D-91E0-8D28-0D46-D4029B3F4E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568613"/>
              </p:ext>
            </p:extLst>
          </p:nvPr>
        </p:nvGraphicFramePr>
        <p:xfrm>
          <a:off x="8510555" y="2771295"/>
          <a:ext cx="2546221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9729">
                  <a:extLst>
                    <a:ext uri="{9D8B030D-6E8A-4147-A177-3AD203B41FA5}">
                      <a16:colId xmlns:a16="http://schemas.microsoft.com/office/drawing/2014/main" val="2294661321"/>
                    </a:ext>
                  </a:extLst>
                </a:gridCol>
                <a:gridCol w="1296492">
                  <a:extLst>
                    <a:ext uri="{9D8B030D-6E8A-4147-A177-3AD203B41FA5}">
                      <a16:colId xmlns:a16="http://schemas.microsoft.com/office/drawing/2014/main" val="217810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Expression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443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RAD23A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841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AXIN1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585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TBL1X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10823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1885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a green line&#10;&#10;Description automatically generated">
            <a:extLst>
              <a:ext uri="{FF2B5EF4-FFF2-40B4-BE49-F238E27FC236}">
                <a16:creationId xmlns:a16="http://schemas.microsoft.com/office/drawing/2014/main" id="{FFDF4AA1-FF2B-E5C8-5D7C-DC88DA8126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03" y="1455576"/>
            <a:ext cx="7412536" cy="46550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3B39C97-A1E2-3F99-5A8A-66CAD27D9D91}"/>
              </a:ext>
            </a:extLst>
          </p:cNvPr>
          <p:cNvSpPr txBox="1"/>
          <p:nvPr/>
        </p:nvSpPr>
        <p:spPr>
          <a:xfrm>
            <a:off x="509183" y="156875"/>
            <a:ext cx="4985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</a:t>
            </a:r>
            <a:r>
              <a:rPr lang="en-IN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682A31-A93F-F1DD-2E9E-37CC77EDAFE0}"/>
              </a:ext>
            </a:extLst>
          </p:cNvPr>
          <p:cNvSpPr txBox="1"/>
          <p:nvPr/>
        </p:nvSpPr>
        <p:spPr>
          <a:xfrm>
            <a:off x="893406" y="156874"/>
            <a:ext cx="17751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GO:0048519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BP)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983DFF4-CD3D-30A9-685C-1DD72ACC32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987658"/>
              </p:ext>
            </p:extLst>
          </p:nvPr>
        </p:nvGraphicFramePr>
        <p:xfrm>
          <a:off x="8219147" y="327544"/>
          <a:ext cx="2453952" cy="6339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7460">
                  <a:extLst>
                    <a:ext uri="{9D8B030D-6E8A-4147-A177-3AD203B41FA5}">
                      <a16:colId xmlns:a16="http://schemas.microsoft.com/office/drawing/2014/main" val="2294661321"/>
                    </a:ext>
                  </a:extLst>
                </a:gridCol>
                <a:gridCol w="1296492">
                  <a:extLst>
                    <a:ext uri="{9D8B030D-6E8A-4147-A177-3AD203B41FA5}">
                      <a16:colId xmlns:a16="http://schemas.microsoft.com/office/drawing/2014/main" val="217810230"/>
                    </a:ext>
                  </a:extLst>
                </a:gridCol>
              </a:tblGrid>
              <a:tr h="136227">
                <a:tc>
                  <a:txBody>
                    <a:bodyPr/>
                    <a:lstStyle/>
                    <a:p>
                      <a:pPr algn="ctr"/>
                      <a:r>
                        <a:rPr lang="en-IN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Expression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4431771"/>
                  </a:ext>
                </a:extLst>
              </a:tr>
              <a:tr h="1679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CCND1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84169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SOX2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5854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TNFSF4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10823054"/>
                  </a:ext>
                </a:extLst>
              </a:tr>
              <a:tr h="1175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RELA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76298632"/>
                  </a:ext>
                </a:extLst>
              </a:tr>
              <a:tr h="18474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KNG1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286351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CAD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30620533"/>
                  </a:ext>
                </a:extLst>
              </a:tr>
              <a:tr h="132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HDAC2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959676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TNF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967926"/>
                  </a:ext>
                </a:extLst>
              </a:tr>
              <a:tr h="1268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BUB1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46436169"/>
                  </a:ext>
                </a:extLst>
              </a:tr>
              <a:tr h="1194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TXNIP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34978217"/>
                  </a:ext>
                </a:extLst>
              </a:tr>
              <a:tr h="1306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MYH9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7250667"/>
                  </a:ext>
                </a:extLst>
              </a:tr>
              <a:tr h="2164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PDCD1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74043228"/>
                  </a:ext>
                </a:extLst>
              </a:tr>
              <a:tr h="2052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83279861"/>
                  </a:ext>
                </a:extLst>
              </a:tr>
              <a:tr h="2388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YWHAZ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40381526"/>
                  </a:ext>
                </a:extLst>
              </a:tr>
              <a:tr h="2332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SOCS3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30863584"/>
                  </a:ext>
                </a:extLst>
              </a:tr>
              <a:tr h="2407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PDCD1LG2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21368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CYP19A1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058066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CCR7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601232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RHEB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362932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DPYSL3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30444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AGT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837336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AXIN1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79511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ETS1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947209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FKBP4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15372221"/>
                  </a:ext>
                </a:extLst>
              </a:tr>
              <a:tr h="1623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TBL1X</a:t>
                      </a:r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75386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2537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a green line&#10;&#10;Description automatically generated">
            <a:extLst>
              <a:ext uri="{FF2B5EF4-FFF2-40B4-BE49-F238E27FC236}">
                <a16:creationId xmlns:a16="http://schemas.microsoft.com/office/drawing/2014/main" id="{27E0FC1A-6F72-693B-F3C3-7E7FF0EE6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08" y="1131748"/>
            <a:ext cx="7316090" cy="459450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FA229CE-C535-A251-CB38-0ED6721118FA}"/>
              </a:ext>
            </a:extLst>
          </p:cNvPr>
          <p:cNvSpPr txBox="1"/>
          <p:nvPr/>
        </p:nvSpPr>
        <p:spPr>
          <a:xfrm>
            <a:off x="509183" y="156875"/>
            <a:ext cx="4985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(f</a:t>
            </a:r>
            <a:r>
              <a:rPr lang="en-IN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768D5B-0468-50B2-6898-BF8D302EABFA}"/>
              </a:ext>
            </a:extLst>
          </p:cNvPr>
          <p:cNvSpPr txBox="1"/>
          <p:nvPr/>
        </p:nvSpPr>
        <p:spPr>
          <a:xfrm>
            <a:off x="828093" y="156875"/>
            <a:ext cx="17005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GO:0030705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BP)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626751-18D8-AD21-65B3-1D65355F44A5}"/>
              </a:ext>
            </a:extLst>
          </p:cNvPr>
          <p:cNvSpPr txBox="1"/>
          <p:nvPr/>
        </p:nvSpPr>
        <p:spPr>
          <a:xfrm>
            <a:off x="3048778" y="3244334"/>
            <a:ext cx="17938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RPGR/MYO1C</a:t>
            </a:r>
            <a:r>
              <a:rPr lang="en-IN" dirty="0"/>
              <a:t>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8100609-E4D1-0213-56EA-1ACBCD8D25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878160"/>
              </p:ext>
            </p:extLst>
          </p:nvPr>
        </p:nvGraphicFramePr>
        <p:xfrm>
          <a:off x="8603861" y="2966046"/>
          <a:ext cx="2546221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9729">
                  <a:extLst>
                    <a:ext uri="{9D8B030D-6E8A-4147-A177-3AD203B41FA5}">
                      <a16:colId xmlns:a16="http://schemas.microsoft.com/office/drawing/2014/main" val="2294661321"/>
                    </a:ext>
                  </a:extLst>
                </a:gridCol>
                <a:gridCol w="1296492">
                  <a:extLst>
                    <a:ext uri="{9D8B030D-6E8A-4147-A177-3AD203B41FA5}">
                      <a16:colId xmlns:a16="http://schemas.microsoft.com/office/drawing/2014/main" val="217810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Expression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443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RPGR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841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MYO1C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5854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5602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green line and lines&#10;&#10;Description automatically generated">
            <a:extLst>
              <a:ext uri="{FF2B5EF4-FFF2-40B4-BE49-F238E27FC236}">
                <a16:creationId xmlns:a16="http://schemas.microsoft.com/office/drawing/2014/main" id="{2D4EFD96-6353-1284-8F3D-CE1F9098C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26" y="1530220"/>
            <a:ext cx="6781651" cy="42588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908617-4CA8-F064-81B2-993337F43913}"/>
              </a:ext>
            </a:extLst>
          </p:cNvPr>
          <p:cNvSpPr txBox="1"/>
          <p:nvPr/>
        </p:nvSpPr>
        <p:spPr>
          <a:xfrm>
            <a:off x="509183" y="156875"/>
            <a:ext cx="4985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</a:t>
            </a:r>
            <a:r>
              <a:rPr lang="en-IN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8A0598-225E-7CEE-C787-AEE2EF2AE757}"/>
              </a:ext>
            </a:extLst>
          </p:cNvPr>
          <p:cNvSpPr txBox="1"/>
          <p:nvPr/>
        </p:nvSpPr>
        <p:spPr>
          <a:xfrm>
            <a:off x="893406" y="156874"/>
            <a:ext cx="18497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GO:0007276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BP)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1FCCCC-0BA1-FB89-9D19-DD7920F999BA}"/>
              </a:ext>
            </a:extLst>
          </p:cNvPr>
          <p:cNvSpPr txBox="1"/>
          <p:nvPr/>
        </p:nvSpPr>
        <p:spPr>
          <a:xfrm>
            <a:off x="3477987" y="1068904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NOS3/PAX5/RPS6/SPO11/STK11</a:t>
            </a:r>
            <a:r>
              <a:rPr lang="en-IN" dirty="0"/>
              <a:t>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447A80E-1459-C3EC-B1F0-78634C9AC9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85157"/>
              </p:ext>
            </p:extLst>
          </p:nvPr>
        </p:nvGraphicFramePr>
        <p:xfrm>
          <a:off x="8417248" y="2503958"/>
          <a:ext cx="2546221" cy="2311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9729">
                  <a:extLst>
                    <a:ext uri="{9D8B030D-6E8A-4147-A177-3AD203B41FA5}">
                      <a16:colId xmlns:a16="http://schemas.microsoft.com/office/drawing/2014/main" val="2294661321"/>
                    </a:ext>
                  </a:extLst>
                </a:gridCol>
                <a:gridCol w="1296492">
                  <a:extLst>
                    <a:ext uri="{9D8B030D-6E8A-4147-A177-3AD203B41FA5}">
                      <a16:colId xmlns:a16="http://schemas.microsoft.com/office/drawing/2014/main" val="217810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Expression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443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NOS3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841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PAX5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585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RPS6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  <a:p>
                      <a:pPr algn="ctr"/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30391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SPO11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0356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STK11</a:t>
                      </a:r>
                      <a:r>
                        <a:rPr lang="en-IN" sz="1200" dirty="0"/>
                        <a:t> 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5875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1060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showing a line graph&#10;&#10;Description automatically generated">
            <a:extLst>
              <a:ext uri="{FF2B5EF4-FFF2-40B4-BE49-F238E27FC236}">
                <a16:creationId xmlns:a16="http://schemas.microsoft.com/office/drawing/2014/main" id="{DE3F1ECD-923F-0654-3C60-A3070B90A4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3" y="1530220"/>
            <a:ext cx="7439322" cy="46718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CAD9698-C0A2-A76A-CC23-9A2438F014A1}"/>
              </a:ext>
            </a:extLst>
          </p:cNvPr>
          <p:cNvSpPr txBox="1"/>
          <p:nvPr/>
        </p:nvSpPr>
        <p:spPr>
          <a:xfrm>
            <a:off x="509183" y="156875"/>
            <a:ext cx="4985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</a:t>
            </a:r>
            <a:r>
              <a:rPr lang="en-IN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734C8C-2E1A-BE2E-2DF9-564DF8516E87}"/>
              </a:ext>
            </a:extLst>
          </p:cNvPr>
          <p:cNvSpPr txBox="1"/>
          <p:nvPr/>
        </p:nvSpPr>
        <p:spPr>
          <a:xfrm>
            <a:off x="828093" y="156874"/>
            <a:ext cx="17191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GO:0048609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BP)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3B5AD9B-4BF3-73A1-9450-EA1D5E0510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577963"/>
              </p:ext>
            </p:extLst>
          </p:nvPr>
        </p:nvGraphicFramePr>
        <p:xfrm>
          <a:off x="8706497" y="2457305"/>
          <a:ext cx="2546221" cy="2311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9729">
                  <a:extLst>
                    <a:ext uri="{9D8B030D-6E8A-4147-A177-3AD203B41FA5}">
                      <a16:colId xmlns:a16="http://schemas.microsoft.com/office/drawing/2014/main" val="2294661321"/>
                    </a:ext>
                  </a:extLst>
                </a:gridCol>
                <a:gridCol w="1296492">
                  <a:extLst>
                    <a:ext uri="{9D8B030D-6E8A-4147-A177-3AD203B41FA5}">
                      <a16:colId xmlns:a16="http://schemas.microsoft.com/office/drawing/2014/main" val="217810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Expression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443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NOS3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841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PAX5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585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RPS6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  <a:p>
                      <a:pPr algn="ctr"/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30391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SPO11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0356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STK11</a:t>
                      </a:r>
                      <a:r>
                        <a:rPr lang="en-IN" sz="1200" dirty="0"/>
                        <a:t> 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5875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1627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a green line&#10;&#10;Description automatically generated">
            <a:extLst>
              <a:ext uri="{FF2B5EF4-FFF2-40B4-BE49-F238E27FC236}">
                <a16:creationId xmlns:a16="http://schemas.microsoft.com/office/drawing/2014/main" id="{29115E95-B9B8-BC07-3AD0-4D38C72CCC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83" y="860611"/>
            <a:ext cx="7802022" cy="48996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4E9C56-A849-400C-B175-C3F16205EAD0}"/>
              </a:ext>
            </a:extLst>
          </p:cNvPr>
          <p:cNvSpPr txBox="1"/>
          <p:nvPr/>
        </p:nvSpPr>
        <p:spPr>
          <a:xfrm>
            <a:off x="509183" y="156875"/>
            <a:ext cx="4985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</a:t>
            </a:r>
            <a:r>
              <a:rPr lang="en-IN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BF52DE-04F8-EC59-6BB0-A220BD5B7C62}"/>
              </a:ext>
            </a:extLst>
          </p:cNvPr>
          <p:cNvSpPr txBox="1"/>
          <p:nvPr/>
        </p:nvSpPr>
        <p:spPr>
          <a:xfrm>
            <a:off x="758444" y="156875"/>
            <a:ext cx="17658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GO:0048523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BP)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01A8D6B-2122-C0C7-C26E-162B895961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3010"/>
              </p:ext>
            </p:extLst>
          </p:nvPr>
        </p:nvGraphicFramePr>
        <p:xfrm>
          <a:off x="8979604" y="310763"/>
          <a:ext cx="2453952" cy="609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7460">
                  <a:extLst>
                    <a:ext uri="{9D8B030D-6E8A-4147-A177-3AD203B41FA5}">
                      <a16:colId xmlns:a16="http://schemas.microsoft.com/office/drawing/2014/main" val="2294661321"/>
                    </a:ext>
                  </a:extLst>
                </a:gridCol>
                <a:gridCol w="1296492">
                  <a:extLst>
                    <a:ext uri="{9D8B030D-6E8A-4147-A177-3AD203B41FA5}">
                      <a16:colId xmlns:a16="http://schemas.microsoft.com/office/drawing/2014/main" val="217810230"/>
                    </a:ext>
                  </a:extLst>
                </a:gridCol>
              </a:tblGrid>
              <a:tr h="136227">
                <a:tc>
                  <a:txBody>
                    <a:bodyPr/>
                    <a:lstStyle/>
                    <a:p>
                      <a:pPr algn="ctr"/>
                      <a:r>
                        <a:rPr lang="en-IN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Expression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4431771"/>
                  </a:ext>
                </a:extLst>
              </a:tr>
              <a:tr h="1679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CCND1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84169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SOX2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5854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TNFSF4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10823054"/>
                  </a:ext>
                </a:extLst>
              </a:tr>
              <a:tr h="1175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RELA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76298632"/>
                  </a:ext>
                </a:extLst>
              </a:tr>
              <a:tr h="18474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KNG1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286351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CAD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30620533"/>
                  </a:ext>
                </a:extLst>
              </a:tr>
              <a:tr h="132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HDAC2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959676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TNF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967926"/>
                  </a:ext>
                </a:extLst>
              </a:tr>
              <a:tr h="1268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BUB1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46436169"/>
                  </a:ext>
                </a:extLst>
              </a:tr>
              <a:tr h="1194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TXNIP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34978217"/>
                  </a:ext>
                </a:extLst>
              </a:tr>
              <a:tr h="1306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MYH9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7250667"/>
                  </a:ext>
                </a:extLst>
              </a:tr>
              <a:tr h="2164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PDCD1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74043228"/>
                  </a:ext>
                </a:extLst>
              </a:tr>
              <a:tr h="2052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83279861"/>
                  </a:ext>
                </a:extLst>
              </a:tr>
              <a:tr h="2388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YWHAZ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40381526"/>
                  </a:ext>
                </a:extLst>
              </a:tr>
              <a:tr h="2332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SOCS3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30863584"/>
                  </a:ext>
                </a:extLst>
              </a:tr>
              <a:tr h="2407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PDCD1LG2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21368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CYP19A1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058066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CCR7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601232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DPYSL3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30444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AGT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837336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AXIN1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79511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ETS1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947209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FKBP4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15372221"/>
                  </a:ext>
                </a:extLst>
              </a:tr>
              <a:tr h="1623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TBL1X</a:t>
                      </a:r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75386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2624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green line&#10;&#10;Description automatically generated">
            <a:extLst>
              <a:ext uri="{FF2B5EF4-FFF2-40B4-BE49-F238E27FC236}">
                <a16:creationId xmlns:a16="http://schemas.microsoft.com/office/drawing/2014/main" id="{7B33BF8E-18A3-BA25-45AB-6D3A5ED065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83" y="1050376"/>
            <a:ext cx="7913849" cy="49698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5B826A2-768D-4B0E-B49A-B95CEFAFA7C0}"/>
              </a:ext>
            </a:extLst>
          </p:cNvPr>
          <p:cNvSpPr txBox="1"/>
          <p:nvPr/>
        </p:nvSpPr>
        <p:spPr>
          <a:xfrm>
            <a:off x="509183" y="156875"/>
            <a:ext cx="4985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(j</a:t>
            </a:r>
            <a:r>
              <a:rPr lang="en-IN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FC02CA-6B7F-1373-68E6-AB12B0652FBB}"/>
              </a:ext>
            </a:extLst>
          </p:cNvPr>
          <p:cNvSpPr txBox="1"/>
          <p:nvPr/>
        </p:nvSpPr>
        <p:spPr>
          <a:xfrm>
            <a:off x="758444" y="180609"/>
            <a:ext cx="18124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GO:0030139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CC)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88FB76B-F943-6ABD-C02D-6D8AFE0D0B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64242"/>
              </p:ext>
            </p:extLst>
          </p:nvPr>
        </p:nvGraphicFramePr>
        <p:xfrm>
          <a:off x="8911771" y="2687320"/>
          <a:ext cx="2546221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9729">
                  <a:extLst>
                    <a:ext uri="{9D8B030D-6E8A-4147-A177-3AD203B41FA5}">
                      <a16:colId xmlns:a16="http://schemas.microsoft.com/office/drawing/2014/main" val="2294661321"/>
                    </a:ext>
                  </a:extLst>
                </a:gridCol>
                <a:gridCol w="1296492">
                  <a:extLst>
                    <a:ext uri="{9D8B030D-6E8A-4147-A177-3AD203B41FA5}">
                      <a16:colId xmlns:a16="http://schemas.microsoft.com/office/drawing/2014/main" val="217810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Expression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443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MYO1C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841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NOS3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585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EGF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10823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9215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a green line&#10;&#10;Description automatically generated">
            <a:extLst>
              <a:ext uri="{FF2B5EF4-FFF2-40B4-BE49-F238E27FC236}">
                <a16:creationId xmlns:a16="http://schemas.microsoft.com/office/drawing/2014/main" id="{824156B0-A5CD-FE0C-3C3E-947B06DBA4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83" y="1171399"/>
            <a:ext cx="7708505" cy="48409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07641B1-2A88-B05D-23F4-373F8532BCB4}"/>
              </a:ext>
            </a:extLst>
          </p:cNvPr>
          <p:cNvSpPr txBox="1"/>
          <p:nvPr/>
        </p:nvSpPr>
        <p:spPr>
          <a:xfrm>
            <a:off x="509183" y="156875"/>
            <a:ext cx="4985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(k</a:t>
            </a:r>
            <a:r>
              <a:rPr lang="en-IN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66965B-0AA2-F8AC-A70D-E6E5F195447D}"/>
              </a:ext>
            </a:extLst>
          </p:cNvPr>
          <p:cNvSpPr txBox="1"/>
          <p:nvPr/>
        </p:nvSpPr>
        <p:spPr>
          <a:xfrm>
            <a:off x="1007706" y="156874"/>
            <a:ext cx="16304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GO:0031984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CC)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7B1C62-F6D6-F478-B269-D92EE7277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54666"/>
              </p:ext>
            </p:extLst>
          </p:nvPr>
        </p:nvGraphicFramePr>
        <p:xfrm>
          <a:off x="8911771" y="2687320"/>
          <a:ext cx="2546221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9729">
                  <a:extLst>
                    <a:ext uri="{9D8B030D-6E8A-4147-A177-3AD203B41FA5}">
                      <a16:colId xmlns:a16="http://schemas.microsoft.com/office/drawing/2014/main" val="2294661321"/>
                    </a:ext>
                  </a:extLst>
                </a:gridCol>
                <a:gridCol w="1296492">
                  <a:extLst>
                    <a:ext uri="{9D8B030D-6E8A-4147-A177-3AD203B41FA5}">
                      <a16:colId xmlns:a16="http://schemas.microsoft.com/office/drawing/2014/main" val="217810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Expression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443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RHEB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841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FUT4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5854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6174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a green line&#10;&#10;Description automatically generated">
            <a:extLst>
              <a:ext uri="{FF2B5EF4-FFF2-40B4-BE49-F238E27FC236}">
                <a16:creationId xmlns:a16="http://schemas.microsoft.com/office/drawing/2014/main" id="{56EE728D-C10A-10D0-7242-91F164F95B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44" y="1250577"/>
            <a:ext cx="7965455" cy="50023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EDF9393-CA9A-513B-F9EB-97BE744938DE}"/>
              </a:ext>
            </a:extLst>
          </p:cNvPr>
          <p:cNvSpPr txBox="1"/>
          <p:nvPr/>
        </p:nvSpPr>
        <p:spPr>
          <a:xfrm>
            <a:off x="509183" y="156875"/>
            <a:ext cx="4985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</a:t>
            </a:r>
            <a:r>
              <a:rPr lang="en-IN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4DC82E-71E0-8AC3-E8E2-86DC6037F6D9}"/>
              </a:ext>
            </a:extLst>
          </p:cNvPr>
          <p:cNvSpPr txBox="1"/>
          <p:nvPr/>
        </p:nvSpPr>
        <p:spPr>
          <a:xfrm>
            <a:off x="1007706" y="156875"/>
            <a:ext cx="17783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GO:0097529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BP)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A585BBB-04CF-F3A5-2F8A-FAACBE05D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701893"/>
              </p:ext>
            </p:extLst>
          </p:nvPr>
        </p:nvGraphicFramePr>
        <p:xfrm>
          <a:off x="9073137" y="3195469"/>
          <a:ext cx="2546221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9729">
                  <a:extLst>
                    <a:ext uri="{9D8B030D-6E8A-4147-A177-3AD203B41FA5}">
                      <a16:colId xmlns:a16="http://schemas.microsoft.com/office/drawing/2014/main" val="2294661321"/>
                    </a:ext>
                  </a:extLst>
                </a:gridCol>
                <a:gridCol w="1296492">
                  <a:extLst>
                    <a:ext uri="{9D8B030D-6E8A-4147-A177-3AD203B41FA5}">
                      <a16:colId xmlns:a16="http://schemas.microsoft.com/office/drawing/2014/main" val="217810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Expression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443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CCR7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841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FUT4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5854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3908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green line&#10;&#10;Description automatically generated">
            <a:extLst>
              <a:ext uri="{FF2B5EF4-FFF2-40B4-BE49-F238E27FC236}">
                <a16:creationId xmlns:a16="http://schemas.microsoft.com/office/drawing/2014/main" id="{2B5D22E9-C524-D762-14C4-C1590EF7A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44" y="1046756"/>
            <a:ext cx="8033061" cy="504476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BA6020A-0C98-8F1F-3EA9-06A6ED2DBC13}"/>
              </a:ext>
            </a:extLst>
          </p:cNvPr>
          <p:cNvSpPr txBox="1"/>
          <p:nvPr/>
        </p:nvSpPr>
        <p:spPr>
          <a:xfrm>
            <a:off x="509183" y="156875"/>
            <a:ext cx="4985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</a:t>
            </a:r>
            <a:r>
              <a:rPr lang="en-IN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B01A45-DF6D-2B3F-650A-81074B7133F7}"/>
              </a:ext>
            </a:extLst>
          </p:cNvPr>
          <p:cNvSpPr txBox="1"/>
          <p:nvPr/>
        </p:nvSpPr>
        <p:spPr>
          <a:xfrm>
            <a:off x="954740" y="192726"/>
            <a:ext cx="20069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GO:0008134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MF)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3F89E65-CE60-B4D8-C88C-81FEAF15C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040094"/>
              </p:ext>
            </p:extLst>
          </p:nvPr>
        </p:nvGraphicFramePr>
        <p:xfrm>
          <a:off x="9129382" y="2827457"/>
          <a:ext cx="2546221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9729">
                  <a:extLst>
                    <a:ext uri="{9D8B030D-6E8A-4147-A177-3AD203B41FA5}">
                      <a16:colId xmlns:a16="http://schemas.microsoft.com/office/drawing/2014/main" val="2294661321"/>
                    </a:ext>
                  </a:extLst>
                </a:gridCol>
                <a:gridCol w="1296492">
                  <a:extLst>
                    <a:ext uri="{9D8B030D-6E8A-4147-A177-3AD203B41FA5}">
                      <a16:colId xmlns:a16="http://schemas.microsoft.com/office/drawing/2014/main" val="217810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Expression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443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ETS1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841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FKBP4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585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TBL1X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10823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5975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a green line&#10;&#10;Description automatically generated">
            <a:extLst>
              <a:ext uri="{FF2B5EF4-FFF2-40B4-BE49-F238E27FC236}">
                <a16:creationId xmlns:a16="http://schemas.microsoft.com/office/drawing/2014/main" id="{34F4BBDC-2D96-60B3-DC85-3BA9CDF02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506" y="1026421"/>
            <a:ext cx="8086850" cy="50785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0315A5-59C2-4313-8A42-2DD8FD5CF2C3}"/>
              </a:ext>
            </a:extLst>
          </p:cNvPr>
          <p:cNvSpPr txBox="1"/>
          <p:nvPr/>
        </p:nvSpPr>
        <p:spPr>
          <a:xfrm>
            <a:off x="509183" y="156875"/>
            <a:ext cx="4985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</a:t>
            </a:r>
            <a:r>
              <a:rPr lang="en-IN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D8B070-08F6-6285-B422-64738C3C450D}"/>
              </a:ext>
            </a:extLst>
          </p:cNvPr>
          <p:cNvSpPr txBox="1"/>
          <p:nvPr/>
        </p:nvSpPr>
        <p:spPr>
          <a:xfrm>
            <a:off x="887506" y="164960"/>
            <a:ext cx="20036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GO:0140297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MF)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AA108E8-EF02-FEA7-093A-717A0C45B3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612486"/>
              </p:ext>
            </p:extLst>
          </p:nvPr>
        </p:nvGraphicFramePr>
        <p:xfrm>
          <a:off x="9261394" y="2824011"/>
          <a:ext cx="2546221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9729">
                  <a:extLst>
                    <a:ext uri="{9D8B030D-6E8A-4147-A177-3AD203B41FA5}">
                      <a16:colId xmlns:a16="http://schemas.microsoft.com/office/drawing/2014/main" val="2294661321"/>
                    </a:ext>
                  </a:extLst>
                </a:gridCol>
                <a:gridCol w="1296492">
                  <a:extLst>
                    <a:ext uri="{9D8B030D-6E8A-4147-A177-3AD203B41FA5}">
                      <a16:colId xmlns:a16="http://schemas.microsoft.com/office/drawing/2014/main" val="217810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Expression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443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ETS1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841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FKBP4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585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TBL1X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10823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8897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lines and a green line&#10;&#10;Description automatically generated">
            <a:extLst>
              <a:ext uri="{FF2B5EF4-FFF2-40B4-BE49-F238E27FC236}">
                <a16:creationId xmlns:a16="http://schemas.microsoft.com/office/drawing/2014/main" id="{B0976FD3-CDD5-5CEC-EE29-246C78ECF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0" y="1287432"/>
            <a:ext cx="7266580" cy="45634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10A3485-E47E-A19A-F4DA-F4175E8687A6}"/>
              </a:ext>
            </a:extLst>
          </p:cNvPr>
          <p:cNvSpPr txBox="1"/>
          <p:nvPr/>
        </p:nvSpPr>
        <p:spPr>
          <a:xfrm>
            <a:off x="509183" y="156875"/>
            <a:ext cx="4985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(o</a:t>
            </a:r>
            <a:r>
              <a:rPr lang="en-IN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A15598-DA48-35FB-4E49-2771F4AC04C7}"/>
              </a:ext>
            </a:extLst>
          </p:cNvPr>
          <p:cNvSpPr txBox="1"/>
          <p:nvPr/>
        </p:nvSpPr>
        <p:spPr>
          <a:xfrm>
            <a:off x="857250" y="156875"/>
            <a:ext cx="19800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GO:0042802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MF)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A45F42C-05FD-84ED-2EE4-F1EECF9B18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469022"/>
              </p:ext>
            </p:extLst>
          </p:nvPr>
        </p:nvGraphicFramePr>
        <p:xfrm>
          <a:off x="8494411" y="2100500"/>
          <a:ext cx="2453952" cy="3291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7460">
                  <a:extLst>
                    <a:ext uri="{9D8B030D-6E8A-4147-A177-3AD203B41FA5}">
                      <a16:colId xmlns:a16="http://schemas.microsoft.com/office/drawing/2014/main" val="2294661321"/>
                    </a:ext>
                  </a:extLst>
                </a:gridCol>
                <a:gridCol w="1296492">
                  <a:extLst>
                    <a:ext uri="{9D8B030D-6E8A-4147-A177-3AD203B41FA5}">
                      <a16:colId xmlns:a16="http://schemas.microsoft.com/office/drawing/2014/main" val="217810230"/>
                    </a:ext>
                  </a:extLst>
                </a:gridCol>
              </a:tblGrid>
              <a:tr h="136227"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Expression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4431771"/>
                  </a:ext>
                </a:extLst>
              </a:tr>
              <a:tr h="1175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RELA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762986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CAD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30620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TNF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967926"/>
                  </a:ext>
                </a:extLst>
              </a:tr>
              <a:tr h="1306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MYH9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7250667"/>
                  </a:ext>
                </a:extLst>
              </a:tr>
              <a:tr h="2052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83279861"/>
                  </a:ext>
                </a:extLst>
              </a:tr>
              <a:tr h="2388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YWHAZ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403815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DPYSL3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30444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AGT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837336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AOC3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79511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AXIN1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947209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ETS1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15372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7983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green line and a line&#10;&#10;Description automatically generated">
            <a:extLst>
              <a:ext uri="{FF2B5EF4-FFF2-40B4-BE49-F238E27FC236}">
                <a16:creationId xmlns:a16="http://schemas.microsoft.com/office/drawing/2014/main" id="{EA5037F0-CB87-2B51-50EA-4D61CDAFF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76" y="1091819"/>
            <a:ext cx="7443252" cy="467436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AA7A87B-6E50-2F0D-F90D-DF1A478F2CDB}"/>
              </a:ext>
            </a:extLst>
          </p:cNvPr>
          <p:cNvSpPr txBox="1"/>
          <p:nvPr/>
        </p:nvSpPr>
        <p:spPr>
          <a:xfrm>
            <a:off x="509183" y="156875"/>
            <a:ext cx="4985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</a:t>
            </a:r>
            <a:r>
              <a:rPr lang="en-IN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C8E704-1C33-81F1-E5B8-7FA6EF3F5215}"/>
              </a:ext>
            </a:extLst>
          </p:cNvPr>
          <p:cNvSpPr txBox="1"/>
          <p:nvPr/>
        </p:nvSpPr>
        <p:spPr>
          <a:xfrm>
            <a:off x="884076" y="156875"/>
            <a:ext cx="18218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GO:0051649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BP)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DE21938-08C8-E9EB-5533-399EF06490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727097"/>
              </p:ext>
            </p:extLst>
          </p:nvPr>
        </p:nvGraphicFramePr>
        <p:xfrm>
          <a:off x="8351934" y="2589211"/>
          <a:ext cx="2546221" cy="1940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9729">
                  <a:extLst>
                    <a:ext uri="{9D8B030D-6E8A-4147-A177-3AD203B41FA5}">
                      <a16:colId xmlns:a16="http://schemas.microsoft.com/office/drawing/2014/main" val="2294661321"/>
                    </a:ext>
                  </a:extLst>
                </a:gridCol>
                <a:gridCol w="1296492">
                  <a:extLst>
                    <a:ext uri="{9D8B030D-6E8A-4147-A177-3AD203B41FA5}">
                      <a16:colId xmlns:a16="http://schemas.microsoft.com/office/drawing/2014/main" val="217810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Expression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443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RPGR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841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NUP93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585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MYO1C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  <a:p>
                      <a:pPr algn="ctr"/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30391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FCGR2B</a:t>
                      </a: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03569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3034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showing a line graph&#10;&#10;Description automatically generated with medium confidence">
            <a:extLst>
              <a:ext uri="{FF2B5EF4-FFF2-40B4-BE49-F238E27FC236}">
                <a16:creationId xmlns:a16="http://schemas.microsoft.com/office/drawing/2014/main" id="{75065254-151D-0175-99A2-01CB72B0D5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2" y="1206794"/>
            <a:ext cx="7445233" cy="46756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B4AA7F-BA14-3D1C-FEFD-4273DB9F2660}"/>
              </a:ext>
            </a:extLst>
          </p:cNvPr>
          <p:cNvSpPr txBox="1"/>
          <p:nvPr/>
        </p:nvSpPr>
        <p:spPr>
          <a:xfrm>
            <a:off x="509183" y="156875"/>
            <a:ext cx="4985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(q</a:t>
            </a:r>
            <a:r>
              <a:rPr lang="en-IN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960398-81F7-0D4F-5A74-57BC7B954051}"/>
              </a:ext>
            </a:extLst>
          </p:cNvPr>
          <p:cNvSpPr txBox="1"/>
          <p:nvPr/>
        </p:nvSpPr>
        <p:spPr>
          <a:xfrm>
            <a:off x="828092" y="156875"/>
            <a:ext cx="18404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GO:0007283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BP</a:t>
            </a:r>
            <a:r>
              <a:rPr lang="en-IN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IN" dirty="0"/>
              <a:t>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167B35E-DE3A-25F3-DFC7-D4BC386533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4608898"/>
              </p:ext>
            </p:extLst>
          </p:nvPr>
        </p:nvGraphicFramePr>
        <p:xfrm>
          <a:off x="8669175" y="2501900"/>
          <a:ext cx="2546221" cy="1854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9729">
                  <a:extLst>
                    <a:ext uri="{9D8B030D-6E8A-4147-A177-3AD203B41FA5}">
                      <a16:colId xmlns:a16="http://schemas.microsoft.com/office/drawing/2014/main" val="2294661321"/>
                    </a:ext>
                  </a:extLst>
                </a:gridCol>
                <a:gridCol w="1296492">
                  <a:extLst>
                    <a:ext uri="{9D8B030D-6E8A-4147-A177-3AD203B41FA5}">
                      <a16:colId xmlns:a16="http://schemas.microsoft.com/office/drawing/2014/main" val="217810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Expression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443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NOS3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841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PAX5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585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SPO11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0356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STK11</a:t>
                      </a:r>
                      <a:r>
                        <a:rPr lang="en-IN" sz="1200" dirty="0"/>
                        <a:t> 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5875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0731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a green line&#10;&#10;Description automatically generated">
            <a:extLst>
              <a:ext uri="{FF2B5EF4-FFF2-40B4-BE49-F238E27FC236}">
                <a16:creationId xmlns:a16="http://schemas.microsoft.com/office/drawing/2014/main" id="{5DD86274-52F7-326E-FAD0-6F88863A7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99" y="1436914"/>
            <a:ext cx="7263649" cy="45615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B0EC46-1DC6-424F-849F-7107A0DB9ECF}"/>
              </a:ext>
            </a:extLst>
          </p:cNvPr>
          <p:cNvSpPr txBox="1"/>
          <p:nvPr/>
        </p:nvSpPr>
        <p:spPr>
          <a:xfrm>
            <a:off x="509183" y="156875"/>
            <a:ext cx="4985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</a:t>
            </a:r>
            <a:r>
              <a:rPr lang="en-IN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C97E55-10D5-FB2A-E4D8-91F7419A0CFB}"/>
              </a:ext>
            </a:extLst>
          </p:cNvPr>
          <p:cNvSpPr txBox="1"/>
          <p:nvPr/>
        </p:nvSpPr>
        <p:spPr>
          <a:xfrm>
            <a:off x="828092" y="161674"/>
            <a:ext cx="19244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GO:0048232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BP)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C662D04-02F2-E774-05C9-647BE9DB64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807448"/>
              </p:ext>
            </p:extLst>
          </p:nvPr>
        </p:nvGraphicFramePr>
        <p:xfrm>
          <a:off x="8398587" y="2790599"/>
          <a:ext cx="2546221" cy="1854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9729">
                  <a:extLst>
                    <a:ext uri="{9D8B030D-6E8A-4147-A177-3AD203B41FA5}">
                      <a16:colId xmlns:a16="http://schemas.microsoft.com/office/drawing/2014/main" val="2294661321"/>
                    </a:ext>
                  </a:extLst>
                </a:gridCol>
                <a:gridCol w="1296492">
                  <a:extLst>
                    <a:ext uri="{9D8B030D-6E8A-4147-A177-3AD203B41FA5}">
                      <a16:colId xmlns:a16="http://schemas.microsoft.com/office/drawing/2014/main" val="217810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Expression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443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NOS3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841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PAX5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585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SPO11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0356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STK11</a:t>
                      </a:r>
                      <a:r>
                        <a:rPr lang="en-IN" sz="1200" dirty="0"/>
                        <a:t> 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5875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746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showing a line graph&#10;&#10;Description automatically generated with medium confidence">
            <a:extLst>
              <a:ext uri="{FF2B5EF4-FFF2-40B4-BE49-F238E27FC236}">
                <a16:creationId xmlns:a16="http://schemas.microsoft.com/office/drawing/2014/main" id="{02B6B5AE-0B4C-647E-B26B-08873A3F9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39" y="1217159"/>
            <a:ext cx="7428832" cy="46653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641152C-07A6-BC08-0D32-79D23E2CBF17}"/>
              </a:ext>
            </a:extLst>
          </p:cNvPr>
          <p:cNvSpPr txBox="1"/>
          <p:nvPr/>
        </p:nvSpPr>
        <p:spPr>
          <a:xfrm>
            <a:off x="509183" y="156875"/>
            <a:ext cx="4985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</a:t>
            </a:r>
            <a:r>
              <a:rPr lang="en-IN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47F11C-CBA5-781D-2011-CC0A630B1FE0}"/>
              </a:ext>
            </a:extLst>
          </p:cNvPr>
          <p:cNvSpPr txBox="1"/>
          <p:nvPr/>
        </p:nvSpPr>
        <p:spPr>
          <a:xfrm>
            <a:off x="802539" y="161674"/>
            <a:ext cx="17378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GO:0032993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CC)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70E951A-F28C-9FA7-5B94-AC76ACB41E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781566"/>
              </p:ext>
            </p:extLst>
          </p:nvPr>
        </p:nvGraphicFramePr>
        <p:xfrm>
          <a:off x="8566537" y="2394112"/>
          <a:ext cx="2546221" cy="2311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9729">
                  <a:extLst>
                    <a:ext uri="{9D8B030D-6E8A-4147-A177-3AD203B41FA5}">
                      <a16:colId xmlns:a16="http://schemas.microsoft.com/office/drawing/2014/main" val="2294661321"/>
                    </a:ext>
                  </a:extLst>
                </a:gridCol>
                <a:gridCol w="1296492">
                  <a:extLst>
                    <a:ext uri="{9D8B030D-6E8A-4147-A177-3AD203B41FA5}">
                      <a16:colId xmlns:a16="http://schemas.microsoft.com/office/drawing/2014/main" val="217810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Expression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443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MCM3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841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IRF4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5854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H2AFZ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  <a:p>
                      <a:pPr algn="ctr"/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30391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MCM5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0356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TBP</a:t>
                      </a:r>
                      <a:r>
                        <a:rPr lang="pt-BR" sz="1200" dirty="0"/>
                        <a:t> </a:t>
                      </a:r>
                      <a:r>
                        <a:rPr lang="en-IN" sz="1200" dirty="0"/>
                        <a:t> 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5875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39096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a green line&#10;&#10;Description automatically generated">
            <a:extLst>
              <a:ext uri="{FF2B5EF4-FFF2-40B4-BE49-F238E27FC236}">
                <a16:creationId xmlns:a16="http://schemas.microsoft.com/office/drawing/2014/main" id="{C9A4CDD8-246B-2921-FCF3-D2E1C7ACD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08" y="1045029"/>
            <a:ext cx="7859705" cy="49358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F27CF0-FC4A-449B-37E6-8ABFB9CBCDE0}"/>
              </a:ext>
            </a:extLst>
          </p:cNvPr>
          <p:cNvSpPr txBox="1"/>
          <p:nvPr/>
        </p:nvSpPr>
        <p:spPr>
          <a:xfrm>
            <a:off x="509183" y="156875"/>
            <a:ext cx="4985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en-IN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EDBA05-6281-D97B-C407-DC181E154A37}"/>
              </a:ext>
            </a:extLst>
          </p:cNvPr>
          <p:cNvSpPr txBox="1"/>
          <p:nvPr/>
        </p:nvSpPr>
        <p:spPr>
          <a:xfrm>
            <a:off x="774060" y="156875"/>
            <a:ext cx="18385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GO:0050954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BP)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1363A96-7175-1156-7596-B8D0C2E688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874725"/>
              </p:ext>
            </p:extLst>
          </p:nvPr>
        </p:nvGraphicFramePr>
        <p:xfrm>
          <a:off x="8911771" y="2872740"/>
          <a:ext cx="2546221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9729">
                  <a:extLst>
                    <a:ext uri="{9D8B030D-6E8A-4147-A177-3AD203B41FA5}">
                      <a16:colId xmlns:a16="http://schemas.microsoft.com/office/drawing/2014/main" val="2294661321"/>
                    </a:ext>
                  </a:extLst>
                </a:gridCol>
                <a:gridCol w="1296492">
                  <a:extLst>
                    <a:ext uri="{9D8B030D-6E8A-4147-A177-3AD203B41FA5}">
                      <a16:colId xmlns:a16="http://schemas.microsoft.com/office/drawing/2014/main" val="217810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Expression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443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AXIN1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585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TBL1X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10823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63767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green line and a line&#10;&#10;Description automatically generated">
            <a:extLst>
              <a:ext uri="{FF2B5EF4-FFF2-40B4-BE49-F238E27FC236}">
                <a16:creationId xmlns:a16="http://schemas.microsoft.com/office/drawing/2014/main" id="{73D271F8-758B-00FD-CC79-D907A1A8DB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44" y="1135367"/>
            <a:ext cx="7304565" cy="45872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99F12DB-F8BF-6954-031F-4D9C0CA80810}"/>
              </a:ext>
            </a:extLst>
          </p:cNvPr>
          <p:cNvSpPr txBox="1"/>
          <p:nvPr/>
        </p:nvSpPr>
        <p:spPr>
          <a:xfrm>
            <a:off x="509183" y="156875"/>
            <a:ext cx="4985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(u</a:t>
            </a:r>
            <a:r>
              <a:rPr lang="en-IN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7921C7-7018-FF6C-3A1F-99ACD1AD0CA4}"/>
              </a:ext>
            </a:extLst>
          </p:cNvPr>
          <p:cNvSpPr txBox="1"/>
          <p:nvPr/>
        </p:nvSpPr>
        <p:spPr>
          <a:xfrm>
            <a:off x="877077" y="156875"/>
            <a:ext cx="19500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GO:0098542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BP)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C0DBACA-D638-EB97-827B-63B9BC1F0A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840860"/>
              </p:ext>
            </p:extLst>
          </p:nvPr>
        </p:nvGraphicFramePr>
        <p:xfrm>
          <a:off x="8550395" y="2057400"/>
          <a:ext cx="2453952" cy="274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7460">
                  <a:extLst>
                    <a:ext uri="{9D8B030D-6E8A-4147-A177-3AD203B41FA5}">
                      <a16:colId xmlns:a16="http://schemas.microsoft.com/office/drawing/2014/main" val="2294661321"/>
                    </a:ext>
                  </a:extLst>
                </a:gridCol>
                <a:gridCol w="1296492">
                  <a:extLst>
                    <a:ext uri="{9D8B030D-6E8A-4147-A177-3AD203B41FA5}">
                      <a16:colId xmlns:a16="http://schemas.microsoft.com/office/drawing/2014/main" val="217810230"/>
                    </a:ext>
                  </a:extLst>
                </a:gridCol>
              </a:tblGrid>
              <a:tr h="136227"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Expression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4431771"/>
                  </a:ext>
                </a:extLst>
              </a:tr>
              <a:tr h="1175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MYO1C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762986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FCGR2B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30620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IRF4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967926"/>
                  </a:ext>
                </a:extLst>
              </a:tr>
              <a:tr h="1306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IRF3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7250667"/>
                  </a:ext>
                </a:extLst>
              </a:tr>
              <a:tr h="2052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ITCH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83279861"/>
                  </a:ext>
                </a:extLst>
              </a:tr>
              <a:tr h="2388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TNFSF4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403815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RELA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30444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CAD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837336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TNF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79511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4490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a line&#10;&#10;Description automatically generated">
            <a:extLst>
              <a:ext uri="{FF2B5EF4-FFF2-40B4-BE49-F238E27FC236}">
                <a16:creationId xmlns:a16="http://schemas.microsoft.com/office/drawing/2014/main" id="{BF9D973E-6C7A-6B2A-70A8-03EE03093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41" y="1202762"/>
            <a:ext cx="7667967" cy="481548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1C49CB-E3CE-C407-375F-94FCCC1D60CE}"/>
              </a:ext>
            </a:extLst>
          </p:cNvPr>
          <p:cNvSpPr txBox="1"/>
          <p:nvPr/>
        </p:nvSpPr>
        <p:spPr>
          <a:xfrm>
            <a:off x="509183" y="156875"/>
            <a:ext cx="4985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</a:t>
            </a:r>
            <a:r>
              <a:rPr lang="en-IN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B24A8E-B3B2-49E9-A2FD-39CBCEEF970D}"/>
              </a:ext>
            </a:extLst>
          </p:cNvPr>
          <p:cNvSpPr txBox="1"/>
          <p:nvPr/>
        </p:nvSpPr>
        <p:spPr>
          <a:xfrm>
            <a:off x="933061" y="156875"/>
            <a:ext cx="1642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GO:0006886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BP)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D23C27F-A8FE-9C28-F1B1-F9E805C82D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093456"/>
              </p:ext>
            </p:extLst>
          </p:nvPr>
        </p:nvGraphicFramePr>
        <p:xfrm>
          <a:off x="8622521" y="2644140"/>
          <a:ext cx="2546221" cy="1569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9729">
                  <a:extLst>
                    <a:ext uri="{9D8B030D-6E8A-4147-A177-3AD203B41FA5}">
                      <a16:colId xmlns:a16="http://schemas.microsoft.com/office/drawing/2014/main" val="2294661321"/>
                    </a:ext>
                  </a:extLst>
                </a:gridCol>
                <a:gridCol w="1296492">
                  <a:extLst>
                    <a:ext uri="{9D8B030D-6E8A-4147-A177-3AD203B41FA5}">
                      <a16:colId xmlns:a16="http://schemas.microsoft.com/office/drawing/2014/main" val="217810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Expression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443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RPGR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841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NUP93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585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MYO1C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Upregulated</a:t>
                      </a:r>
                    </a:p>
                    <a:p>
                      <a:pPr algn="ctr"/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30391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97926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with a green line&#10;&#10;Description automatically generated">
            <a:extLst>
              <a:ext uri="{FF2B5EF4-FFF2-40B4-BE49-F238E27FC236}">
                <a16:creationId xmlns:a16="http://schemas.microsoft.com/office/drawing/2014/main" id="{083C901F-44DD-3E7B-22CA-B94B17B21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03" y="1287624"/>
            <a:ext cx="7198099" cy="45204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FC30B0-9E56-A2E8-E2ED-7B1637D55320}"/>
              </a:ext>
            </a:extLst>
          </p:cNvPr>
          <p:cNvSpPr txBox="1"/>
          <p:nvPr/>
        </p:nvSpPr>
        <p:spPr>
          <a:xfrm>
            <a:off x="509183" y="156875"/>
            <a:ext cx="4985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(w</a:t>
            </a:r>
            <a:r>
              <a:rPr lang="en-IN" sz="1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E22501-03F0-291C-F810-83ABE0E0EF9C}"/>
              </a:ext>
            </a:extLst>
          </p:cNvPr>
          <p:cNvSpPr txBox="1"/>
          <p:nvPr/>
        </p:nvSpPr>
        <p:spPr>
          <a:xfrm>
            <a:off x="921398" y="156875"/>
            <a:ext cx="15698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GO:0097435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1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BP)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83A783A-FF75-EB35-BE27-2C6ACDC090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535123"/>
              </p:ext>
            </p:extLst>
          </p:nvPr>
        </p:nvGraphicFramePr>
        <p:xfrm>
          <a:off x="8354453" y="2743200"/>
          <a:ext cx="2453952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7460">
                  <a:extLst>
                    <a:ext uri="{9D8B030D-6E8A-4147-A177-3AD203B41FA5}">
                      <a16:colId xmlns:a16="http://schemas.microsoft.com/office/drawing/2014/main" val="2294661321"/>
                    </a:ext>
                  </a:extLst>
                </a:gridCol>
                <a:gridCol w="1296492">
                  <a:extLst>
                    <a:ext uri="{9D8B030D-6E8A-4147-A177-3AD203B41FA5}">
                      <a16:colId xmlns:a16="http://schemas.microsoft.com/office/drawing/2014/main" val="217810230"/>
                    </a:ext>
                  </a:extLst>
                </a:gridCol>
              </a:tblGrid>
              <a:tr h="136227"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Expression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44317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CCR7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601232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DPYSL3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30444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AXIN1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79511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FKBP4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Downregulated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15372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2039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2B0EF9C062FB498CCDA49679039A3B" ma:contentTypeVersion="12" ma:contentTypeDescription="Create a new document." ma:contentTypeScope="" ma:versionID="15c53943c2c5d578d395cd3e1acf3192">
  <xsd:schema xmlns:xsd="http://www.w3.org/2001/XMLSchema" xmlns:xs="http://www.w3.org/2001/XMLSchema" xmlns:p="http://schemas.microsoft.com/office/2006/metadata/properties" xmlns:ns3="bc8ffb50-1a11-4fc2-b6a2-9ef463c4d878" targetNamespace="http://schemas.microsoft.com/office/2006/metadata/properties" ma:root="true" ma:fieldsID="20205311badb94e33a24a253d9b8d7e2" ns3:_="">
    <xsd:import namespace="bc8ffb50-1a11-4fc2-b6a2-9ef463c4d87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8ffb50-1a11-4fc2-b6a2-9ef463c4d8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E6BD5E2-13E2-417D-B8EE-4094A44B89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8ffb50-1a11-4fc2-b6a2-9ef463c4d87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C0AF722-8153-4920-8040-1D403D12F89B}">
  <ds:schemaRefs>
    <ds:schemaRef ds:uri="http://schemas.microsoft.com/office/2006/metadata/properties"/>
    <ds:schemaRef ds:uri="http://www.w3.org/XML/1998/namespace"/>
    <ds:schemaRef ds:uri="bc8ffb50-1a11-4fc2-b6a2-9ef463c4d878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BA7BB51-60A6-4157-9032-7361D8290A7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529</Words>
  <Application>Microsoft Office PowerPoint</Application>
  <PresentationFormat>Widescreen</PresentationFormat>
  <Paragraphs>358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Aptos</vt:lpstr>
      <vt:lpstr>Aptos Display</vt:lpstr>
      <vt:lpstr>Aptos Narrow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SNEH  PRABHA</dc:creator>
  <cp:lastModifiedBy>Imtiyaz</cp:lastModifiedBy>
  <cp:revision>11</cp:revision>
  <dcterms:created xsi:type="dcterms:W3CDTF">2024-01-15T05:46:04Z</dcterms:created>
  <dcterms:modified xsi:type="dcterms:W3CDTF">2024-02-13T09:59:01Z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0x010100612B0EF9C062FB498CCDA49679039A3B</vt:lpwstr>
  </property>
</Properties>
</file>