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9" r:id="rId2"/>
  </p:sldIdLst>
  <p:sldSz cx="9144000" cy="6858000" type="screen4x3"/>
  <p:notesSz cx="6794500" cy="9931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4" autoAdjust="0"/>
  </p:normalViewPr>
  <p:slideViewPr>
    <p:cSldViewPr>
      <p:cViewPr>
        <p:scale>
          <a:sx n="81" d="100"/>
          <a:sy n="81" d="100"/>
        </p:scale>
        <p:origin x="-9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ulen IC van der, Ingeborg" userId="61da9eda-e6ad-4935-a678-de5ae0310e94" providerId="ADAL" clId="{0DDAA20B-AD2D-4626-8A89-0FA5DC535688}"/>
    <pc:docChg chg="undo custSel addSld delSld modSld sldOrd modMainMaster modNotesMaster">
      <pc:chgData name="Meulen IC van der, Ingeborg" userId="61da9eda-e6ad-4935-a678-de5ae0310e94" providerId="ADAL" clId="{0DDAA20B-AD2D-4626-8A89-0FA5DC535688}" dt="2021-03-29T14:29:28.577" v="1136" actId="47"/>
      <pc:docMkLst>
        <pc:docMk/>
      </pc:docMkLst>
      <pc:sldChg chg="modSp">
        <pc:chgData name="Meulen IC van der, Ingeborg" userId="61da9eda-e6ad-4935-a678-de5ae0310e94" providerId="ADAL" clId="{0DDAA20B-AD2D-4626-8A89-0FA5DC535688}" dt="2021-03-29T09:39:45.328" v="432"/>
        <pc:sldMkLst>
          <pc:docMk/>
          <pc:sldMk cId="4161511167" sldId="256"/>
        </pc:sld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4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5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6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9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14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16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17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23" creationId="{D241FCF3-01E5-47E2-8815-90106CA97E3E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25" creationId="{41ACAB1B-6406-437B-8651-C2CCF89F45AF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38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4161511167" sldId="256"/>
            <ac:spMk id="59" creationId="{32B6CE2C-96C0-428E-9A22-B987B8FA1DBD}"/>
          </ac:spMkLst>
        </pc:sp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13" creationId="{4D7EC842-9228-4C80-B576-C8AE1583F9D1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24" creationId="{F50E341E-5F0E-4CBB-AF59-CB6CC6592049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35" creationId="{E8DB54B4-692F-4B51-B3FE-A48CC9761FC3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37" creationId="{1A146C56-0CD6-4FAB-9C50-2C92CA2B8794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45" creationId="{D114B7F3-C15D-472F-95F2-F4BAD20D83EF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48" creationId="{A5017415-562A-4482-9014-AB34E577252D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50" creationId="{A575A0AA-CABE-4B39-9618-8D77E2AF4C6F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52" creationId="{46AA1955-A4E4-4AB8-9B77-EEC5D51B94E7}"/>
          </ac:cxnSpMkLst>
        </pc:cxnChg>
        <pc:cxnChg chg="mod">
          <ac:chgData name="Meulen IC van der, Ingeborg" userId="61da9eda-e6ad-4935-a678-de5ae0310e94" providerId="ADAL" clId="{0DDAA20B-AD2D-4626-8A89-0FA5DC535688}" dt="2021-03-29T09:39:45.328" v="432"/>
          <ac:cxnSpMkLst>
            <pc:docMk/>
            <pc:sldMk cId="4161511167" sldId="256"/>
            <ac:cxnSpMk id="54" creationId="{A6AB0165-6EED-4ED8-B36B-2239959EE389}"/>
          </ac:cxnSpMkLst>
        </pc:cxnChg>
      </pc:sldChg>
      <pc:sldChg chg="addSp delSp modSp del mod ord modNotes">
        <pc:chgData name="Meulen IC van der, Ingeborg" userId="61da9eda-e6ad-4935-a678-de5ae0310e94" providerId="ADAL" clId="{0DDAA20B-AD2D-4626-8A89-0FA5DC535688}" dt="2021-03-29T14:29:28.577" v="1136" actId="47"/>
        <pc:sldMkLst>
          <pc:docMk/>
          <pc:sldMk cId="551735212" sldId="267"/>
        </pc:sld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2" creationId="{A11AD687-C531-4651-B2F2-8648556CB5F7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3" creationId="{7EE9031D-4625-4323-9B4A-6D246F45C85E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4" creationId="{FB5E6C15-6BDE-49FB-86C2-09F90163811B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5" creationId="{62C220F8-6A5D-4C1D-B46E-64345C2B7852}"/>
          </ac:spMkLst>
        </pc:spChg>
        <pc:spChg chg="add mod">
          <ac:chgData name="Meulen IC van der, Ingeborg" userId="61da9eda-e6ad-4935-a678-de5ae0310e94" providerId="ADAL" clId="{0DDAA20B-AD2D-4626-8A89-0FA5DC535688}" dt="2021-03-29T09:41:35.124" v="451" actId="1076"/>
          <ac:spMkLst>
            <pc:docMk/>
            <pc:sldMk cId="551735212" sldId="267"/>
            <ac:spMk id="8" creationId="{C6857D8B-6C62-410E-8830-CAF94C3F7D45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0" creationId="{9854184B-17A9-40C8-9BD3-3B6A83F0FBA1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1" creationId="{838D75CB-682B-4E94-9967-050803424A47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2" creationId="{F8E7A793-70DB-4FA7-AE95-D83AD5D71EE5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5" creationId="{1CD9B567-780F-464C-A707-DF8AE4105D5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6" creationId="{8F501833-3AFA-4CC9-BB33-5E3CFB09E73E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7" creationId="{A6563B33-9A1F-4F87-BEC1-13D84D4455F5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8" creationId="{AD9E05F0-862D-433F-BFDA-D908ED4F13F8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19" creationId="{C86934C8-0011-4D95-A2A9-2856572118B6}"/>
          </ac:spMkLst>
        </pc:spChg>
        <pc:spChg chg="add 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31" creationId="{B2774324-7FB4-489C-A517-3A701C33E142}"/>
          </ac:spMkLst>
        </pc:spChg>
        <pc:spChg chg="add 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36" creationId="{D5412920-27E0-4540-9115-883A2854A377}"/>
          </ac:spMkLst>
        </pc:spChg>
        <pc:spChg chg="add 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37" creationId="{183D8E9F-9AA7-48B5-9717-B2704310E307}"/>
          </ac:spMkLst>
        </pc:spChg>
        <pc:spChg chg="add del mod">
          <ac:chgData name="Meulen IC van der, Ingeborg" userId="61da9eda-e6ad-4935-a678-de5ae0310e94" providerId="ADAL" clId="{0DDAA20B-AD2D-4626-8A89-0FA5DC535688}" dt="2021-03-29T09:32:13.814" v="372" actId="478"/>
          <ac:spMkLst>
            <pc:docMk/>
            <pc:sldMk cId="551735212" sldId="267"/>
            <ac:spMk id="47" creationId="{F68757E2-1D38-4722-AE6D-70D16A3559E5}"/>
          </ac:spMkLst>
        </pc:spChg>
        <pc:spChg chg="add 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551735212" sldId="267"/>
            <ac:spMk id="48" creationId="{DF540AFC-448C-4CFE-8DC9-A5C1409BD42F}"/>
          </ac:spMkLst>
        </pc:spChg>
        <pc:spChg chg="add mod">
          <ac:chgData name="Meulen IC van der, Ingeborg" userId="61da9eda-e6ad-4935-a678-de5ae0310e94" providerId="ADAL" clId="{0DDAA20B-AD2D-4626-8A89-0FA5DC535688}" dt="2021-03-29T09:40:29" v="438" actId="6549"/>
          <ac:spMkLst>
            <pc:docMk/>
            <pc:sldMk cId="551735212" sldId="267"/>
            <ac:spMk id="49" creationId="{681F894D-B016-49F6-A4C8-B694564E87C9}"/>
          </ac:spMkLst>
        </pc:spChg>
        <pc:spChg chg="add mod">
          <ac:chgData name="Meulen IC van der, Ingeborg" userId="61da9eda-e6ad-4935-a678-de5ae0310e94" providerId="ADAL" clId="{0DDAA20B-AD2D-4626-8A89-0FA5DC535688}" dt="2021-03-29T09:41:53.707" v="454" actId="1076"/>
          <ac:spMkLst>
            <pc:docMk/>
            <pc:sldMk cId="551735212" sldId="267"/>
            <ac:spMk id="50" creationId="{E779E9D6-D91C-472D-8497-1680818CE6B7}"/>
          </ac:spMkLst>
        </pc:spChg>
        <pc:spChg chg="add mod">
          <ac:chgData name="Meulen IC van der, Ingeborg" userId="61da9eda-e6ad-4935-a678-de5ae0310e94" providerId="ADAL" clId="{0DDAA20B-AD2D-4626-8A89-0FA5DC535688}" dt="2021-03-29T09:41:58.051" v="455" actId="1076"/>
          <ac:spMkLst>
            <pc:docMk/>
            <pc:sldMk cId="551735212" sldId="267"/>
            <ac:spMk id="51" creationId="{4EF86B70-BA2C-44A4-BDEA-F86313A54BEE}"/>
          </ac:spMkLst>
        </pc:spChg>
        <pc:spChg chg="add mod">
          <ac:chgData name="Meulen IC van der, Ingeborg" userId="61da9eda-e6ad-4935-a678-de5ae0310e94" providerId="ADAL" clId="{0DDAA20B-AD2D-4626-8A89-0FA5DC535688}" dt="2021-03-29T09:42:04.768" v="458" actId="1076"/>
          <ac:spMkLst>
            <pc:docMk/>
            <pc:sldMk cId="551735212" sldId="267"/>
            <ac:spMk id="52" creationId="{58D28AC8-1003-4458-9FB9-46AAC8E89934}"/>
          </ac:spMkLst>
        </pc:spChg>
        <pc:spChg chg="add mod">
          <ac:chgData name="Meulen IC van der, Ingeborg" userId="61da9eda-e6ad-4935-a678-de5ae0310e94" providerId="ADAL" clId="{0DDAA20B-AD2D-4626-8A89-0FA5DC535688}" dt="2021-03-29T09:42:10.104" v="459" actId="1076"/>
          <ac:spMkLst>
            <pc:docMk/>
            <pc:sldMk cId="551735212" sldId="267"/>
            <ac:spMk id="53" creationId="{889ED7CC-919C-4817-8AC2-09B375FA0BF9}"/>
          </ac:spMkLst>
        </pc:spChg>
        <pc:spChg chg="add del mod">
          <ac:chgData name="Meulen IC van der, Ingeborg" userId="61da9eda-e6ad-4935-a678-de5ae0310e94" providerId="ADAL" clId="{0DDAA20B-AD2D-4626-8A89-0FA5DC535688}" dt="2021-03-29T09:25:50.291" v="309"/>
          <ac:spMkLst>
            <pc:docMk/>
            <pc:sldMk cId="551735212" sldId="267"/>
            <ac:spMk id="54" creationId="{566AC1E0-B3DC-4EF8-B284-80233ADFF14C}"/>
          </ac:spMkLst>
        </pc:spChg>
        <pc:spChg chg="add mod">
          <ac:chgData name="Meulen IC van der, Ingeborg" userId="61da9eda-e6ad-4935-a678-de5ae0310e94" providerId="ADAL" clId="{0DDAA20B-AD2D-4626-8A89-0FA5DC535688}" dt="2021-03-29T09:41:38.918" v="452" actId="1076"/>
          <ac:spMkLst>
            <pc:docMk/>
            <pc:sldMk cId="551735212" sldId="267"/>
            <ac:spMk id="55" creationId="{3E129859-B255-43D4-B76D-78BC4018FB75}"/>
          </ac:spMkLst>
        </pc:spChg>
        <pc:spChg chg="add mod">
          <ac:chgData name="Meulen IC van der, Ingeborg" userId="61da9eda-e6ad-4935-a678-de5ae0310e94" providerId="ADAL" clId="{0DDAA20B-AD2D-4626-8A89-0FA5DC535688}" dt="2021-03-29T09:42:15.953" v="460" actId="1076"/>
          <ac:spMkLst>
            <pc:docMk/>
            <pc:sldMk cId="551735212" sldId="267"/>
            <ac:spMk id="56" creationId="{28DED9B3-4A43-4A29-9030-21F0EE4976F6}"/>
          </ac:spMkLst>
        </pc:spChg>
        <pc:spChg chg="add mod">
          <ac:chgData name="Meulen IC van der, Ingeborg" userId="61da9eda-e6ad-4935-a678-de5ae0310e94" providerId="ADAL" clId="{0DDAA20B-AD2D-4626-8A89-0FA5DC535688}" dt="2021-03-29T09:42:23.075" v="461" actId="1076"/>
          <ac:spMkLst>
            <pc:docMk/>
            <pc:sldMk cId="551735212" sldId="267"/>
            <ac:spMk id="57" creationId="{DBF8E765-CC44-4285-A921-09FF9BB5E6DC}"/>
          </ac:spMkLst>
        </pc:spChg>
        <pc:spChg chg="add mod">
          <ac:chgData name="Meulen IC van der, Ingeborg" userId="61da9eda-e6ad-4935-a678-de5ae0310e94" providerId="ADAL" clId="{0DDAA20B-AD2D-4626-8A89-0FA5DC535688}" dt="2021-03-29T09:40:11.978" v="434" actId="14100"/>
          <ac:spMkLst>
            <pc:docMk/>
            <pc:sldMk cId="551735212" sldId="267"/>
            <ac:spMk id="66" creationId="{542D7EBD-5C1D-4C63-9AE7-EAC5072E2ABB}"/>
          </ac:spMkLst>
        </pc:spChg>
        <pc:spChg chg="add del mod">
          <ac:chgData name="Meulen IC van der, Ingeborg" userId="61da9eda-e6ad-4935-a678-de5ae0310e94" providerId="ADAL" clId="{0DDAA20B-AD2D-4626-8A89-0FA5DC535688}" dt="2021-03-29T09:38:18.982" v="422"/>
          <ac:spMkLst>
            <pc:docMk/>
            <pc:sldMk cId="551735212" sldId="267"/>
            <ac:spMk id="67" creationId="{23E68C3A-30DF-438D-B30A-C42A412788E5}"/>
          </ac:spMkLst>
        </pc:spChg>
        <pc:picChg chg="add mod or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7" creationId="{63BDEF64-DB51-4967-8C4B-B713380967D3}"/>
          </ac:picMkLst>
        </pc:picChg>
        <pc:picChg chg="del mod">
          <ac:chgData name="Meulen IC van der, Ingeborg" userId="61da9eda-e6ad-4935-a678-de5ae0310e94" providerId="ADAL" clId="{0DDAA20B-AD2D-4626-8A89-0FA5DC535688}" dt="2021-03-29T09:32:17.239" v="376" actId="478"/>
          <ac:picMkLst>
            <pc:docMk/>
            <pc:sldMk cId="551735212" sldId="267"/>
            <ac:picMk id="20" creationId="{54723F32-8CF7-4A1A-A548-923745FD8533}"/>
          </ac:picMkLst>
        </pc:picChg>
        <pc:picChg chg="del mod">
          <ac:chgData name="Meulen IC van der, Ingeborg" userId="61da9eda-e6ad-4935-a678-de5ae0310e94" providerId="ADAL" clId="{0DDAA20B-AD2D-4626-8A89-0FA5DC535688}" dt="2021-03-29T09:30:20.178" v="343" actId="478"/>
          <ac:picMkLst>
            <pc:docMk/>
            <pc:sldMk cId="551735212" sldId="267"/>
            <ac:picMk id="23" creationId="{220B2399-48ED-48AB-AE1A-41A274F4290A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25" creationId="{0A44E6F4-9D16-4022-A031-F806EDA1476A}"/>
          </ac:picMkLst>
        </pc:picChg>
        <pc:picChg chg="del mod">
          <ac:chgData name="Meulen IC van der, Ingeborg" userId="61da9eda-e6ad-4935-a678-de5ae0310e94" providerId="ADAL" clId="{0DDAA20B-AD2D-4626-8A89-0FA5DC535688}" dt="2021-03-29T09:30:18.142" v="342" actId="478"/>
          <ac:picMkLst>
            <pc:docMk/>
            <pc:sldMk cId="551735212" sldId="267"/>
            <ac:picMk id="26" creationId="{74D52698-76C8-49C7-945F-83A373A985AE}"/>
          </ac:picMkLst>
        </pc:picChg>
        <pc:picChg chg="del mod">
          <ac:chgData name="Meulen IC van der, Ingeborg" userId="61da9eda-e6ad-4935-a678-de5ae0310e94" providerId="ADAL" clId="{0DDAA20B-AD2D-4626-8A89-0FA5DC535688}" dt="2021-03-29T09:02:51.465" v="208" actId="478"/>
          <ac:picMkLst>
            <pc:docMk/>
            <pc:sldMk cId="551735212" sldId="267"/>
            <ac:picMk id="27" creationId="{0648C5AF-E3CF-448C-87B9-B1BA74D56834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28" creationId="{AE88E7AE-3AEB-4844-8778-74BAAFF67245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29" creationId="{F7F1C482-4B34-4B77-BD2F-31A989FD7D7A}"/>
          </ac:picMkLst>
        </pc:picChg>
        <pc:picChg chg="del mod">
          <ac:chgData name="Meulen IC van der, Ingeborg" userId="61da9eda-e6ad-4935-a678-de5ae0310e94" providerId="ADAL" clId="{0DDAA20B-AD2D-4626-8A89-0FA5DC535688}" dt="2021-03-29T09:32:18.341" v="378" actId="478"/>
          <ac:picMkLst>
            <pc:docMk/>
            <pc:sldMk cId="551735212" sldId="267"/>
            <ac:picMk id="30" creationId="{3BE1EA09-9C2C-4269-AAFE-5111F3282FD4}"/>
          </ac:picMkLst>
        </pc:picChg>
        <pc:picChg chg="del mod">
          <ac:chgData name="Meulen IC van der, Ingeborg" userId="61da9eda-e6ad-4935-a678-de5ae0310e94" providerId="ADAL" clId="{0DDAA20B-AD2D-4626-8A89-0FA5DC535688}" dt="2021-03-29T09:32:17.840" v="377" actId="478"/>
          <ac:picMkLst>
            <pc:docMk/>
            <pc:sldMk cId="551735212" sldId="267"/>
            <ac:picMk id="32" creationId="{73701BA7-0CAF-4733-8194-57BB38F06393}"/>
          </ac:picMkLst>
        </pc:picChg>
        <pc:picChg chg="del mod">
          <ac:chgData name="Meulen IC van der, Ingeborg" userId="61da9eda-e6ad-4935-a678-de5ae0310e94" providerId="ADAL" clId="{0DDAA20B-AD2D-4626-8A89-0FA5DC535688}" dt="2021-03-29T09:32:16.536" v="375" actId="478"/>
          <ac:picMkLst>
            <pc:docMk/>
            <pc:sldMk cId="551735212" sldId="267"/>
            <ac:picMk id="33" creationId="{661F96E2-4F41-48A0-A3AA-38F61A7C857A}"/>
          </ac:picMkLst>
        </pc:picChg>
        <pc:picChg chg="del mod">
          <ac:chgData name="Meulen IC van der, Ingeborg" userId="61da9eda-e6ad-4935-a678-de5ae0310e94" providerId="ADAL" clId="{0DDAA20B-AD2D-4626-8A89-0FA5DC535688}" dt="2021-03-29T09:32:15.665" v="374" actId="478"/>
          <ac:picMkLst>
            <pc:docMk/>
            <pc:sldMk cId="551735212" sldId="267"/>
            <ac:picMk id="34" creationId="{6FF3647E-2393-41F8-A560-6C8416BC3936}"/>
          </ac:picMkLst>
        </pc:picChg>
        <pc:picChg chg="del mod">
          <ac:chgData name="Meulen IC van der, Ingeborg" userId="61da9eda-e6ad-4935-a678-de5ae0310e94" providerId="ADAL" clId="{0DDAA20B-AD2D-4626-8A89-0FA5DC535688}" dt="2021-03-29T09:32:15.016" v="373" actId="478"/>
          <ac:picMkLst>
            <pc:docMk/>
            <pc:sldMk cId="551735212" sldId="267"/>
            <ac:picMk id="35" creationId="{61A9209E-5C6B-449B-9CEB-A2C42CE63CCD}"/>
          </ac:picMkLst>
        </pc:picChg>
        <pc:picChg chg="add del mod">
          <ac:chgData name="Meulen IC van der, Ingeborg" userId="61da9eda-e6ad-4935-a678-de5ae0310e94" providerId="ADAL" clId="{0DDAA20B-AD2D-4626-8A89-0FA5DC535688}" dt="2021-03-29T09:30:14.417" v="340" actId="478"/>
          <ac:picMkLst>
            <pc:docMk/>
            <pc:sldMk cId="551735212" sldId="267"/>
            <ac:picMk id="38" creationId="{4D30D383-B448-4566-98C5-E4CC32CECA9B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39" creationId="{FCB2133F-C4B1-4B45-9062-1322DEF918C2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40" creationId="{38C88CA9-E5D2-41E3-B3CB-9E43684DC636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41" creationId="{97D391DD-FF12-4CC7-B332-B055AD23EE6C}"/>
          </ac:picMkLst>
        </pc:picChg>
        <pc:picChg chg="add del mod">
          <ac:chgData name="Meulen IC van der, Ingeborg" userId="61da9eda-e6ad-4935-a678-de5ae0310e94" providerId="ADAL" clId="{0DDAA20B-AD2D-4626-8A89-0FA5DC535688}" dt="2021-03-29T09:30:48.839" v="349" actId="478"/>
          <ac:picMkLst>
            <pc:docMk/>
            <pc:sldMk cId="551735212" sldId="267"/>
            <ac:picMk id="42" creationId="{3ECDBB02-66A9-4F6E-AC8B-BCB02450334D}"/>
          </ac:picMkLst>
        </pc:picChg>
        <pc:picChg chg="add del mod">
          <ac:chgData name="Meulen IC van der, Ingeborg" userId="61da9eda-e6ad-4935-a678-de5ae0310e94" providerId="ADAL" clId="{0DDAA20B-AD2D-4626-8A89-0FA5DC535688}" dt="2021-03-29T09:30:57.518" v="352" actId="478"/>
          <ac:picMkLst>
            <pc:docMk/>
            <pc:sldMk cId="551735212" sldId="267"/>
            <ac:picMk id="43" creationId="{45E287E7-B75B-4AFD-885B-D6A0D05FAE34}"/>
          </ac:picMkLst>
        </pc:picChg>
        <pc:picChg chg="add del mod">
          <ac:chgData name="Meulen IC van der, Ingeborg" userId="61da9eda-e6ad-4935-a678-de5ae0310e94" providerId="ADAL" clId="{0DDAA20B-AD2D-4626-8A89-0FA5DC535688}" dt="2021-03-29T09:31:05.173" v="355" actId="478"/>
          <ac:picMkLst>
            <pc:docMk/>
            <pc:sldMk cId="551735212" sldId="267"/>
            <ac:picMk id="44" creationId="{F1739C98-BFF7-4180-B3DC-46F514E3EE20}"/>
          </ac:picMkLst>
        </pc:picChg>
        <pc:picChg chg="add del mod">
          <ac:chgData name="Meulen IC van der, Ingeborg" userId="61da9eda-e6ad-4935-a678-de5ae0310e94" providerId="ADAL" clId="{0DDAA20B-AD2D-4626-8A89-0FA5DC535688}" dt="2021-03-29T09:31:11.027" v="358" actId="478"/>
          <ac:picMkLst>
            <pc:docMk/>
            <pc:sldMk cId="551735212" sldId="267"/>
            <ac:picMk id="45" creationId="{66BD074F-A433-42A3-B891-9CF7DFD09EF1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46" creationId="{81406634-43F0-4F11-8817-F0BE01F9AF32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58" creationId="{8D2AD930-BBA6-44DB-A67D-6D6F30254A04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59" creationId="{A4E163EE-D045-43FC-9007-DCD1746C7F43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0" creationId="{E3D1A4FC-5CBE-4AFF-8800-AB0602C88B92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1" creationId="{9C3D6720-029A-45B2-A919-2BAD61182D13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2" creationId="{B5F0E4AF-5316-483D-A2A9-DA10AE7D0D18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3" creationId="{FEFB8434-C454-4ACC-B4D1-A4A0F91C0E1A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4" creationId="{7E135D92-EDC3-4C86-8733-8AA918E53BC5}"/>
          </ac:picMkLst>
        </pc:picChg>
        <pc:picChg chg="add 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551735212" sldId="267"/>
            <ac:picMk id="65" creationId="{9EB5CE27-1187-4766-BEE6-B89C67A23997}"/>
          </ac:picMkLst>
        </pc:picChg>
      </pc:sldChg>
      <pc:sldChg chg="modSp del ord modNotes">
        <pc:chgData name="Meulen IC van der, Ingeborg" userId="61da9eda-e6ad-4935-a678-de5ae0310e94" providerId="ADAL" clId="{0DDAA20B-AD2D-4626-8A89-0FA5DC535688}" dt="2021-03-29T14:29:28.577" v="1136" actId="47"/>
        <pc:sldMkLst>
          <pc:docMk/>
          <pc:sldMk cId="662940260" sldId="269"/>
        </pc:sld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662940260" sldId="269"/>
            <ac:spMk id="6" creationId="{D1246176-DA3C-4983-9BB8-9D4E219AB885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662940260" sldId="269"/>
            <ac:spMk id="9" creationId="{AD2D5DA5-2F63-40C0-82B4-EF0685D993ED}"/>
          </ac:spMkLst>
        </pc:sp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662940260" sldId="269"/>
            <ac:picMk id="7" creationId="{2974008C-2357-4DA2-AB79-B98F4F4C3EF8}"/>
          </ac:picMkLst>
        </pc:picChg>
      </pc:sldChg>
      <pc:sldChg chg="addSp delSp modSp mod">
        <pc:chgData name="Meulen IC van der, Ingeborg" userId="61da9eda-e6ad-4935-a678-de5ae0310e94" providerId="ADAL" clId="{0DDAA20B-AD2D-4626-8A89-0FA5DC535688}" dt="2021-03-29T13:03:58.022" v="1133" actId="20577"/>
        <pc:sldMkLst>
          <pc:docMk/>
          <pc:sldMk cId="1113115104" sldId="273"/>
        </pc:sldMkLst>
        <pc:spChg chg="mod">
          <ac:chgData name="Meulen IC van der, Ingeborg" userId="61da9eda-e6ad-4935-a678-de5ae0310e94" providerId="ADAL" clId="{0DDAA20B-AD2D-4626-8A89-0FA5DC535688}" dt="2021-03-29T13:03:58.022" v="1133" actId="20577"/>
          <ac:spMkLst>
            <pc:docMk/>
            <pc:sldMk cId="1113115104" sldId="273"/>
            <ac:spMk id="7" creationId="{AD321C4A-9031-4687-B38D-06F60608E27A}"/>
          </ac:spMkLst>
        </pc:spChg>
        <pc:graphicFrameChg chg="add mod">
          <ac:chgData name="Meulen IC van der, Ingeborg" userId="61da9eda-e6ad-4935-a678-de5ae0310e94" providerId="ADAL" clId="{0DDAA20B-AD2D-4626-8A89-0FA5DC535688}" dt="2021-03-29T12:16:14.745" v="778"/>
          <ac:graphicFrameMkLst>
            <pc:docMk/>
            <pc:sldMk cId="1113115104" sldId="273"/>
            <ac:graphicFrameMk id="4" creationId="{EF9EBF84-2F22-461C-99EA-037A219AD4E2}"/>
          </ac:graphicFrameMkLst>
        </pc:graphicFrameChg>
        <pc:graphicFrameChg chg="del mod">
          <ac:chgData name="Meulen IC van der, Ingeborg" userId="61da9eda-e6ad-4935-a678-de5ae0310e94" providerId="ADAL" clId="{0DDAA20B-AD2D-4626-8A89-0FA5DC535688}" dt="2021-03-29T10:29:26.530" v="480" actId="478"/>
          <ac:graphicFrameMkLst>
            <pc:docMk/>
            <pc:sldMk cId="1113115104" sldId="273"/>
            <ac:graphicFrameMk id="5" creationId="{08BC254C-341E-4089-A48C-EBE088947DEC}"/>
          </ac:graphicFrameMkLst>
        </pc:graphicFrameChg>
      </pc:sldChg>
      <pc:sldChg chg="modSp del">
        <pc:chgData name="Meulen IC van der, Ingeborg" userId="61da9eda-e6ad-4935-a678-de5ae0310e94" providerId="ADAL" clId="{0DDAA20B-AD2D-4626-8A89-0FA5DC535688}" dt="2021-03-29T10:28:53.589" v="478" actId="47"/>
        <pc:sldMkLst>
          <pc:docMk/>
          <pc:sldMk cId="830075388" sldId="274"/>
        </pc:sld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30075388" sldId="274"/>
            <ac:spMk id="3" creationId="{53C15687-6346-418A-A633-782CE75E2504}"/>
          </ac:spMkLst>
        </pc:spChg>
        <pc:graphicFrameChg chg="mod">
          <ac:chgData name="Meulen IC van der, Ingeborg" userId="61da9eda-e6ad-4935-a678-de5ae0310e94" providerId="ADAL" clId="{0DDAA20B-AD2D-4626-8A89-0FA5DC535688}" dt="2021-03-29T09:39:45.328" v="432"/>
          <ac:graphicFrameMkLst>
            <pc:docMk/>
            <pc:sldMk cId="830075388" sldId="274"/>
            <ac:graphicFrameMk id="2" creationId="{FBA19ADC-75A0-4540-A3DD-73F37FB89ACF}"/>
          </ac:graphicFrameMkLst>
        </pc:graphicFrameChg>
      </pc:sldChg>
      <pc:sldChg chg="modSp del">
        <pc:chgData name="Meulen IC van der, Ingeborg" userId="61da9eda-e6ad-4935-a678-de5ae0310e94" providerId="ADAL" clId="{0DDAA20B-AD2D-4626-8A89-0FA5DC535688}" dt="2021-03-29T09:44:45.263" v="471" actId="47"/>
        <pc:sldMkLst>
          <pc:docMk/>
          <pc:sldMk cId="869039649" sldId="275"/>
        </pc:sld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8" creationId="{2FFF7F07-3611-4EA6-9D85-58A58BCB70F8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9" creationId="{824F3CA6-D819-4D19-899D-03C503E4C1C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10" creationId="{A12E6F4B-0282-4090-83BA-08D41FD4714F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4" creationId="{D557E44F-F440-41CE-9133-D0640F8B0D03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5" creationId="{1270FC10-230C-4070-B3D6-62F2934FFA61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6" creationId="{ECC4E7F8-293F-4523-AA66-95C7FA5BD9E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7" creationId="{9E788AD1-8A0B-4EDE-9E2B-5851DEA9AB79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8" creationId="{6ACB6EC4-2E6D-44CE-BC41-992F9F9B557D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k cId="869039649" sldId="275"/>
            <ac:spMk id="29" creationId="{2B67BF01-25D1-4534-ABF6-C3A2182CB29A}"/>
          </ac:spMkLst>
        </pc:spChg>
        <pc:graphicFrameChg chg="mod">
          <ac:chgData name="Meulen IC van der, Ingeborg" userId="61da9eda-e6ad-4935-a678-de5ae0310e94" providerId="ADAL" clId="{0DDAA20B-AD2D-4626-8A89-0FA5DC535688}" dt="2021-03-29T09:39:45.328" v="432"/>
          <ac:graphicFrameMkLst>
            <pc:docMk/>
            <pc:sldMk cId="869039649" sldId="275"/>
            <ac:graphicFrameMk id="5" creationId="{C002E132-0F85-45E4-BC81-5CE8DC344BD8}"/>
          </ac:graphicFrameMkLst>
        </pc:graphicFrame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6" creationId="{3F34DD20-075D-49A2-9D1A-9641C9CEE6CE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11" creationId="{C1785B93-79F4-4A18-B52E-A557309FD0A2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12" creationId="{63EB2B37-A7D9-459F-96C7-FAC37C3A1CB5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14" creationId="{401BA840-80B7-4B72-9D3E-E06F7211A4F8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16" creationId="{B90E37EA-BE8A-47B0-8C39-F39084759DDF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18" creationId="{AD573C64-05A4-4F6E-8374-018568D2CFEA}"/>
          </ac:picMkLst>
        </pc:picChg>
        <pc:picChg chg="mod">
          <ac:chgData name="Meulen IC van der, Ingeborg" userId="61da9eda-e6ad-4935-a678-de5ae0310e94" providerId="ADAL" clId="{0DDAA20B-AD2D-4626-8A89-0FA5DC535688}" dt="2021-03-29T09:39:45.328" v="432"/>
          <ac:picMkLst>
            <pc:docMk/>
            <pc:sldMk cId="869039649" sldId="275"/>
            <ac:picMk id="20" creationId="{346BDDAB-8D6C-47D4-8564-4DB33D7E4692}"/>
          </ac:picMkLst>
        </pc:picChg>
      </pc:sldChg>
      <pc:sldChg chg="addSp delSp modSp new mod">
        <pc:chgData name="Meulen IC van der, Ingeborg" userId="61da9eda-e6ad-4935-a678-de5ae0310e94" providerId="ADAL" clId="{0DDAA20B-AD2D-4626-8A89-0FA5DC535688}" dt="2021-03-29T12:59:54.009" v="1128" actId="20577"/>
        <pc:sldMkLst>
          <pc:docMk/>
          <pc:sldMk cId="75956394" sldId="276"/>
        </pc:sldMkLst>
        <pc:spChg chg="add del mod">
          <ac:chgData name="Meulen IC van der, Ingeborg" userId="61da9eda-e6ad-4935-a678-de5ae0310e94" providerId="ADAL" clId="{0DDAA20B-AD2D-4626-8A89-0FA5DC535688}" dt="2021-03-29T12:57:45.595" v="1045" actId="478"/>
          <ac:spMkLst>
            <pc:docMk/>
            <pc:sldMk cId="75956394" sldId="276"/>
            <ac:spMk id="2" creationId="{3B0E7D70-61D8-4569-BDF6-7AFF80E6BE7C}"/>
          </ac:spMkLst>
        </pc:spChg>
        <pc:spChg chg="add mod">
          <ac:chgData name="Meulen IC van der, Ingeborg" userId="61da9eda-e6ad-4935-a678-de5ae0310e94" providerId="ADAL" clId="{0DDAA20B-AD2D-4626-8A89-0FA5DC535688}" dt="2021-03-29T12:59:08.453" v="1102" actId="14100"/>
          <ac:spMkLst>
            <pc:docMk/>
            <pc:sldMk cId="75956394" sldId="276"/>
            <ac:spMk id="4" creationId="{FD05CA11-1923-446F-A902-BB2E6F2CBD47}"/>
          </ac:spMkLst>
        </pc:spChg>
        <pc:spChg chg="add mod">
          <ac:chgData name="Meulen IC van der, Ingeborg" userId="61da9eda-e6ad-4935-a678-de5ae0310e94" providerId="ADAL" clId="{0DDAA20B-AD2D-4626-8A89-0FA5DC535688}" dt="2021-03-29T12:59:54.009" v="1128" actId="20577"/>
          <ac:spMkLst>
            <pc:docMk/>
            <pc:sldMk cId="75956394" sldId="276"/>
            <ac:spMk id="5" creationId="{9D678589-0A86-42EB-AD96-2B37E0D85A72}"/>
          </ac:spMkLst>
        </pc:spChg>
        <pc:picChg chg="add mod">
          <ac:chgData name="Meulen IC van der, Ingeborg" userId="61da9eda-e6ad-4935-a678-de5ae0310e94" providerId="ADAL" clId="{0DDAA20B-AD2D-4626-8A89-0FA5DC535688}" dt="2021-03-29T12:53:56.211" v="1029" actId="14100"/>
          <ac:picMkLst>
            <pc:docMk/>
            <pc:sldMk cId="75956394" sldId="276"/>
            <ac:picMk id="3" creationId="{20E21C14-50F8-422B-9E2F-D38F6733D7D5}"/>
          </ac:picMkLst>
        </pc:picChg>
      </pc:sldChg>
      <pc:sldChg chg="addSp delSp modSp new mod">
        <pc:chgData name="Meulen IC van der, Ingeborg" userId="61da9eda-e6ad-4935-a678-de5ae0310e94" providerId="ADAL" clId="{0DDAA20B-AD2D-4626-8A89-0FA5DC535688}" dt="2021-03-29T13:04:27.692" v="1135"/>
        <pc:sldMkLst>
          <pc:docMk/>
          <pc:sldMk cId="681438359" sldId="277"/>
        </pc:sldMkLst>
        <pc:spChg chg="add del mod">
          <ac:chgData name="Meulen IC van der, Ingeborg" userId="61da9eda-e6ad-4935-a678-de5ae0310e94" providerId="ADAL" clId="{0DDAA20B-AD2D-4626-8A89-0FA5DC535688}" dt="2021-03-29T13:04:27.692" v="1135"/>
          <ac:spMkLst>
            <pc:docMk/>
            <pc:sldMk cId="681438359" sldId="277"/>
            <ac:spMk id="2" creationId="{86E9D628-00E4-423C-9C7D-FA23FA21550D}"/>
          </ac:spMkLst>
        </pc:spChg>
        <pc:graphicFrameChg chg="add mod">
          <ac:chgData name="Meulen IC van der, Ingeborg" userId="61da9eda-e6ad-4935-a678-de5ae0310e94" providerId="ADAL" clId="{0DDAA20B-AD2D-4626-8A89-0FA5DC535688}" dt="2021-03-29T12:16:56.811" v="785" actId="1076"/>
          <ac:graphicFrameMkLst>
            <pc:docMk/>
            <pc:sldMk cId="681438359" sldId="277"/>
            <ac:graphicFrameMk id="5" creationId="{08BC254C-341E-4089-A48C-EBE088947DEC}"/>
          </ac:graphicFrameMkLst>
        </pc:graphicFrameChg>
        <pc:picChg chg="add del mod modCrop">
          <ac:chgData name="Meulen IC van der, Ingeborg" userId="61da9eda-e6ad-4935-a678-de5ae0310e94" providerId="ADAL" clId="{0DDAA20B-AD2D-4626-8A89-0FA5DC535688}" dt="2021-03-29T12:10:28.642" v="584" actId="478"/>
          <ac:picMkLst>
            <pc:docMk/>
            <pc:sldMk cId="681438359" sldId="277"/>
            <ac:picMk id="4" creationId="{5F8ED7F3-CFC4-449C-98D2-21978596A5C0}"/>
          </ac:picMkLst>
        </pc:picChg>
      </pc:sldChg>
      <pc:sldChg chg="modSp add del mod">
        <pc:chgData name="Meulen IC van der, Ingeborg" userId="61da9eda-e6ad-4935-a678-de5ae0310e94" providerId="ADAL" clId="{0DDAA20B-AD2D-4626-8A89-0FA5DC535688}" dt="2021-03-29T14:29:28.577" v="1136" actId="47"/>
        <pc:sldMkLst>
          <pc:docMk/>
          <pc:sldMk cId="3751889861" sldId="278"/>
        </pc:sldMkLst>
        <pc:spChg chg="mod">
          <ac:chgData name="Meulen IC van der, Ingeborg" userId="61da9eda-e6ad-4935-a678-de5ae0310e94" providerId="ADAL" clId="{0DDAA20B-AD2D-4626-8A89-0FA5DC535688}" dt="2021-03-29T12:48:58.847" v="1014" actId="20577"/>
          <ac:spMkLst>
            <pc:docMk/>
            <pc:sldMk cId="3751889861" sldId="278"/>
            <ac:spMk id="9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12:00:44.786" v="535" actId="6549"/>
          <ac:spMkLst>
            <pc:docMk/>
            <pc:sldMk cId="3751889861" sldId="278"/>
            <ac:spMk id="12" creationId="{F8E7A793-70DB-4FA7-AE95-D83AD5D71EE5}"/>
          </ac:spMkLst>
        </pc:spChg>
        <pc:spChg chg="mod">
          <ac:chgData name="Meulen IC van der, Ingeborg" userId="61da9eda-e6ad-4935-a678-de5ae0310e94" providerId="ADAL" clId="{0DDAA20B-AD2D-4626-8A89-0FA5DC535688}" dt="2021-03-29T12:50:03.022" v="1018" actId="1076"/>
          <ac:spMkLst>
            <pc:docMk/>
            <pc:sldMk cId="3751889861" sldId="278"/>
            <ac:spMk id="41" creationId="{00000000-0000-0000-0000-000000000000}"/>
          </ac:spMkLst>
        </pc:spChg>
        <pc:spChg chg="mod ord">
          <ac:chgData name="Meulen IC van der, Ingeborg" userId="61da9eda-e6ad-4935-a678-de5ae0310e94" providerId="ADAL" clId="{0DDAA20B-AD2D-4626-8A89-0FA5DC535688}" dt="2021-03-29T11:59:59.929" v="525" actId="14100"/>
          <ac:spMkLst>
            <pc:docMk/>
            <pc:sldMk cId="3751889861" sldId="278"/>
            <ac:spMk id="51" creationId="{00000000-0000-0000-0000-000000000000}"/>
          </ac:spMkLst>
        </pc:spChg>
        <pc:picChg chg="mod">
          <ac:chgData name="Meulen IC van der, Ingeborg" userId="61da9eda-e6ad-4935-a678-de5ae0310e94" providerId="ADAL" clId="{0DDAA20B-AD2D-4626-8A89-0FA5DC535688}" dt="2021-03-29T11:59:45.636" v="521" actId="1076"/>
          <ac:picMkLst>
            <pc:docMk/>
            <pc:sldMk cId="3751889861" sldId="278"/>
            <ac:picMk id="24" creationId="{00000000-0000-0000-0000-000000000000}"/>
          </ac:picMkLst>
        </pc:picChg>
        <pc:picChg chg="mod">
          <ac:chgData name="Meulen IC van der, Ingeborg" userId="61da9eda-e6ad-4935-a678-de5ae0310e94" providerId="ADAL" clId="{0DDAA20B-AD2D-4626-8A89-0FA5DC535688}" dt="2021-03-29T11:57:45.660" v="485" actId="14100"/>
          <ac:picMkLst>
            <pc:docMk/>
            <pc:sldMk cId="3751889861" sldId="278"/>
            <ac:picMk id="47" creationId="{74D52698-76C8-49C7-945F-83A373A985AE}"/>
          </ac:picMkLst>
        </pc:picChg>
        <pc:picChg chg="mod">
          <ac:chgData name="Meulen IC van der, Ingeborg" userId="61da9eda-e6ad-4935-a678-de5ae0310e94" providerId="ADAL" clId="{0DDAA20B-AD2D-4626-8A89-0FA5DC535688}" dt="2021-03-29T12:49:19.066" v="1016" actId="1076"/>
          <ac:picMkLst>
            <pc:docMk/>
            <pc:sldMk cId="3751889861" sldId="278"/>
            <ac:picMk id="48" creationId="{F7F1C482-4B34-4B77-BD2F-31A989FD7D7A}"/>
          </ac:picMkLst>
        </pc:picChg>
      </pc:sldChg>
      <pc:sldChg chg="addSp delSp modSp new mod ord">
        <pc:chgData name="Meulen IC van der, Ingeborg" userId="61da9eda-e6ad-4935-a678-de5ae0310e94" providerId="ADAL" clId="{0DDAA20B-AD2D-4626-8A89-0FA5DC535688}" dt="2021-03-29T12:53:19.422" v="1024" actId="1076"/>
        <pc:sldMkLst>
          <pc:docMk/>
          <pc:sldMk cId="436969531" sldId="279"/>
        </pc:sldMkLst>
        <pc:spChg chg="del">
          <ac:chgData name="Meulen IC van der, Ingeborg" userId="61da9eda-e6ad-4935-a678-de5ae0310e94" providerId="ADAL" clId="{0DDAA20B-AD2D-4626-8A89-0FA5DC535688}" dt="2021-03-29T12:04:33.036" v="537" actId="478"/>
          <ac:spMkLst>
            <pc:docMk/>
            <pc:sldMk cId="436969531" sldId="279"/>
            <ac:spMk id="2" creationId="{5E47E23A-D5A0-455E-BEE3-028AC1232EAC}"/>
          </ac:spMkLst>
        </pc:spChg>
        <pc:spChg chg="del">
          <ac:chgData name="Meulen IC van der, Ingeborg" userId="61da9eda-e6ad-4935-a678-de5ae0310e94" providerId="ADAL" clId="{0DDAA20B-AD2D-4626-8A89-0FA5DC535688}" dt="2021-03-29T12:04:35.419" v="538" actId="478"/>
          <ac:spMkLst>
            <pc:docMk/>
            <pc:sldMk cId="436969531" sldId="279"/>
            <ac:spMk id="3" creationId="{607B893A-855B-483C-8067-CD4B571AA739}"/>
          </ac:spMkLst>
        </pc:spChg>
        <pc:spChg chg="add mod">
          <ac:chgData name="Meulen IC van der, Ingeborg" userId="61da9eda-e6ad-4935-a678-de5ae0310e94" providerId="ADAL" clId="{0DDAA20B-AD2D-4626-8A89-0FA5DC535688}" dt="2021-03-29T12:53:19.422" v="1024" actId="1076"/>
          <ac:spMkLst>
            <pc:docMk/>
            <pc:sldMk cId="436969531" sldId="279"/>
            <ac:spMk id="6" creationId="{B397C82A-FBCC-4A0D-BDB5-41D5C4DEE65E}"/>
          </ac:spMkLst>
        </pc:spChg>
        <pc:picChg chg="add mod">
          <ac:chgData name="Meulen IC van der, Ingeborg" userId="61da9eda-e6ad-4935-a678-de5ae0310e94" providerId="ADAL" clId="{0DDAA20B-AD2D-4626-8A89-0FA5DC535688}" dt="2021-03-29T12:53:15.213" v="1023" actId="1076"/>
          <ac:picMkLst>
            <pc:docMk/>
            <pc:sldMk cId="436969531" sldId="279"/>
            <ac:picMk id="3" creationId="{B236CA26-1485-44E9-A5E6-D4DC3EE81F3A}"/>
          </ac:picMkLst>
        </pc:picChg>
        <pc:picChg chg="add del mod">
          <ac:chgData name="Meulen IC van der, Ingeborg" userId="61da9eda-e6ad-4935-a678-de5ae0310e94" providerId="ADAL" clId="{0DDAA20B-AD2D-4626-8A89-0FA5DC535688}" dt="2021-03-29T12:04:30.760" v="536" actId="478"/>
          <ac:picMkLst>
            <pc:docMk/>
            <pc:sldMk cId="436969531" sldId="279"/>
            <ac:picMk id="5" creationId="{82CA004C-A2C7-4E9D-A26C-8CAFC984F8F5}"/>
          </ac:picMkLst>
        </pc:picChg>
      </pc:sldChg>
      <pc:sldMasterChg chg="modSp modSldLayout">
        <pc:chgData name="Meulen IC van der, Ingeborg" userId="61da9eda-e6ad-4935-a678-de5ae0310e94" providerId="ADAL" clId="{0DDAA20B-AD2D-4626-8A89-0FA5DC535688}" dt="2021-03-29T09:39:45.328" v="432"/>
        <pc:sldMasterMkLst>
          <pc:docMk/>
          <pc:sldMasterMk cId="3746898520" sldId="2147483648"/>
        </pc:sldMasterMkLst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asterMk cId="3746898520" sldId="2147483648"/>
            <ac:spMk id="2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asterMk cId="3746898520" sldId="2147483648"/>
            <ac:spMk id="3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asterMk cId="3746898520" sldId="2147483648"/>
            <ac:spMk id="4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asterMk cId="3746898520" sldId="2147483648"/>
            <ac:spMk id="5" creationId="{00000000-0000-0000-0000-000000000000}"/>
          </ac:spMkLst>
        </pc:spChg>
        <pc:spChg chg="mod">
          <ac:chgData name="Meulen IC van der, Ingeborg" userId="61da9eda-e6ad-4935-a678-de5ae0310e94" providerId="ADAL" clId="{0DDAA20B-AD2D-4626-8A89-0FA5DC535688}" dt="2021-03-29T09:39:45.328" v="432"/>
          <ac:spMkLst>
            <pc:docMk/>
            <pc:sldMasterMk cId="3746898520" sldId="2147483648"/>
            <ac:spMk id="6" creationId="{00000000-0000-0000-0000-000000000000}"/>
          </ac:spMkLst>
        </pc:sp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101129367" sldId="2147483649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101129367" sldId="2147483649"/>
              <ac:spMk id="2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101129367" sldId="2147483649"/>
              <ac:spMk id="3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3854973097" sldId="2147483651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854973097" sldId="2147483651"/>
              <ac:spMk id="2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854973097" sldId="2147483651"/>
              <ac:spMk id="3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60781459" sldId="2147483652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60781459" sldId="2147483652"/>
              <ac:spMk id="3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60781459" sldId="2147483652"/>
              <ac:spMk id="4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836145256" sldId="2147483653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836145256" sldId="2147483653"/>
              <ac:spMk id="3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836145256" sldId="2147483653"/>
              <ac:spMk id="4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836145256" sldId="2147483653"/>
              <ac:spMk id="5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836145256" sldId="2147483653"/>
              <ac:spMk id="6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1907181257" sldId="2147483656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1907181257" sldId="2147483656"/>
              <ac:spMk id="2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1907181257" sldId="2147483656"/>
              <ac:spMk id="3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1907181257" sldId="2147483656"/>
              <ac:spMk id="4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3985381312" sldId="2147483657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985381312" sldId="2147483657"/>
              <ac:spMk id="2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985381312" sldId="2147483657"/>
              <ac:spMk id="3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985381312" sldId="2147483657"/>
              <ac:spMk id="4" creationId="{00000000-0000-0000-0000-000000000000}"/>
            </ac:spMkLst>
          </pc:spChg>
        </pc:sldLayoutChg>
        <pc:sldLayoutChg chg="modSp">
          <pc:chgData name="Meulen IC van der, Ingeborg" userId="61da9eda-e6ad-4935-a678-de5ae0310e94" providerId="ADAL" clId="{0DDAA20B-AD2D-4626-8A89-0FA5DC535688}" dt="2021-03-29T09:39:45.328" v="432"/>
          <pc:sldLayoutMkLst>
            <pc:docMk/>
            <pc:sldMasterMk cId="3746898520" sldId="2147483648"/>
            <pc:sldLayoutMk cId="3203152398" sldId="2147483659"/>
          </pc:sldLayoutMkLst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203152398" sldId="2147483659"/>
              <ac:spMk id="2" creationId="{00000000-0000-0000-0000-000000000000}"/>
            </ac:spMkLst>
          </pc:spChg>
          <pc:spChg chg="mod">
            <ac:chgData name="Meulen IC van der, Ingeborg" userId="61da9eda-e6ad-4935-a678-de5ae0310e94" providerId="ADAL" clId="{0DDAA20B-AD2D-4626-8A89-0FA5DC535688}" dt="2021-03-29T09:39:45.328" v="432"/>
            <ac:spMkLst>
              <pc:docMk/>
              <pc:sldMasterMk cId="3746898520" sldId="2147483648"/>
              <pc:sldLayoutMk cId="320315239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ED4C1-3588-4DC5-AE40-553C76C7263A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C3BCF-55B3-467A-8360-DE9EC3154E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4896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2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516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3152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1584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973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78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614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88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963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7181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538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5DDA7-1D74-4915-A328-8171A91F139E}" type="datetimeFigureOut">
              <a:rPr lang="nl-NL" smtClean="0"/>
              <a:t>4-4-2021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58528-15F4-4A66-BD33-92890405822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689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="" xmlns:a16="http://schemas.microsoft.com/office/drawing/2014/main" id="{B236CA26-1485-44E9-A5E6-D4DC3EE81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04664"/>
            <a:ext cx="7452320" cy="557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695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Universitair Medisch Centrum Groningen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Onrust, M (icv)</dc:creator>
  <cp:lastModifiedBy>Veenendaal, N van (anest)</cp:lastModifiedBy>
  <cp:revision>99</cp:revision>
  <cp:lastPrinted>2021-03-25T18:12:08Z</cp:lastPrinted>
  <dcterms:created xsi:type="dcterms:W3CDTF">2020-08-24T09:29:35Z</dcterms:created>
  <dcterms:modified xsi:type="dcterms:W3CDTF">2021-04-04T10:57:13Z</dcterms:modified>
</cp:coreProperties>
</file>