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02" autoAdjust="0"/>
    <p:restoredTop sz="94660"/>
  </p:normalViewPr>
  <p:slideViewPr>
    <p:cSldViewPr snapToGrid="0">
      <p:cViewPr varScale="1">
        <p:scale>
          <a:sx n="89" d="100"/>
          <a:sy n="89" d="100"/>
        </p:scale>
        <p:origin x="44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 Ryusuke" userId="5c874a1c93a2ded6" providerId="LiveId" clId="{DC554422-F77D-426E-BBBE-225E18A92883}"/>
    <pc:docChg chg="custSel addSld modSld">
      <pc:chgData name="Ae Ryusuke" userId="5c874a1c93a2ded6" providerId="LiveId" clId="{DC554422-F77D-426E-BBBE-225E18A92883}" dt="2021-03-17T05:20:53.716" v="175"/>
      <pc:docMkLst>
        <pc:docMk/>
      </pc:docMkLst>
      <pc:sldChg chg="addSp delSp modSp mod">
        <pc:chgData name="Ae Ryusuke" userId="5c874a1c93a2ded6" providerId="LiveId" clId="{DC554422-F77D-426E-BBBE-225E18A92883}" dt="2021-03-17T05:20:53.716" v="175"/>
        <pc:sldMkLst>
          <pc:docMk/>
          <pc:sldMk cId="2198370459" sldId="256"/>
        </pc:sldMkLst>
        <pc:spChg chg="mod ord">
          <ac:chgData name="Ae Ryusuke" userId="5c874a1c93a2ded6" providerId="LiveId" clId="{DC554422-F77D-426E-BBBE-225E18A92883}" dt="2021-03-17T05:19:12.449" v="123" actId="1036"/>
          <ac:spMkLst>
            <pc:docMk/>
            <pc:sldMk cId="2198370459" sldId="256"/>
            <ac:spMk id="6" creationId="{C53BB2ED-95D6-4BF5-ACCB-0B1E0BF2EE2F}"/>
          </ac:spMkLst>
        </pc:spChg>
        <pc:spChg chg="add mod">
          <ac:chgData name="Ae Ryusuke" userId="5c874a1c93a2ded6" providerId="LiveId" clId="{DC554422-F77D-426E-BBBE-225E18A92883}" dt="2021-03-17T05:20:53.716" v="175"/>
          <ac:spMkLst>
            <pc:docMk/>
            <pc:sldMk cId="2198370459" sldId="256"/>
            <ac:spMk id="7" creationId="{81D7A844-93EF-49FA-9701-DAE02F8DB856}"/>
          </ac:spMkLst>
        </pc:spChg>
        <pc:picChg chg="add mod">
          <ac:chgData name="Ae Ryusuke" userId="5c874a1c93a2ded6" providerId="LiveId" clId="{DC554422-F77D-426E-BBBE-225E18A92883}" dt="2021-03-17T05:16:56.342" v="3" actId="962"/>
          <ac:picMkLst>
            <pc:docMk/>
            <pc:sldMk cId="2198370459" sldId="256"/>
            <ac:picMk id="3" creationId="{8E63D190-1B93-43AB-950D-C1158500DC37}"/>
          </ac:picMkLst>
        </pc:picChg>
        <pc:picChg chg="del">
          <ac:chgData name="Ae Ryusuke" userId="5c874a1c93a2ded6" providerId="LiveId" clId="{DC554422-F77D-426E-BBBE-225E18A92883}" dt="2021-03-17T05:16:49.145" v="0" actId="478"/>
          <ac:picMkLst>
            <pc:docMk/>
            <pc:sldMk cId="2198370459" sldId="256"/>
            <ac:picMk id="5" creationId="{54C7BD52-8F86-4402-BE43-56C891EAE2B5}"/>
          </ac:picMkLst>
        </pc:picChg>
      </pc:sldChg>
      <pc:sldChg chg="addSp delSp modSp new mod">
        <pc:chgData name="Ae Ryusuke" userId="5c874a1c93a2ded6" providerId="LiveId" clId="{DC554422-F77D-426E-BBBE-225E18A92883}" dt="2021-03-17T05:20:48.833" v="174" actId="1076"/>
        <pc:sldMkLst>
          <pc:docMk/>
          <pc:sldMk cId="1593169318" sldId="257"/>
        </pc:sldMkLst>
        <pc:spChg chg="del">
          <ac:chgData name="Ae Ryusuke" userId="5c874a1c93a2ded6" providerId="LiveId" clId="{DC554422-F77D-426E-BBBE-225E18A92883}" dt="2021-03-17T05:18:07.712" v="36" actId="478"/>
          <ac:spMkLst>
            <pc:docMk/>
            <pc:sldMk cId="1593169318" sldId="257"/>
            <ac:spMk id="2" creationId="{ED881862-488C-4669-8C5E-0CFAF5A94827}"/>
          </ac:spMkLst>
        </pc:spChg>
        <pc:spChg chg="del">
          <ac:chgData name="Ae Ryusuke" userId="5c874a1c93a2ded6" providerId="LiveId" clId="{DC554422-F77D-426E-BBBE-225E18A92883}" dt="2021-03-17T05:18:07.712" v="36" actId="478"/>
          <ac:spMkLst>
            <pc:docMk/>
            <pc:sldMk cId="1593169318" sldId="257"/>
            <ac:spMk id="3" creationId="{E0355758-790E-4691-B9C9-E259310D5085}"/>
          </ac:spMkLst>
        </pc:spChg>
        <pc:spChg chg="add del mod">
          <ac:chgData name="Ae Ryusuke" userId="5c874a1c93a2ded6" providerId="LiveId" clId="{DC554422-F77D-426E-BBBE-225E18A92883}" dt="2021-03-17T05:19:21.945" v="124" actId="478"/>
          <ac:spMkLst>
            <pc:docMk/>
            <pc:sldMk cId="1593169318" sldId="257"/>
            <ac:spMk id="6" creationId="{DD7ADCE3-7AE1-44B0-8049-DD7B60A6FE2E}"/>
          </ac:spMkLst>
        </pc:spChg>
        <pc:spChg chg="add mod">
          <ac:chgData name="Ae Ryusuke" userId="5c874a1c93a2ded6" providerId="LiveId" clId="{DC554422-F77D-426E-BBBE-225E18A92883}" dt="2021-03-17T05:19:25.274" v="127" actId="20577"/>
          <ac:spMkLst>
            <pc:docMk/>
            <pc:sldMk cId="1593169318" sldId="257"/>
            <ac:spMk id="7" creationId="{02A3740D-A647-475F-919F-58EF70BC0BBA}"/>
          </ac:spMkLst>
        </pc:spChg>
        <pc:spChg chg="add mod">
          <ac:chgData name="Ae Ryusuke" userId="5c874a1c93a2ded6" providerId="LiveId" clId="{DC554422-F77D-426E-BBBE-225E18A92883}" dt="2021-03-17T05:20:48.833" v="174" actId="1076"/>
          <ac:spMkLst>
            <pc:docMk/>
            <pc:sldMk cId="1593169318" sldId="257"/>
            <ac:spMk id="8" creationId="{B2714601-02BE-4809-A722-AFA5B0899198}"/>
          </ac:spMkLst>
        </pc:spChg>
        <pc:picChg chg="add mod">
          <ac:chgData name="Ae Ryusuke" userId="5c874a1c93a2ded6" providerId="LiveId" clId="{DC554422-F77D-426E-BBBE-225E18A92883}" dt="2021-03-17T05:18:14.670" v="39" actId="962"/>
          <ac:picMkLst>
            <pc:docMk/>
            <pc:sldMk cId="1593169318" sldId="257"/>
            <ac:picMk id="5" creationId="{A79AA126-D7D4-4212-80CF-8DA966F3DF1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7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42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69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9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85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287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24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9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09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885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59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D2BE6-6047-4CD8-BEA9-55CBED458F0E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E5028-D45B-4794-BD0F-2C01E6DBE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938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設計図, 概略図&#10;&#10;自動的に生成された説明">
            <a:extLst>
              <a:ext uri="{FF2B5EF4-FFF2-40B4-BE49-F238E27FC236}">
                <a16:creationId xmlns:a16="http://schemas.microsoft.com/office/drawing/2014/main" id="{8E63D190-1B93-43AB-950D-C1158500D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74" y="0"/>
            <a:ext cx="6180651" cy="9144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3BB2ED-95D6-4BF5-ACCB-0B1E0BF2EE2F}"/>
              </a:ext>
            </a:extLst>
          </p:cNvPr>
          <p:cNvSpPr txBox="1"/>
          <p:nvPr/>
        </p:nvSpPr>
        <p:spPr>
          <a:xfrm>
            <a:off x="3797453" y="7401268"/>
            <a:ext cx="2571078" cy="124788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2000" b="1" dirty="0">
                <a:latin typeface="Arial Black" panose="020B0A04020102020204" pitchFamily="34" charset="0"/>
              </a:rPr>
              <a:t>Supplementary Figure. 1</a:t>
            </a:r>
            <a:endParaRPr kumimoji="1" lang="ja-JP" altLang="en-US" sz="2000" b="1" dirty="0">
              <a:latin typeface="Arial Black" panose="020B0A040201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1D7A844-93EF-49FA-9701-DAE02F8DB856}"/>
              </a:ext>
            </a:extLst>
          </p:cNvPr>
          <p:cNvSpPr txBox="1"/>
          <p:nvPr/>
        </p:nvSpPr>
        <p:spPr>
          <a:xfrm>
            <a:off x="3749041" y="6752533"/>
            <a:ext cx="26679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NOTE: *Significant correlation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370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, 概略図&#10;&#10;自動的に生成された説明">
            <a:extLst>
              <a:ext uri="{FF2B5EF4-FFF2-40B4-BE49-F238E27FC236}">
                <a16:creationId xmlns:a16="http://schemas.microsoft.com/office/drawing/2014/main" id="{A79AA126-D7D4-4212-80CF-8DA966F3D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74" y="0"/>
            <a:ext cx="6180651" cy="91440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2A3740D-A647-475F-919F-58EF70BC0BBA}"/>
              </a:ext>
            </a:extLst>
          </p:cNvPr>
          <p:cNvSpPr txBox="1"/>
          <p:nvPr/>
        </p:nvSpPr>
        <p:spPr>
          <a:xfrm>
            <a:off x="3797453" y="7401268"/>
            <a:ext cx="2571078" cy="124788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2000" b="1" dirty="0">
                <a:latin typeface="Arial Black" panose="020B0A04020102020204" pitchFamily="34" charset="0"/>
              </a:rPr>
              <a:t>Supplementary Figure. 2</a:t>
            </a:r>
            <a:endParaRPr kumimoji="1" lang="ja-JP" altLang="en-US" sz="2000" b="1" dirty="0">
              <a:latin typeface="Arial Black" panose="020B0A040201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2714601-02BE-4809-A722-AFA5B0899198}"/>
              </a:ext>
            </a:extLst>
          </p:cNvPr>
          <p:cNvSpPr txBox="1"/>
          <p:nvPr/>
        </p:nvSpPr>
        <p:spPr>
          <a:xfrm>
            <a:off x="3749041" y="6752533"/>
            <a:ext cx="26679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NOTE: *Significant correlation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16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18</Words>
  <Application>Microsoft Office PowerPoint</Application>
  <PresentationFormat>レター サイズ 8.5x11 インチ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Ae Ryusuke</dc:creator>
  <cp:lastModifiedBy>Ae Ryusuke</cp:lastModifiedBy>
  <cp:revision>2</cp:revision>
  <dcterms:created xsi:type="dcterms:W3CDTF">2021-03-17T04:42:08Z</dcterms:created>
  <dcterms:modified xsi:type="dcterms:W3CDTF">2021-03-17T05:21:04Z</dcterms:modified>
</cp:coreProperties>
</file>