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56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8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4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19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29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290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16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35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14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6880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1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1E659-60A6-45BB-88D1-BA8ED4026F0E}" type="datetimeFigureOut">
              <a:rPr kumimoji="1" lang="ja-JP" altLang="en-US" smtClean="0"/>
              <a:t>2024/2/11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B1422-2250-4BF3-859C-751F5FADB8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763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, 折れ線グラフ&#10;&#10;自動的に生成された説明">
            <a:extLst>
              <a:ext uri="{FF2B5EF4-FFF2-40B4-BE49-F238E27FC236}">
                <a16:creationId xmlns:a16="http://schemas.microsoft.com/office/drawing/2014/main" id="{D67C6823-F9BE-13B6-4075-28F2C77429C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90" y="2488882"/>
            <a:ext cx="5570220" cy="416623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7E751DF-946A-B341-9732-E6DC5E2C8EC6}"/>
              </a:ext>
            </a:extLst>
          </p:cNvPr>
          <p:cNvSpPr txBox="1"/>
          <p:nvPr/>
        </p:nvSpPr>
        <p:spPr>
          <a:xfrm>
            <a:off x="990888" y="7006842"/>
            <a:ext cx="5223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Fig. S1 An estimate of the most probable number of clusters based on </a:t>
            </a:r>
            <a:r>
              <a:rPr lang="en-US" altLang="ja-JP" sz="1200" i="1" dirty="0">
                <a:latin typeface="Arial" panose="020B0604020202020204" pitchFamily="34" charset="0"/>
                <a:cs typeface="Arial" panose="020B0604020202020204" pitchFamily="34" charset="0"/>
              </a:rPr>
              <a:t>ΔK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 in 30 iteration runs using STRUCTURE Harvester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(Earl and von </a:t>
            </a:r>
            <a:r>
              <a:rPr lang="en-US" altLang="ja-JP" sz="1200" dirty="0" err="1">
                <a:latin typeface="Arial" panose="020B0604020202020204" pitchFamily="34" charset="0"/>
                <a:cs typeface="Arial" panose="020B0604020202020204" pitchFamily="34" charset="0"/>
              </a:rPr>
              <a:t>Holdt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 2012).</a:t>
            </a:r>
            <a:endParaRPr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78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</TotalTime>
  <Words>29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佐藤幸恵</dc:creator>
  <cp:lastModifiedBy>佐藤幸恵</cp:lastModifiedBy>
  <cp:revision>3</cp:revision>
  <dcterms:created xsi:type="dcterms:W3CDTF">2023-12-26T01:47:08Z</dcterms:created>
  <dcterms:modified xsi:type="dcterms:W3CDTF">2024-02-11T05:18:49Z</dcterms:modified>
</cp:coreProperties>
</file>