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6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44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90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17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78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94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6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7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00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399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28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AA797-ADBC-49C0-834E-434C1A63637E}" type="datetimeFigureOut">
              <a:rPr lang="fr-FR" smtClean="0"/>
              <a:t>29/11/2023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FB7FD-DE70-402B-86CC-5EF382F1CD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06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rot="16200000">
            <a:off x="1285064" y="1145382"/>
            <a:ext cx="978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rw</a:t>
            </a:r>
            <a:r>
              <a:rPr lang="fr-F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-PFS (%)</a:t>
            </a:r>
            <a:endParaRPr lang="fr-F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rot="16200000">
            <a:off x="1285064" y="4573716"/>
            <a:ext cx="978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(%)</a:t>
            </a:r>
            <a:endParaRPr lang="fr-F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65253" y="159532"/>
            <a:ext cx="978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65253" y="3611222"/>
            <a:ext cx="978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2" t="9397" b="25093"/>
          <a:stretch/>
        </p:blipFill>
        <p:spPr>
          <a:xfrm>
            <a:off x="3029447" y="3691360"/>
            <a:ext cx="5374811" cy="24390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3439" r="2758" b="23750"/>
          <a:stretch/>
        </p:blipFill>
        <p:spPr>
          <a:xfrm>
            <a:off x="2971910" y="11273"/>
            <a:ext cx="5311471" cy="291480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" t="83648" r="2758" b="6024"/>
          <a:stretch/>
        </p:blipFill>
        <p:spPr>
          <a:xfrm>
            <a:off x="2159750" y="3140767"/>
            <a:ext cx="6130455" cy="413468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2011680" y="3005592"/>
            <a:ext cx="564543" cy="2067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2011680" y="3201974"/>
            <a:ext cx="564543" cy="2067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 flipV="1">
            <a:off x="4653281" y="51447"/>
            <a:ext cx="330398" cy="571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 flipV="1">
            <a:off x="4778734" y="15364"/>
            <a:ext cx="1796995" cy="1938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 flipV="1">
            <a:off x="5966550" y="15371"/>
            <a:ext cx="698500" cy="22155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49" y="209250"/>
            <a:ext cx="644574" cy="1440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98" y="214153"/>
            <a:ext cx="466286" cy="1440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68" b="6549"/>
          <a:stretch/>
        </p:blipFill>
        <p:spPr>
          <a:xfrm>
            <a:off x="2035532" y="6376946"/>
            <a:ext cx="6358563" cy="34189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4997392" y="2904734"/>
            <a:ext cx="1236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</a:t>
            </a:r>
            <a:r>
              <a:rPr lang="fr-FR" sz="1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fr-FR" sz="1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997392" y="6110432"/>
            <a:ext cx="1236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</a:t>
            </a:r>
            <a:r>
              <a:rPr lang="fr-FR" sz="1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fr-FR" sz="1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2027581" y="6329233"/>
            <a:ext cx="596350" cy="2067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179981" y="6505486"/>
            <a:ext cx="596350" cy="2067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35" y="3722121"/>
            <a:ext cx="684523" cy="256696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29" y="3756294"/>
            <a:ext cx="466421" cy="181825"/>
          </a:xfrm>
          <a:prstGeom prst="rect">
            <a:avLst/>
          </a:prstGeom>
        </p:spPr>
      </p:pic>
      <p:sp>
        <p:nvSpPr>
          <p:cNvPr id="26" name="Rectangle à coins arrondis 25"/>
          <p:cNvSpPr/>
          <p:nvPr/>
        </p:nvSpPr>
        <p:spPr>
          <a:xfrm>
            <a:off x="2179978" y="3354374"/>
            <a:ext cx="564543" cy="1828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3438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ICM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Quentin</dc:creator>
  <cp:lastModifiedBy>Thomas Quentin</cp:lastModifiedBy>
  <cp:revision>4</cp:revision>
  <dcterms:created xsi:type="dcterms:W3CDTF">2023-11-29T08:31:08Z</dcterms:created>
  <dcterms:modified xsi:type="dcterms:W3CDTF">2023-11-29T08:52:37Z</dcterms:modified>
</cp:coreProperties>
</file>