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3" r:id="rId3"/>
    <p:sldId id="264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069" userDrawn="1">
          <p15:clr>
            <a:srgbClr val="A4A3A4"/>
          </p15:clr>
        </p15:guide>
        <p15:guide id="3" orient="horz" pos="3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3" autoAdjust="0"/>
  </p:normalViewPr>
  <p:slideViewPr>
    <p:cSldViewPr snapToGrid="0" showGuides="1">
      <p:cViewPr varScale="1">
        <p:scale>
          <a:sx n="62" d="100"/>
          <a:sy n="62" d="100"/>
        </p:scale>
        <p:origin x="2052" y="48"/>
      </p:cViewPr>
      <p:guideLst>
        <p:guide pos="2069"/>
        <p:guide orient="horz" pos="3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93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2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16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07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86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103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54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4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10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39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66B99-B6F2-48B8-965C-50287B94C9A7}" type="datetimeFigureOut">
              <a:rPr lang="ko-KR" altLang="en-US" smtClean="0"/>
              <a:t>2024-02-09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D7EE9-6172-44B0-8633-00CC8C2EEC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7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그림 114" descr="스케치, 블랙, 흑백, 모노크롬이(가) 표시된 사진&#10;&#10;자동 생성된 설명">
            <a:extLst>
              <a:ext uri="{FF2B5EF4-FFF2-40B4-BE49-F238E27FC236}">
                <a16:creationId xmlns:a16="http://schemas.microsoft.com/office/drawing/2014/main" id="{C715027C-6BFF-3975-6B16-8BA7DC97A6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81" y="7015098"/>
            <a:ext cx="4862166" cy="1326929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4F209415-1AEA-5FA6-2622-5927E8878998}"/>
              </a:ext>
            </a:extLst>
          </p:cNvPr>
          <p:cNvCxnSpPr>
            <a:cxnSpLocks/>
          </p:cNvCxnSpPr>
          <p:nvPr/>
        </p:nvCxnSpPr>
        <p:spPr>
          <a:xfrm>
            <a:off x="5589616" y="721106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6D4ADC9D-AAE6-9EC5-8ADF-AB02B2FC9949}"/>
              </a:ext>
            </a:extLst>
          </p:cNvPr>
          <p:cNvCxnSpPr>
            <a:cxnSpLocks/>
          </p:cNvCxnSpPr>
          <p:nvPr/>
        </p:nvCxnSpPr>
        <p:spPr>
          <a:xfrm>
            <a:off x="5589616" y="760753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EC8BC4CF-5B21-60B7-FEAB-390E03B0F6EC}"/>
              </a:ext>
            </a:extLst>
          </p:cNvPr>
          <p:cNvCxnSpPr>
            <a:cxnSpLocks/>
          </p:cNvCxnSpPr>
          <p:nvPr/>
        </p:nvCxnSpPr>
        <p:spPr>
          <a:xfrm>
            <a:off x="5589616" y="798162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4AC7C480-15EF-DD26-D6F8-FAAA67B5FF39}"/>
              </a:ext>
            </a:extLst>
          </p:cNvPr>
          <p:cNvSpPr txBox="1"/>
          <p:nvPr/>
        </p:nvSpPr>
        <p:spPr>
          <a:xfrm>
            <a:off x="52948" y="7406477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altLang="ko-KR" sz="1000" b="1" dirty="0" err="1">
                <a:latin typeface="Arial" pitchFamily="34" charset="0"/>
                <a:cs typeface="Arial" pitchFamily="34" charset="0"/>
              </a:rPr>
              <a:t>Actin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E69A250-F4EB-CB35-99FC-7A22719CF9A9}"/>
              </a:ext>
            </a:extLst>
          </p:cNvPr>
          <p:cNvSpPr txBox="1"/>
          <p:nvPr/>
        </p:nvSpPr>
        <p:spPr>
          <a:xfrm>
            <a:off x="5640438" y="706372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90656220-4CF5-F671-C9B4-5CF8F50992EE}"/>
              </a:ext>
            </a:extLst>
          </p:cNvPr>
          <p:cNvCxnSpPr/>
          <p:nvPr/>
        </p:nvCxnSpPr>
        <p:spPr>
          <a:xfrm>
            <a:off x="230586" y="7656882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D61E8CAC-64A5-67A4-5288-7AF5DC3FAC7A}"/>
              </a:ext>
            </a:extLst>
          </p:cNvPr>
          <p:cNvSpPr txBox="1"/>
          <p:nvPr/>
        </p:nvSpPr>
        <p:spPr>
          <a:xfrm>
            <a:off x="5640438" y="748305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F299922-5D64-6E6A-93D4-8C209C2B2EC9}"/>
              </a:ext>
            </a:extLst>
          </p:cNvPr>
          <p:cNvSpPr txBox="1"/>
          <p:nvPr/>
        </p:nvSpPr>
        <p:spPr>
          <a:xfrm>
            <a:off x="5640438" y="785714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7" name="그림 126">
            <a:extLst>
              <a:ext uri="{FF2B5EF4-FFF2-40B4-BE49-F238E27FC236}">
                <a16:creationId xmlns:a16="http://schemas.microsoft.com/office/drawing/2014/main" id="{AADAFCC7-3270-F074-04A0-9C012E4154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81" y="1236415"/>
            <a:ext cx="5078957" cy="80035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29" name="그림 128" descr="공구, 클라리넷, 진공, 디자인이(가) 표시된 사진&#10;&#10;중간 신뢰도로 자동 생성된 설명">
            <a:extLst>
              <a:ext uri="{FF2B5EF4-FFF2-40B4-BE49-F238E27FC236}">
                <a16:creationId xmlns:a16="http://schemas.microsoft.com/office/drawing/2014/main" id="{E1C98CEF-F75E-7FE4-99F8-439C1550B3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67" t="27340" r="12074" b="55890"/>
          <a:stretch/>
        </p:blipFill>
        <p:spPr>
          <a:xfrm>
            <a:off x="715281" y="2227437"/>
            <a:ext cx="5078957" cy="92082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31" name="그림 130" descr="화이트, 스케치, 안테나, 렌치이(가) 표시된 사진&#10;&#10;자동 생성된 설명">
            <a:extLst>
              <a:ext uri="{FF2B5EF4-FFF2-40B4-BE49-F238E27FC236}">
                <a16:creationId xmlns:a16="http://schemas.microsoft.com/office/drawing/2014/main" id="{412E5602-C54B-677E-F909-776737F055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81" y="3344828"/>
            <a:ext cx="5078957" cy="93345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33" name="그림 132" descr="화이트, 디자인이(가) 표시된 사진&#10;&#10;자동 생성된 설명">
            <a:extLst>
              <a:ext uri="{FF2B5EF4-FFF2-40B4-BE49-F238E27FC236}">
                <a16:creationId xmlns:a16="http://schemas.microsoft.com/office/drawing/2014/main" id="{B1F8F421-4B03-3241-EF52-6440DFCA96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81" y="4486274"/>
            <a:ext cx="4862167" cy="93345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35" name="그림 134" descr="화이트, 블랙, 디자인이(가) 표시된 사진&#10;&#10;자동 생성된 설명">
            <a:extLst>
              <a:ext uri="{FF2B5EF4-FFF2-40B4-BE49-F238E27FC236}">
                <a16:creationId xmlns:a16="http://schemas.microsoft.com/office/drawing/2014/main" id="{178A74D8-F778-0A90-6A8D-07F6A47B42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81" y="5632626"/>
            <a:ext cx="4808301" cy="110901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18485D3E-2148-C331-0F19-596A4DD91369}"/>
              </a:ext>
            </a:extLst>
          </p:cNvPr>
          <p:cNvSpPr txBox="1"/>
          <p:nvPr/>
        </p:nvSpPr>
        <p:spPr>
          <a:xfrm>
            <a:off x="6423" y="6193133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Iba-1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17BBF01F-3CC9-C5AA-80E0-612A2375C45F}"/>
              </a:ext>
            </a:extLst>
          </p:cNvPr>
          <p:cNvCxnSpPr/>
          <p:nvPr/>
        </p:nvCxnSpPr>
        <p:spPr>
          <a:xfrm>
            <a:off x="257213" y="6443538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E936C84-7035-E112-ACB8-520DA28A20BD}"/>
              </a:ext>
            </a:extLst>
          </p:cNvPr>
          <p:cNvSpPr txBox="1"/>
          <p:nvPr/>
        </p:nvSpPr>
        <p:spPr>
          <a:xfrm>
            <a:off x="52948" y="4871644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bace1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92DFDC1C-7E8F-BB73-0FEE-7799C5BE0C1D}"/>
              </a:ext>
            </a:extLst>
          </p:cNvPr>
          <p:cNvCxnSpPr/>
          <p:nvPr/>
        </p:nvCxnSpPr>
        <p:spPr>
          <a:xfrm>
            <a:off x="303738" y="5122049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9719CF70-F638-8741-2BDF-F312D339FFA8}"/>
              </a:ext>
            </a:extLst>
          </p:cNvPr>
          <p:cNvSpPr txBox="1"/>
          <p:nvPr/>
        </p:nvSpPr>
        <p:spPr>
          <a:xfrm>
            <a:off x="40689" y="3568781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GFAP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1" name="직선 화살표 연결선 140">
            <a:extLst>
              <a:ext uri="{FF2B5EF4-FFF2-40B4-BE49-F238E27FC236}">
                <a16:creationId xmlns:a16="http://schemas.microsoft.com/office/drawing/2014/main" id="{D55FAC0D-BF51-772C-F1F3-2CAE673A83C6}"/>
              </a:ext>
            </a:extLst>
          </p:cNvPr>
          <p:cNvCxnSpPr/>
          <p:nvPr/>
        </p:nvCxnSpPr>
        <p:spPr>
          <a:xfrm>
            <a:off x="291479" y="3819186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F9096837-406A-0972-0C6E-D573E8D711CA}"/>
              </a:ext>
            </a:extLst>
          </p:cNvPr>
          <p:cNvSpPr txBox="1"/>
          <p:nvPr/>
        </p:nvSpPr>
        <p:spPr>
          <a:xfrm>
            <a:off x="40689" y="2435148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APP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3" name="직선 화살표 연결선 142">
            <a:extLst>
              <a:ext uri="{FF2B5EF4-FFF2-40B4-BE49-F238E27FC236}">
                <a16:creationId xmlns:a16="http://schemas.microsoft.com/office/drawing/2014/main" id="{265CC1B5-F5F4-D734-87F1-44E493242BBE}"/>
              </a:ext>
            </a:extLst>
          </p:cNvPr>
          <p:cNvCxnSpPr/>
          <p:nvPr/>
        </p:nvCxnSpPr>
        <p:spPr>
          <a:xfrm>
            <a:off x="291479" y="2685553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A500790-5E33-5D31-98C9-D0BC8A31C728}"/>
              </a:ext>
            </a:extLst>
          </p:cNvPr>
          <p:cNvSpPr txBox="1"/>
          <p:nvPr/>
        </p:nvSpPr>
        <p:spPr>
          <a:xfrm>
            <a:off x="-251508" y="1295744"/>
            <a:ext cx="1043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Amyloid-</a:t>
            </a:r>
            <a:r>
              <a:rPr lang="el-GR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 β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0B22D00E-7E54-C321-EB95-16F27755A009}"/>
              </a:ext>
            </a:extLst>
          </p:cNvPr>
          <p:cNvCxnSpPr/>
          <p:nvPr/>
        </p:nvCxnSpPr>
        <p:spPr>
          <a:xfrm>
            <a:off x="270432" y="1604124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845D1102-EACE-3162-238A-5A0BADAE3465}"/>
              </a:ext>
            </a:extLst>
          </p:cNvPr>
          <p:cNvCxnSpPr>
            <a:cxnSpLocks/>
          </p:cNvCxnSpPr>
          <p:nvPr/>
        </p:nvCxnSpPr>
        <p:spPr>
          <a:xfrm>
            <a:off x="5526625" y="6062128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A0FB629-0000-4C6B-E0C5-6355E73CA2E6}"/>
              </a:ext>
            </a:extLst>
          </p:cNvPr>
          <p:cNvCxnSpPr>
            <a:cxnSpLocks/>
          </p:cNvCxnSpPr>
          <p:nvPr/>
        </p:nvCxnSpPr>
        <p:spPr>
          <a:xfrm>
            <a:off x="5526625" y="6407642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6828545-311D-45BA-16AA-30CD0AD56FCB}"/>
              </a:ext>
            </a:extLst>
          </p:cNvPr>
          <p:cNvSpPr txBox="1"/>
          <p:nvPr/>
        </p:nvSpPr>
        <p:spPr>
          <a:xfrm>
            <a:off x="5577447" y="5937648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AE357A-5FDD-6A25-BFDE-EAAECC909599}"/>
              </a:ext>
            </a:extLst>
          </p:cNvPr>
          <p:cNvSpPr txBox="1"/>
          <p:nvPr/>
        </p:nvSpPr>
        <p:spPr>
          <a:xfrm>
            <a:off x="5577447" y="6283162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BE29505-92C4-353D-7B4A-57C1844300DA}"/>
              </a:ext>
            </a:extLst>
          </p:cNvPr>
          <p:cNvCxnSpPr>
            <a:cxnSpLocks/>
          </p:cNvCxnSpPr>
          <p:nvPr/>
        </p:nvCxnSpPr>
        <p:spPr>
          <a:xfrm>
            <a:off x="5595457" y="4803339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523A4DC-F731-6E4E-5A3C-86444DC6533E}"/>
              </a:ext>
            </a:extLst>
          </p:cNvPr>
          <p:cNvCxnSpPr>
            <a:cxnSpLocks/>
          </p:cNvCxnSpPr>
          <p:nvPr/>
        </p:nvCxnSpPr>
        <p:spPr>
          <a:xfrm>
            <a:off x="5595457" y="494263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34A9009-8B53-C60B-7849-A9EB24E093C8}"/>
              </a:ext>
            </a:extLst>
          </p:cNvPr>
          <p:cNvCxnSpPr>
            <a:cxnSpLocks/>
          </p:cNvCxnSpPr>
          <p:nvPr/>
        </p:nvCxnSpPr>
        <p:spPr>
          <a:xfrm>
            <a:off x="5595457" y="5192898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9C3E80E-4B25-2E75-D5D5-1A54BB3499BF}"/>
              </a:ext>
            </a:extLst>
          </p:cNvPr>
          <p:cNvSpPr txBox="1"/>
          <p:nvPr/>
        </p:nvSpPr>
        <p:spPr>
          <a:xfrm>
            <a:off x="5646279" y="4655999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75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BB818C-86FF-51ED-0891-4D7BE17DEDD7}"/>
              </a:ext>
            </a:extLst>
          </p:cNvPr>
          <p:cNvSpPr txBox="1"/>
          <p:nvPr/>
        </p:nvSpPr>
        <p:spPr>
          <a:xfrm>
            <a:off x="5646279" y="481815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23AE76-A8DE-98B6-9AC4-D7A143093834}"/>
              </a:ext>
            </a:extLst>
          </p:cNvPr>
          <p:cNvSpPr txBox="1"/>
          <p:nvPr/>
        </p:nvSpPr>
        <p:spPr>
          <a:xfrm>
            <a:off x="5646279" y="5068418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3E699CBE-A927-20A5-7814-0DDEAFCF5D67}"/>
              </a:ext>
            </a:extLst>
          </p:cNvPr>
          <p:cNvCxnSpPr>
            <a:cxnSpLocks/>
          </p:cNvCxnSpPr>
          <p:nvPr/>
        </p:nvCxnSpPr>
        <p:spPr>
          <a:xfrm>
            <a:off x="5788761" y="361780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7819E17-EF57-4035-6A18-84B7D15379DE}"/>
              </a:ext>
            </a:extLst>
          </p:cNvPr>
          <p:cNvCxnSpPr>
            <a:cxnSpLocks/>
          </p:cNvCxnSpPr>
          <p:nvPr/>
        </p:nvCxnSpPr>
        <p:spPr>
          <a:xfrm>
            <a:off x="5788761" y="3829968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D0B0BFA-2710-EE41-EC4F-3F028A19FA19}"/>
              </a:ext>
            </a:extLst>
          </p:cNvPr>
          <p:cNvSpPr txBox="1"/>
          <p:nvPr/>
        </p:nvSpPr>
        <p:spPr>
          <a:xfrm>
            <a:off x="5839583" y="349332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7A7652-EF78-3DD1-B879-514CC4BBC15B}"/>
              </a:ext>
            </a:extLst>
          </p:cNvPr>
          <p:cNvSpPr txBox="1"/>
          <p:nvPr/>
        </p:nvSpPr>
        <p:spPr>
          <a:xfrm>
            <a:off x="5839583" y="3705488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D056AA39-6E25-8647-6582-56D4D397F424}"/>
              </a:ext>
            </a:extLst>
          </p:cNvPr>
          <p:cNvCxnSpPr>
            <a:cxnSpLocks/>
          </p:cNvCxnSpPr>
          <p:nvPr/>
        </p:nvCxnSpPr>
        <p:spPr>
          <a:xfrm>
            <a:off x="5788761" y="2540167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5B6986CD-2179-77E4-E079-1A0261AD6173}"/>
              </a:ext>
            </a:extLst>
          </p:cNvPr>
          <p:cNvCxnSpPr>
            <a:cxnSpLocks/>
          </p:cNvCxnSpPr>
          <p:nvPr/>
        </p:nvCxnSpPr>
        <p:spPr>
          <a:xfrm>
            <a:off x="5788761" y="2727087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CB7EB27-073A-C205-5F43-02150E13F4D7}"/>
              </a:ext>
            </a:extLst>
          </p:cNvPr>
          <p:cNvCxnSpPr>
            <a:cxnSpLocks/>
          </p:cNvCxnSpPr>
          <p:nvPr/>
        </p:nvCxnSpPr>
        <p:spPr>
          <a:xfrm>
            <a:off x="5788761" y="2891626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06F904C-5494-62FF-92A4-385BEB5776E4}"/>
              </a:ext>
            </a:extLst>
          </p:cNvPr>
          <p:cNvSpPr txBox="1"/>
          <p:nvPr/>
        </p:nvSpPr>
        <p:spPr>
          <a:xfrm>
            <a:off x="5839583" y="2392827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140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DDBA79-ECEE-D89F-440C-6E3F26392A68}"/>
              </a:ext>
            </a:extLst>
          </p:cNvPr>
          <p:cNvSpPr txBox="1"/>
          <p:nvPr/>
        </p:nvSpPr>
        <p:spPr>
          <a:xfrm>
            <a:off x="5839583" y="2583557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100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3E4C40-CF2B-9238-957E-124149FF2691}"/>
              </a:ext>
            </a:extLst>
          </p:cNvPr>
          <p:cNvSpPr txBox="1"/>
          <p:nvPr/>
        </p:nvSpPr>
        <p:spPr>
          <a:xfrm>
            <a:off x="5839583" y="2776671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75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B72735FC-6D3D-6EC3-0455-27C9E387DB6D}"/>
              </a:ext>
            </a:extLst>
          </p:cNvPr>
          <p:cNvCxnSpPr>
            <a:cxnSpLocks/>
          </p:cNvCxnSpPr>
          <p:nvPr/>
        </p:nvCxnSpPr>
        <p:spPr>
          <a:xfrm>
            <a:off x="5798286" y="1503503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4C99806D-17D1-8496-39FE-D1C11F36E61B}"/>
              </a:ext>
            </a:extLst>
          </p:cNvPr>
          <p:cNvCxnSpPr>
            <a:cxnSpLocks/>
          </p:cNvCxnSpPr>
          <p:nvPr/>
        </p:nvCxnSpPr>
        <p:spPr>
          <a:xfrm>
            <a:off x="5798286" y="1699948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2DD6849-C4EB-F906-37A5-67DA8F84E689}"/>
              </a:ext>
            </a:extLst>
          </p:cNvPr>
          <p:cNvSpPr txBox="1"/>
          <p:nvPr/>
        </p:nvSpPr>
        <p:spPr>
          <a:xfrm>
            <a:off x="5849108" y="1356163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140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DB2BA1-5E09-40A4-D179-27D61A22919E}"/>
              </a:ext>
            </a:extLst>
          </p:cNvPr>
          <p:cNvSpPr txBox="1"/>
          <p:nvPr/>
        </p:nvSpPr>
        <p:spPr>
          <a:xfrm>
            <a:off x="5849108" y="1556418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100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FE3286-9A69-E7C4-9023-08D78A7A3FBE}"/>
              </a:ext>
            </a:extLst>
          </p:cNvPr>
          <p:cNvSpPr txBox="1"/>
          <p:nvPr/>
        </p:nvSpPr>
        <p:spPr>
          <a:xfrm>
            <a:off x="0" y="0"/>
            <a:ext cx="1309670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7" b="1" dirty="0">
                <a:latin typeface="Arial" panose="020B0604020202020204" pitchFamily="34" charset="0"/>
                <a:cs typeface="Arial" panose="020B0604020202020204" pitchFamily="34" charset="0"/>
              </a:rPr>
              <a:t>Fig. 4</a:t>
            </a:r>
            <a:endParaRPr lang="ko-KR" altLang="en-US" sz="211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F6844C7B-8708-3B4C-546B-AB025DFDF0CD}"/>
              </a:ext>
            </a:extLst>
          </p:cNvPr>
          <p:cNvCxnSpPr>
            <a:cxnSpLocks/>
          </p:cNvCxnSpPr>
          <p:nvPr/>
        </p:nvCxnSpPr>
        <p:spPr>
          <a:xfrm>
            <a:off x="5526625" y="573744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F9BAC0F-C1E7-7D6D-D801-72941CDE595C}"/>
              </a:ext>
            </a:extLst>
          </p:cNvPr>
          <p:cNvSpPr txBox="1"/>
          <p:nvPr/>
        </p:nvSpPr>
        <p:spPr>
          <a:xfrm>
            <a:off x="5577447" y="561296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172A8005-774E-AF7A-B60B-F6333510BE31}"/>
              </a:ext>
            </a:extLst>
          </p:cNvPr>
          <p:cNvGrpSpPr/>
          <p:nvPr/>
        </p:nvGrpSpPr>
        <p:grpSpPr>
          <a:xfrm>
            <a:off x="824306" y="863828"/>
            <a:ext cx="5038975" cy="280659"/>
            <a:chOff x="617641" y="701222"/>
            <a:chExt cx="8179814" cy="28065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EFFA257-0E91-439B-6968-40A057DEE9FC}"/>
                </a:ext>
              </a:extLst>
            </p:cNvPr>
            <p:cNvSpPr txBox="1"/>
            <p:nvPr/>
          </p:nvSpPr>
          <p:spPr>
            <a:xfrm>
              <a:off x="4403242" y="701222"/>
              <a:ext cx="2161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E646C5C6-61B9-6ACD-9B90-44BBE8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4605077" y="981881"/>
              <a:ext cx="1758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E7D6AB25-41A8-6AA9-58BB-6089E9A01939}"/>
                </a:ext>
              </a:extLst>
            </p:cNvPr>
            <p:cNvCxnSpPr>
              <a:cxnSpLocks/>
            </p:cNvCxnSpPr>
            <p:nvPr/>
          </p:nvCxnSpPr>
          <p:spPr>
            <a:xfrm>
              <a:off x="6565072" y="981881"/>
              <a:ext cx="1758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AF8D72F-95FC-19AB-3B43-8E5592B8EB0C}"/>
                </a:ext>
              </a:extLst>
            </p:cNvPr>
            <p:cNvCxnSpPr>
              <a:cxnSpLocks/>
            </p:cNvCxnSpPr>
            <p:nvPr/>
          </p:nvCxnSpPr>
          <p:spPr>
            <a:xfrm>
              <a:off x="2722632" y="981881"/>
              <a:ext cx="1758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13A1ADF5-64C4-46B2-F2F8-C7437DBC64F8}"/>
                </a:ext>
              </a:extLst>
            </p:cNvPr>
            <p:cNvCxnSpPr>
              <a:cxnSpLocks/>
            </p:cNvCxnSpPr>
            <p:nvPr/>
          </p:nvCxnSpPr>
          <p:spPr>
            <a:xfrm>
              <a:off x="830553" y="981881"/>
              <a:ext cx="1758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B15A247-5C72-38D9-A1C3-A250C1651B48}"/>
                </a:ext>
              </a:extLst>
            </p:cNvPr>
            <p:cNvSpPr txBox="1"/>
            <p:nvPr/>
          </p:nvSpPr>
          <p:spPr>
            <a:xfrm>
              <a:off x="617641" y="701222"/>
              <a:ext cx="2161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</a:t>
              </a:r>
              <a:r>
                <a:rPr lang="en-US" altLang="ko-KR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809A290-01B2-6973-F75B-0436FF3246A9}"/>
                </a:ext>
              </a:extLst>
            </p:cNvPr>
            <p:cNvSpPr txBox="1"/>
            <p:nvPr/>
          </p:nvSpPr>
          <p:spPr>
            <a:xfrm>
              <a:off x="2516059" y="701222"/>
              <a:ext cx="2161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622014E-C5EA-A752-AD25-20C8C4F4E841}"/>
                </a:ext>
              </a:extLst>
            </p:cNvPr>
            <p:cNvSpPr txBox="1"/>
            <p:nvPr/>
          </p:nvSpPr>
          <p:spPr>
            <a:xfrm>
              <a:off x="6167269" y="701222"/>
              <a:ext cx="26301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89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>
            <a:extLst>
              <a:ext uri="{FF2B5EF4-FFF2-40B4-BE49-F238E27FC236}">
                <a16:creationId xmlns:a16="http://schemas.microsoft.com/office/drawing/2014/main" id="{A7A92466-6FDB-A213-6E47-C16EFC0A8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440" y="5241030"/>
            <a:ext cx="4759310" cy="91594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7F307FD-79F8-143C-473A-D1DEFB4322C8}"/>
              </a:ext>
            </a:extLst>
          </p:cNvPr>
          <p:cNvSpPr txBox="1"/>
          <p:nvPr/>
        </p:nvSpPr>
        <p:spPr>
          <a:xfrm>
            <a:off x="221895" y="5467927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altLang="ko-KR" sz="1000" b="1" dirty="0" err="1">
                <a:latin typeface="Arial" pitchFamily="34" charset="0"/>
                <a:cs typeface="Arial" pitchFamily="34" charset="0"/>
              </a:rPr>
              <a:t>Actin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1FA02193-8E27-7839-082E-8FE4F9D37C81}"/>
              </a:ext>
            </a:extLst>
          </p:cNvPr>
          <p:cNvCxnSpPr/>
          <p:nvPr/>
        </p:nvCxnSpPr>
        <p:spPr>
          <a:xfrm>
            <a:off x="399533" y="5718332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 descr="화이트, 블랙, 디자인이(가) 표시된 사진&#10;&#10;자동 생성된 설명">
            <a:extLst>
              <a:ext uri="{FF2B5EF4-FFF2-40B4-BE49-F238E27FC236}">
                <a16:creationId xmlns:a16="http://schemas.microsoft.com/office/drawing/2014/main" id="{4D494F93-41B2-9362-5A5A-733C09E15E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440" y="3945408"/>
            <a:ext cx="4945381" cy="10134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38" name="그림 37" descr="스케치, 화이트, 블랙, 디자인이(가) 표시된 사진&#10;&#10;자동 생성된 설명">
            <a:extLst>
              <a:ext uri="{FF2B5EF4-FFF2-40B4-BE49-F238E27FC236}">
                <a16:creationId xmlns:a16="http://schemas.microsoft.com/office/drawing/2014/main" id="{9E6DF560-3C4B-F51C-CEDE-CCC4CE258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440" y="1186688"/>
            <a:ext cx="4579203" cy="10134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2EDE6DB3-5D7A-0430-2AB9-EFB2433065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440" y="2399053"/>
            <a:ext cx="4945381" cy="117043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2F7617B-3F5A-9939-8D8F-9BCECEF45CDB}"/>
              </a:ext>
            </a:extLst>
          </p:cNvPr>
          <p:cNvSpPr txBox="1"/>
          <p:nvPr/>
        </p:nvSpPr>
        <p:spPr>
          <a:xfrm>
            <a:off x="125674" y="1561339"/>
            <a:ext cx="7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lang="el-GR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6696A7-150A-D91F-E2A0-EB29735F6E73}"/>
              </a:ext>
            </a:extLst>
          </p:cNvPr>
          <p:cNvSpPr txBox="1"/>
          <p:nvPr/>
        </p:nvSpPr>
        <p:spPr>
          <a:xfrm>
            <a:off x="87783" y="2790997"/>
            <a:ext cx="7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TNF-</a:t>
            </a:r>
            <a:r>
              <a:rPr lang="el-GR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2D39D3-724F-C504-FF5D-C72D58DCD717}"/>
              </a:ext>
            </a:extLst>
          </p:cNvPr>
          <p:cNvSpPr txBox="1"/>
          <p:nvPr/>
        </p:nvSpPr>
        <p:spPr>
          <a:xfrm>
            <a:off x="124359" y="4128705"/>
            <a:ext cx="7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IL-1</a:t>
            </a:r>
            <a:r>
              <a:rPr lang="el-GR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DFF42A08-E0DA-7AC1-B0C3-0B4924CFD166}"/>
              </a:ext>
            </a:extLst>
          </p:cNvPr>
          <p:cNvCxnSpPr/>
          <p:nvPr/>
        </p:nvCxnSpPr>
        <p:spPr>
          <a:xfrm>
            <a:off x="482211" y="4359537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F871A0B-C956-9C15-3913-E558A6F48AD1}"/>
              </a:ext>
            </a:extLst>
          </p:cNvPr>
          <p:cNvCxnSpPr/>
          <p:nvPr/>
        </p:nvCxnSpPr>
        <p:spPr>
          <a:xfrm>
            <a:off x="445635" y="3021829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C43AFE0-FB88-9FD2-7DE3-8A50E0C851ED}"/>
              </a:ext>
            </a:extLst>
          </p:cNvPr>
          <p:cNvCxnSpPr/>
          <p:nvPr/>
        </p:nvCxnSpPr>
        <p:spPr>
          <a:xfrm>
            <a:off x="457827" y="1799528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8B4224E8-703E-9F1B-6823-CCFC8B66369E}"/>
              </a:ext>
            </a:extLst>
          </p:cNvPr>
          <p:cNvCxnSpPr>
            <a:cxnSpLocks/>
          </p:cNvCxnSpPr>
          <p:nvPr/>
        </p:nvCxnSpPr>
        <p:spPr>
          <a:xfrm>
            <a:off x="5480431" y="134062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9B3AA95B-E426-30F5-682D-5F3F369F87B3}"/>
              </a:ext>
            </a:extLst>
          </p:cNvPr>
          <p:cNvCxnSpPr>
            <a:cxnSpLocks/>
          </p:cNvCxnSpPr>
          <p:nvPr/>
        </p:nvCxnSpPr>
        <p:spPr>
          <a:xfrm>
            <a:off x="5480431" y="168542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4F17348C-55EE-EC12-8FCB-57D1E2B435D4}"/>
              </a:ext>
            </a:extLst>
          </p:cNvPr>
          <p:cNvCxnSpPr>
            <a:cxnSpLocks/>
          </p:cNvCxnSpPr>
          <p:nvPr/>
        </p:nvCxnSpPr>
        <p:spPr>
          <a:xfrm>
            <a:off x="5480431" y="1954738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74DF47A-3967-6BBD-63BB-097F298EAD95}"/>
              </a:ext>
            </a:extLst>
          </p:cNvPr>
          <p:cNvSpPr txBox="1"/>
          <p:nvPr/>
        </p:nvSpPr>
        <p:spPr>
          <a:xfrm>
            <a:off x="5531253" y="119328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B7DA00-A888-12F2-348C-8BD15847F72B}"/>
              </a:ext>
            </a:extLst>
          </p:cNvPr>
          <p:cNvSpPr txBox="1"/>
          <p:nvPr/>
        </p:nvSpPr>
        <p:spPr>
          <a:xfrm>
            <a:off x="5531253" y="156094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784810-2420-DD0E-331B-01C622755CE0}"/>
              </a:ext>
            </a:extLst>
          </p:cNvPr>
          <p:cNvSpPr txBox="1"/>
          <p:nvPr/>
        </p:nvSpPr>
        <p:spPr>
          <a:xfrm>
            <a:off x="5531253" y="1830258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0C9D56C7-D0F5-1DBA-DFC6-512EF294D0A4}"/>
              </a:ext>
            </a:extLst>
          </p:cNvPr>
          <p:cNvCxnSpPr>
            <a:cxnSpLocks/>
          </p:cNvCxnSpPr>
          <p:nvPr/>
        </p:nvCxnSpPr>
        <p:spPr>
          <a:xfrm>
            <a:off x="5662524" y="534003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4B075E76-E6A9-63BD-68B7-5420A016D918}"/>
              </a:ext>
            </a:extLst>
          </p:cNvPr>
          <p:cNvCxnSpPr>
            <a:cxnSpLocks/>
          </p:cNvCxnSpPr>
          <p:nvPr/>
        </p:nvCxnSpPr>
        <p:spPr>
          <a:xfrm>
            <a:off x="5662524" y="5637732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3613DB0-D303-51D4-2857-B363BD3EECA3}"/>
              </a:ext>
            </a:extLst>
          </p:cNvPr>
          <p:cNvCxnSpPr>
            <a:cxnSpLocks/>
          </p:cNvCxnSpPr>
          <p:nvPr/>
        </p:nvCxnSpPr>
        <p:spPr>
          <a:xfrm>
            <a:off x="5662524" y="6005297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F11D1B1-54D6-996B-6FC9-7024B962D0BE}"/>
              </a:ext>
            </a:extLst>
          </p:cNvPr>
          <p:cNvSpPr txBox="1"/>
          <p:nvPr/>
        </p:nvSpPr>
        <p:spPr>
          <a:xfrm>
            <a:off x="5713346" y="519269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CF59B4-B1AD-0BEC-ECFB-9E0DFF353A58}"/>
              </a:ext>
            </a:extLst>
          </p:cNvPr>
          <p:cNvSpPr txBox="1"/>
          <p:nvPr/>
        </p:nvSpPr>
        <p:spPr>
          <a:xfrm>
            <a:off x="5713346" y="5513252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B56C3CA-9BFD-4702-E958-3B6FE604FA5D}"/>
              </a:ext>
            </a:extLst>
          </p:cNvPr>
          <p:cNvSpPr txBox="1"/>
          <p:nvPr/>
        </p:nvSpPr>
        <p:spPr>
          <a:xfrm>
            <a:off x="5713346" y="5880817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A09B4B6F-BFCC-61E2-FCA2-E89CF7BEB852}"/>
              </a:ext>
            </a:extLst>
          </p:cNvPr>
          <p:cNvCxnSpPr>
            <a:cxnSpLocks/>
          </p:cNvCxnSpPr>
          <p:nvPr/>
        </p:nvCxnSpPr>
        <p:spPr>
          <a:xfrm>
            <a:off x="5855188" y="417820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AB66DB5F-6347-7A2A-147E-CFD60838A59D}"/>
              </a:ext>
            </a:extLst>
          </p:cNvPr>
          <p:cNvCxnSpPr>
            <a:cxnSpLocks/>
          </p:cNvCxnSpPr>
          <p:nvPr/>
        </p:nvCxnSpPr>
        <p:spPr>
          <a:xfrm>
            <a:off x="5855188" y="4450849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8EF78CCD-DBB5-7C1C-4EB3-E5F345901CE8}"/>
              </a:ext>
            </a:extLst>
          </p:cNvPr>
          <p:cNvCxnSpPr>
            <a:cxnSpLocks/>
          </p:cNvCxnSpPr>
          <p:nvPr/>
        </p:nvCxnSpPr>
        <p:spPr>
          <a:xfrm>
            <a:off x="5855188" y="4796363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96D0277-F073-5199-179B-DE961A632A64}"/>
              </a:ext>
            </a:extLst>
          </p:cNvPr>
          <p:cNvSpPr txBox="1"/>
          <p:nvPr/>
        </p:nvSpPr>
        <p:spPr>
          <a:xfrm>
            <a:off x="5906010" y="403086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FCE7CC-49C7-0140-25ED-968E0168072E}"/>
              </a:ext>
            </a:extLst>
          </p:cNvPr>
          <p:cNvSpPr txBox="1"/>
          <p:nvPr/>
        </p:nvSpPr>
        <p:spPr>
          <a:xfrm>
            <a:off x="5906010" y="4326369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>
                <a:latin typeface="Arial" pitchFamily="34" charset="0"/>
                <a:cs typeface="Arial" pitchFamily="34" charset="0"/>
              </a:rPr>
              <a:t>25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B191735-33C5-258D-2C27-5E7E029553C3}"/>
              </a:ext>
            </a:extLst>
          </p:cNvPr>
          <p:cNvSpPr txBox="1"/>
          <p:nvPr/>
        </p:nvSpPr>
        <p:spPr>
          <a:xfrm>
            <a:off x="5906010" y="4671883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F9FE5AA8-B274-BEDC-AE89-0736F043DBE5}"/>
              </a:ext>
            </a:extLst>
          </p:cNvPr>
          <p:cNvCxnSpPr>
            <a:cxnSpLocks/>
          </p:cNvCxnSpPr>
          <p:nvPr/>
        </p:nvCxnSpPr>
        <p:spPr>
          <a:xfrm>
            <a:off x="5855188" y="259440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BEDC8C3A-4FCF-B8A8-B7A8-E3BE10AF29ED}"/>
              </a:ext>
            </a:extLst>
          </p:cNvPr>
          <p:cNvCxnSpPr>
            <a:cxnSpLocks/>
          </p:cNvCxnSpPr>
          <p:nvPr/>
        </p:nvCxnSpPr>
        <p:spPr>
          <a:xfrm>
            <a:off x="5855188" y="2927201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9317673C-897C-74A5-EEE0-04784B82CD50}"/>
              </a:ext>
            </a:extLst>
          </p:cNvPr>
          <p:cNvCxnSpPr>
            <a:cxnSpLocks/>
          </p:cNvCxnSpPr>
          <p:nvPr/>
        </p:nvCxnSpPr>
        <p:spPr>
          <a:xfrm>
            <a:off x="5855188" y="3287720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AD4536BD-A352-9CB7-D195-7D6B12953464}"/>
              </a:ext>
            </a:extLst>
          </p:cNvPr>
          <p:cNvSpPr txBox="1"/>
          <p:nvPr/>
        </p:nvSpPr>
        <p:spPr>
          <a:xfrm>
            <a:off x="5906010" y="244706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EB9F6B-E0F3-0E04-28D7-DF6ED7EC4C9A}"/>
              </a:ext>
            </a:extLst>
          </p:cNvPr>
          <p:cNvSpPr txBox="1"/>
          <p:nvPr/>
        </p:nvSpPr>
        <p:spPr>
          <a:xfrm>
            <a:off x="5906010" y="2793196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E8FB87C-423E-2CA0-F468-F527D6E62721}"/>
              </a:ext>
            </a:extLst>
          </p:cNvPr>
          <p:cNvSpPr txBox="1"/>
          <p:nvPr/>
        </p:nvSpPr>
        <p:spPr>
          <a:xfrm>
            <a:off x="5906010" y="3163240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15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41F4D37-D065-8DD5-ECCD-0BAC3CB3A16D}"/>
              </a:ext>
            </a:extLst>
          </p:cNvPr>
          <p:cNvSpPr txBox="1"/>
          <p:nvPr/>
        </p:nvSpPr>
        <p:spPr>
          <a:xfrm>
            <a:off x="0" y="0"/>
            <a:ext cx="1309670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7" b="1" dirty="0">
                <a:latin typeface="Arial" panose="020B0604020202020204" pitchFamily="34" charset="0"/>
                <a:cs typeface="Arial" panose="020B0604020202020204" pitchFamily="34" charset="0"/>
              </a:rPr>
              <a:t>Fig. 5</a:t>
            </a:r>
            <a:endParaRPr lang="ko-KR" altLang="en-US" sz="211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4014C1B-317F-236F-57AB-90D76A040E54}"/>
              </a:ext>
            </a:extLst>
          </p:cNvPr>
          <p:cNvGrpSpPr/>
          <p:nvPr/>
        </p:nvGrpSpPr>
        <p:grpSpPr>
          <a:xfrm>
            <a:off x="1334931" y="855990"/>
            <a:ext cx="4210495" cy="312436"/>
            <a:chOff x="1075526" y="922026"/>
            <a:chExt cx="4644317" cy="22986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3A4AC24-AF71-0B18-0772-0964D7FE6E6B}"/>
                </a:ext>
              </a:extLst>
            </p:cNvPr>
            <p:cNvSpPr txBox="1"/>
            <p:nvPr/>
          </p:nvSpPr>
          <p:spPr>
            <a:xfrm>
              <a:off x="3253891" y="922026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25E2594F-20EC-801F-2359-F18E10A22CB0}"/>
                </a:ext>
              </a:extLst>
            </p:cNvPr>
            <p:cNvCxnSpPr>
              <a:cxnSpLocks/>
            </p:cNvCxnSpPr>
            <p:nvPr/>
          </p:nvCxnSpPr>
          <p:spPr>
            <a:xfrm>
              <a:off x="3370034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B303D0A7-F720-77FC-850E-CC378E0D7ACC}"/>
                </a:ext>
              </a:extLst>
            </p:cNvPr>
            <p:cNvCxnSpPr>
              <a:cxnSpLocks/>
            </p:cNvCxnSpPr>
            <p:nvPr/>
          </p:nvCxnSpPr>
          <p:spPr>
            <a:xfrm>
              <a:off x="4435253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A48E5EE7-253A-766E-3E74-A2C626CD4187}"/>
                </a:ext>
              </a:extLst>
            </p:cNvPr>
            <p:cNvCxnSpPr>
              <a:cxnSpLocks/>
            </p:cNvCxnSpPr>
            <p:nvPr/>
          </p:nvCxnSpPr>
          <p:spPr>
            <a:xfrm>
              <a:off x="2286810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1F3D84B-8E42-EAED-B612-A84CEFD66025}"/>
                </a:ext>
              </a:extLst>
            </p:cNvPr>
            <p:cNvCxnSpPr>
              <a:cxnSpLocks/>
            </p:cNvCxnSpPr>
            <p:nvPr/>
          </p:nvCxnSpPr>
          <p:spPr>
            <a:xfrm>
              <a:off x="1198043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3DA7D2-B58A-C638-D054-B84BFC7A1DE9}"/>
                </a:ext>
              </a:extLst>
            </p:cNvPr>
            <p:cNvSpPr txBox="1"/>
            <p:nvPr/>
          </p:nvSpPr>
          <p:spPr>
            <a:xfrm>
              <a:off x="1075526" y="922026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</a:t>
              </a:r>
              <a:r>
                <a:rPr lang="en-US" altLang="ko-KR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CB9940-4446-9E23-0114-9DD0174F50A7}"/>
                </a:ext>
              </a:extLst>
            </p:cNvPr>
            <p:cNvSpPr txBox="1"/>
            <p:nvPr/>
          </p:nvSpPr>
          <p:spPr>
            <a:xfrm>
              <a:off x="2167941" y="922027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67C4DC6-A881-479B-AD1B-D7F161811620}"/>
                </a:ext>
              </a:extLst>
            </p:cNvPr>
            <p:cNvSpPr txBox="1"/>
            <p:nvPr/>
          </p:nvSpPr>
          <p:spPr>
            <a:xfrm>
              <a:off x="4206343" y="922026"/>
              <a:ext cx="1513500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7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E7F307FD-79F8-143C-473A-D1DEFB4322C8}"/>
              </a:ext>
            </a:extLst>
          </p:cNvPr>
          <p:cNvSpPr txBox="1"/>
          <p:nvPr/>
        </p:nvSpPr>
        <p:spPr>
          <a:xfrm>
            <a:off x="252375" y="3815911"/>
            <a:ext cx="67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-Actin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1FA02193-8E27-7839-082E-8FE4F9D37C81}"/>
              </a:ext>
            </a:extLst>
          </p:cNvPr>
          <p:cNvCxnSpPr/>
          <p:nvPr/>
        </p:nvCxnSpPr>
        <p:spPr>
          <a:xfrm>
            <a:off x="430013" y="4066316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2F7617B-3F5A-9939-8D8F-9BCECEF45CDB}"/>
              </a:ext>
            </a:extLst>
          </p:cNvPr>
          <p:cNvSpPr txBox="1"/>
          <p:nvPr/>
        </p:nvSpPr>
        <p:spPr>
          <a:xfrm>
            <a:off x="125674" y="1140715"/>
            <a:ext cx="7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6696A7-150A-D91F-E2A0-EB29735F6E73}"/>
              </a:ext>
            </a:extLst>
          </p:cNvPr>
          <p:cNvSpPr txBox="1"/>
          <p:nvPr/>
        </p:nvSpPr>
        <p:spPr>
          <a:xfrm>
            <a:off x="87783" y="2509057"/>
            <a:ext cx="7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DCX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BF871A0B-C956-9C15-3913-E558A6F48AD1}"/>
              </a:ext>
            </a:extLst>
          </p:cNvPr>
          <p:cNvCxnSpPr/>
          <p:nvPr/>
        </p:nvCxnSpPr>
        <p:spPr>
          <a:xfrm>
            <a:off x="445635" y="2739889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C43AFE0-FB88-9FD2-7DE3-8A50E0C851ED}"/>
              </a:ext>
            </a:extLst>
          </p:cNvPr>
          <p:cNvCxnSpPr/>
          <p:nvPr/>
        </p:nvCxnSpPr>
        <p:spPr>
          <a:xfrm>
            <a:off x="457827" y="1378904"/>
            <a:ext cx="3604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그림 66" descr="흑백, 흑백 사진, 모노크롬이(가) 표시된 사진&#10;&#10;자동 생성된 설명">
            <a:extLst>
              <a:ext uri="{FF2B5EF4-FFF2-40B4-BE49-F238E27FC236}">
                <a16:creationId xmlns:a16="http://schemas.microsoft.com/office/drawing/2014/main" id="{FD333E81-5A86-7604-666D-AD155C3ED4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495" y="3534761"/>
            <a:ext cx="5193792" cy="131393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9" name="그림 68" descr="화이트, 블랙이(가) 표시된 사진&#10;&#10;자동 생성된 설명">
            <a:extLst>
              <a:ext uri="{FF2B5EF4-FFF2-40B4-BE49-F238E27FC236}">
                <a16:creationId xmlns:a16="http://schemas.microsoft.com/office/drawing/2014/main" id="{B5D26DF3-1AC8-CDF2-2924-DE0B47F209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495" y="902209"/>
            <a:ext cx="5185451" cy="96151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3" name="그림 72" descr="흑백, 모노크롬, 블랙이(가) 표시된 사진&#10;&#10;자동 생성된 설명">
            <a:extLst>
              <a:ext uri="{FF2B5EF4-FFF2-40B4-BE49-F238E27FC236}">
                <a16:creationId xmlns:a16="http://schemas.microsoft.com/office/drawing/2014/main" id="{445524C6-E594-EFA5-82C1-759204B25F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495" y="2253808"/>
            <a:ext cx="4773382" cy="96151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9079D564-B6E0-6618-6B7C-AA356D3F108D}"/>
              </a:ext>
            </a:extLst>
          </p:cNvPr>
          <p:cNvCxnSpPr>
            <a:cxnSpLocks/>
          </p:cNvCxnSpPr>
          <p:nvPr/>
        </p:nvCxnSpPr>
        <p:spPr>
          <a:xfrm>
            <a:off x="6068484" y="3741006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60C7F76-0426-8204-41D9-931FD51AB93F}"/>
              </a:ext>
            </a:extLst>
          </p:cNvPr>
          <p:cNvCxnSpPr>
            <a:cxnSpLocks/>
          </p:cNvCxnSpPr>
          <p:nvPr/>
        </p:nvCxnSpPr>
        <p:spPr>
          <a:xfrm>
            <a:off x="6068484" y="4061276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C540C37D-FC2A-D00D-65C1-D2387766F7A0}"/>
              </a:ext>
            </a:extLst>
          </p:cNvPr>
          <p:cNvCxnSpPr>
            <a:cxnSpLocks/>
          </p:cNvCxnSpPr>
          <p:nvPr/>
        </p:nvCxnSpPr>
        <p:spPr>
          <a:xfrm>
            <a:off x="6068484" y="4444890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A0C29D-4BEB-D68D-4F15-BC182AA43A9B}"/>
              </a:ext>
            </a:extLst>
          </p:cNvPr>
          <p:cNvSpPr txBox="1"/>
          <p:nvPr/>
        </p:nvSpPr>
        <p:spPr>
          <a:xfrm>
            <a:off x="6119306" y="3593666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70817-A9EE-8191-974E-581A4DEDD814}"/>
              </a:ext>
            </a:extLst>
          </p:cNvPr>
          <p:cNvSpPr txBox="1"/>
          <p:nvPr/>
        </p:nvSpPr>
        <p:spPr>
          <a:xfrm>
            <a:off x="6119306" y="3936796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F4ED9-3DAC-B376-B6FE-F5AEA7627BA5}"/>
              </a:ext>
            </a:extLst>
          </p:cNvPr>
          <p:cNvSpPr txBox="1"/>
          <p:nvPr/>
        </p:nvSpPr>
        <p:spPr>
          <a:xfrm>
            <a:off x="6119306" y="4320410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35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E6BBCBA-ADF9-20B5-36CF-03C8766B62B4}"/>
              </a:ext>
            </a:extLst>
          </p:cNvPr>
          <p:cNvCxnSpPr>
            <a:cxnSpLocks/>
          </p:cNvCxnSpPr>
          <p:nvPr/>
        </p:nvCxnSpPr>
        <p:spPr>
          <a:xfrm>
            <a:off x="5659546" y="2438846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59F736C-4458-165D-DC9B-0DAE7300DA05}"/>
              </a:ext>
            </a:extLst>
          </p:cNvPr>
          <p:cNvCxnSpPr>
            <a:cxnSpLocks/>
          </p:cNvCxnSpPr>
          <p:nvPr/>
        </p:nvCxnSpPr>
        <p:spPr>
          <a:xfrm>
            <a:off x="5659546" y="2775165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B7DCF47-5B5E-FFE6-207D-5B9DED6F60EE}"/>
              </a:ext>
            </a:extLst>
          </p:cNvPr>
          <p:cNvSpPr txBox="1"/>
          <p:nvPr/>
        </p:nvSpPr>
        <p:spPr>
          <a:xfrm>
            <a:off x="5710368" y="2291506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60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486FA-0AA7-3A79-7037-00434BA86B5F}"/>
              </a:ext>
            </a:extLst>
          </p:cNvPr>
          <p:cNvSpPr txBox="1"/>
          <p:nvPr/>
        </p:nvSpPr>
        <p:spPr>
          <a:xfrm>
            <a:off x="5710368" y="2650685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45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98D87BA-4DBE-C2B2-DAF7-C7408D6E6B18}"/>
              </a:ext>
            </a:extLst>
          </p:cNvPr>
          <p:cNvCxnSpPr>
            <a:cxnSpLocks/>
          </p:cNvCxnSpPr>
          <p:nvPr/>
        </p:nvCxnSpPr>
        <p:spPr>
          <a:xfrm>
            <a:off x="6068314" y="121006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6CC6A2AF-E58B-68E2-0691-279EE3E7B0AF}"/>
              </a:ext>
            </a:extLst>
          </p:cNvPr>
          <p:cNvCxnSpPr>
            <a:cxnSpLocks/>
          </p:cNvCxnSpPr>
          <p:nvPr/>
        </p:nvCxnSpPr>
        <p:spPr>
          <a:xfrm>
            <a:off x="6068314" y="1530334"/>
            <a:ext cx="1299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33A005-5006-C89E-BCB8-946F4502E051}"/>
              </a:ext>
            </a:extLst>
          </p:cNvPr>
          <p:cNvSpPr txBox="1"/>
          <p:nvPr/>
        </p:nvSpPr>
        <p:spPr>
          <a:xfrm>
            <a:off x="6119136" y="106272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25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FAFA90-A74D-2753-DD77-086E3A28F1C2}"/>
              </a:ext>
            </a:extLst>
          </p:cNvPr>
          <p:cNvSpPr txBox="1"/>
          <p:nvPr/>
        </p:nvSpPr>
        <p:spPr>
          <a:xfrm>
            <a:off x="6119136" y="1405854"/>
            <a:ext cx="543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Arial" pitchFamily="34" charset="0"/>
                <a:cs typeface="Arial" pitchFamily="34" charset="0"/>
              </a:rPr>
              <a:t>20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B4CD75-162E-A9D1-D188-EBED741553BD}"/>
              </a:ext>
            </a:extLst>
          </p:cNvPr>
          <p:cNvSpPr txBox="1"/>
          <p:nvPr/>
        </p:nvSpPr>
        <p:spPr>
          <a:xfrm>
            <a:off x="0" y="0"/>
            <a:ext cx="1309670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7" b="1" dirty="0">
                <a:latin typeface="Arial" panose="020B0604020202020204" pitchFamily="34" charset="0"/>
                <a:cs typeface="Arial" panose="020B0604020202020204" pitchFamily="34" charset="0"/>
              </a:rPr>
              <a:t>Fig. 6</a:t>
            </a:r>
            <a:endParaRPr lang="ko-KR" altLang="en-US" sz="211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04D6833-C414-6496-F517-AB479A41D332}"/>
              </a:ext>
            </a:extLst>
          </p:cNvPr>
          <p:cNvGrpSpPr/>
          <p:nvPr/>
        </p:nvGrpSpPr>
        <p:grpSpPr>
          <a:xfrm>
            <a:off x="1579042" y="516103"/>
            <a:ext cx="4210495" cy="312436"/>
            <a:chOff x="1075526" y="922026"/>
            <a:chExt cx="4644317" cy="22986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57125E8-52D9-3C8D-66D1-4EA951066062}"/>
                </a:ext>
              </a:extLst>
            </p:cNvPr>
            <p:cNvSpPr txBox="1"/>
            <p:nvPr/>
          </p:nvSpPr>
          <p:spPr>
            <a:xfrm>
              <a:off x="3253891" y="922026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946B279-5E8D-1772-EDFB-2DE97CF1856E}"/>
                </a:ext>
              </a:extLst>
            </p:cNvPr>
            <p:cNvCxnSpPr>
              <a:cxnSpLocks/>
            </p:cNvCxnSpPr>
            <p:nvPr/>
          </p:nvCxnSpPr>
          <p:spPr>
            <a:xfrm>
              <a:off x="3370034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30B017C-37D6-F8F7-4016-81F5D0CB820F}"/>
                </a:ext>
              </a:extLst>
            </p:cNvPr>
            <p:cNvCxnSpPr>
              <a:cxnSpLocks/>
            </p:cNvCxnSpPr>
            <p:nvPr/>
          </p:nvCxnSpPr>
          <p:spPr>
            <a:xfrm>
              <a:off x="4435253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97DBDFC0-B0B8-2617-DBF9-E0C4FBAB264A}"/>
                </a:ext>
              </a:extLst>
            </p:cNvPr>
            <p:cNvCxnSpPr>
              <a:cxnSpLocks/>
            </p:cNvCxnSpPr>
            <p:nvPr/>
          </p:nvCxnSpPr>
          <p:spPr>
            <a:xfrm>
              <a:off x="2286810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B37F0C84-20FB-F0E2-8C9B-228BEB797549}"/>
                </a:ext>
              </a:extLst>
            </p:cNvPr>
            <p:cNvCxnSpPr>
              <a:cxnSpLocks/>
            </p:cNvCxnSpPr>
            <p:nvPr/>
          </p:nvCxnSpPr>
          <p:spPr>
            <a:xfrm>
              <a:off x="1198043" y="1119529"/>
              <a:ext cx="1011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783A2F-1034-D888-631D-8841E7FAC597}"/>
                </a:ext>
              </a:extLst>
            </p:cNvPr>
            <p:cNvSpPr txBox="1"/>
            <p:nvPr/>
          </p:nvSpPr>
          <p:spPr>
            <a:xfrm>
              <a:off x="1075526" y="922026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</a:t>
              </a:r>
              <a:r>
                <a:rPr lang="en-US" altLang="ko-KR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untreat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11A9CC-F4D1-FE05-811D-92BA804689CD}"/>
                </a:ext>
              </a:extLst>
            </p:cNvPr>
            <p:cNvSpPr txBox="1"/>
            <p:nvPr/>
          </p:nvSpPr>
          <p:spPr>
            <a:xfrm>
              <a:off x="2167941" y="922027"/>
              <a:ext cx="1243992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WT-CIS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C7BB2A-D480-9B8D-92F1-97CE87945212}"/>
                </a:ext>
              </a:extLst>
            </p:cNvPr>
            <p:cNvSpPr txBox="1"/>
            <p:nvPr/>
          </p:nvSpPr>
          <p:spPr>
            <a:xfrm>
              <a:off x="4206343" y="922026"/>
              <a:ext cx="1513500" cy="22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5xFAD-CIS 4Gy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083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40852</TotalTime>
  <Words>82</Words>
  <Application>Microsoft Office PowerPoint</Application>
  <PresentationFormat>A4 용지(210x297mm)</PresentationFormat>
  <Paragraphs>63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이원석</dc:creator>
  <cp:lastModifiedBy>Jong-Ki Kim</cp:lastModifiedBy>
  <cp:revision>320</cp:revision>
  <cp:lastPrinted>2022-10-17T01:26:53Z</cp:lastPrinted>
  <dcterms:created xsi:type="dcterms:W3CDTF">2020-08-20T04:06:28Z</dcterms:created>
  <dcterms:modified xsi:type="dcterms:W3CDTF">2024-02-09T13:13:30Z</dcterms:modified>
</cp:coreProperties>
</file>