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A234D4-14CB-4EEC-8E88-B0E3F3DE8F77}" v="46" dt="2024-01-31T13:43:20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905" autoAdjust="0"/>
    <p:restoredTop sz="91695" autoAdjust="0"/>
  </p:normalViewPr>
  <p:slideViewPr>
    <p:cSldViewPr snapToGrid="0" showGuides="1">
      <p:cViewPr>
        <p:scale>
          <a:sx n="110" d="100"/>
          <a:sy n="110" d="100"/>
        </p:scale>
        <p:origin x="-1506" y="-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microsoft.com/office/2016/11/relationships/changesInfo" Target="changesInfos/changesInfo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SE Yutaro" userId="146ad5f6-15bc-4917-b9a3-8aa4c2dd48e3" providerId="ADAL" clId="{DCA234D4-14CB-4EEC-8E88-B0E3F3DE8F77}"/>
    <pc:docChg chg="undo custSel addSld delSld modSld sldOrd">
      <pc:chgData name="FUSE Yutaro" userId="146ad5f6-15bc-4917-b9a3-8aa4c2dd48e3" providerId="ADAL" clId="{DCA234D4-14CB-4EEC-8E88-B0E3F3DE8F77}" dt="2024-01-31T13:43:19.907" v="990" actId="20577"/>
      <pc:docMkLst>
        <pc:docMk/>
      </pc:docMkLst>
      <pc:sldChg chg="del">
        <pc:chgData name="FUSE Yutaro" userId="146ad5f6-15bc-4917-b9a3-8aa4c2dd48e3" providerId="ADAL" clId="{DCA234D4-14CB-4EEC-8E88-B0E3F3DE8F77}" dt="2024-01-31T13:38:59.734" v="306" actId="47"/>
        <pc:sldMkLst>
          <pc:docMk/>
          <pc:sldMk cId="4081178471" sldId="256"/>
        </pc:sldMkLst>
      </pc:sldChg>
      <pc:sldChg chg="addSp delSp modSp new mod modNotesTx">
        <pc:chgData name="FUSE Yutaro" userId="146ad5f6-15bc-4917-b9a3-8aa4c2dd48e3" providerId="ADAL" clId="{DCA234D4-14CB-4EEC-8E88-B0E3F3DE8F77}" dt="2024-01-31T13:41:07.435" v="727" actId="20577"/>
        <pc:sldMkLst>
          <pc:docMk/>
          <pc:sldMk cId="650045152" sldId="257"/>
        </pc:sldMkLst>
        <pc:spChg chg="mod">
          <ac:chgData name="FUSE Yutaro" userId="146ad5f6-15bc-4917-b9a3-8aa4c2dd48e3" providerId="ADAL" clId="{DCA234D4-14CB-4EEC-8E88-B0E3F3DE8F77}" dt="2024-01-31T11:54:57.078" v="206" actId="1038"/>
          <ac:spMkLst>
            <pc:docMk/>
            <pc:sldMk cId="650045152" sldId="257"/>
            <ac:spMk id="8" creationId="{705D7F3B-CC0E-71C2-24CF-6DEF1A49D1BA}"/>
          </ac:spMkLst>
        </pc:spChg>
        <pc:grpChg chg="add mod">
          <ac:chgData name="FUSE Yutaro" userId="146ad5f6-15bc-4917-b9a3-8aa4c2dd48e3" providerId="ADAL" clId="{DCA234D4-14CB-4EEC-8E88-B0E3F3DE8F77}" dt="2024-01-31T11:53:55.459" v="136" actId="14100"/>
          <ac:grpSpMkLst>
            <pc:docMk/>
            <pc:sldMk cId="650045152" sldId="257"/>
            <ac:grpSpMk id="4" creationId="{7C9FAC5A-B350-7A4B-F7D8-6C66D6D8A2F5}"/>
          </ac:grpSpMkLst>
        </pc:grpChg>
        <pc:picChg chg="add mod">
          <ac:chgData name="FUSE Yutaro" userId="146ad5f6-15bc-4917-b9a3-8aa4c2dd48e3" providerId="ADAL" clId="{DCA234D4-14CB-4EEC-8E88-B0E3F3DE8F77}" dt="2024-01-31T11:53:11.528" v="1"/>
          <ac:picMkLst>
            <pc:docMk/>
            <pc:sldMk cId="650045152" sldId="257"/>
            <ac:picMk id="3" creationId="{5A530220-D728-DF81-5EC7-B11F638C7C7D}"/>
          </ac:picMkLst>
        </pc:picChg>
        <pc:cxnChg chg="mod">
          <ac:chgData name="FUSE Yutaro" userId="146ad5f6-15bc-4917-b9a3-8aa4c2dd48e3" providerId="ADAL" clId="{DCA234D4-14CB-4EEC-8E88-B0E3F3DE8F77}" dt="2024-01-31T11:53:20.599" v="2"/>
          <ac:cxnSpMkLst>
            <pc:docMk/>
            <pc:sldMk cId="650045152" sldId="257"/>
            <ac:cxnSpMk id="5" creationId="{9582320B-1CDE-36A7-B9F1-2FF2C7CFBBFA}"/>
          </ac:cxnSpMkLst>
        </pc:cxnChg>
        <pc:cxnChg chg="mod">
          <ac:chgData name="FUSE Yutaro" userId="146ad5f6-15bc-4917-b9a3-8aa4c2dd48e3" providerId="ADAL" clId="{DCA234D4-14CB-4EEC-8E88-B0E3F3DE8F77}" dt="2024-01-31T11:53:20.599" v="2"/>
          <ac:cxnSpMkLst>
            <pc:docMk/>
            <pc:sldMk cId="650045152" sldId="257"/>
            <ac:cxnSpMk id="6" creationId="{912641A4-357E-3C55-2183-0F98C853FB2C}"/>
          </ac:cxnSpMkLst>
        </pc:cxnChg>
        <pc:cxnChg chg="mod">
          <ac:chgData name="FUSE Yutaro" userId="146ad5f6-15bc-4917-b9a3-8aa4c2dd48e3" providerId="ADAL" clId="{DCA234D4-14CB-4EEC-8E88-B0E3F3DE8F77}" dt="2024-01-31T11:54:17.932" v="138" actId="12788"/>
          <ac:cxnSpMkLst>
            <pc:docMk/>
            <pc:sldMk cId="650045152" sldId="257"/>
            <ac:cxnSpMk id="7" creationId="{1CC5D174-39F6-707D-A010-E6EB51744F4E}"/>
          </ac:cxnSpMkLst>
        </pc:cxnChg>
        <pc:cxnChg chg="add del mod">
          <ac:chgData name="FUSE Yutaro" userId="146ad5f6-15bc-4917-b9a3-8aa4c2dd48e3" providerId="ADAL" clId="{DCA234D4-14CB-4EEC-8E88-B0E3F3DE8F77}" dt="2024-01-31T11:53:58.427" v="137" actId="478"/>
          <ac:cxnSpMkLst>
            <pc:docMk/>
            <pc:sldMk cId="650045152" sldId="257"/>
            <ac:cxnSpMk id="10" creationId="{F53C98C4-1DD1-FA5F-6467-EEE85F2B0DC1}"/>
          </ac:cxnSpMkLst>
        </pc:cxnChg>
        <pc:cxnChg chg="add del mod">
          <ac:chgData name="FUSE Yutaro" userId="146ad5f6-15bc-4917-b9a3-8aa4c2dd48e3" providerId="ADAL" clId="{DCA234D4-14CB-4EEC-8E88-B0E3F3DE8F77}" dt="2024-01-31T11:57:02.830" v="236" actId="478"/>
          <ac:cxnSpMkLst>
            <pc:docMk/>
            <pc:sldMk cId="650045152" sldId="257"/>
            <ac:cxnSpMk id="11" creationId="{AAC6500F-7C78-ACA9-CC1E-349DD40DB78C}"/>
          </ac:cxnSpMkLst>
        </pc:cxnChg>
      </pc:sldChg>
      <pc:sldChg chg="addSp delSp modSp add mod ord modNotesTx">
        <pc:chgData name="FUSE Yutaro" userId="146ad5f6-15bc-4917-b9a3-8aa4c2dd48e3" providerId="ADAL" clId="{DCA234D4-14CB-4EEC-8E88-B0E3F3DE8F77}" dt="2024-01-31T13:41:48.810" v="839" actId="20577"/>
        <pc:sldMkLst>
          <pc:docMk/>
          <pc:sldMk cId="2644912273" sldId="258"/>
        </pc:sldMkLst>
        <pc:spChg chg="mod">
          <ac:chgData name="FUSE Yutaro" userId="146ad5f6-15bc-4917-b9a3-8aa4c2dd48e3" providerId="ADAL" clId="{DCA234D4-14CB-4EEC-8E88-B0E3F3DE8F77}" dt="2024-01-31T11:56:35.037" v="215" actId="12788"/>
          <ac:spMkLst>
            <pc:docMk/>
            <pc:sldMk cId="2644912273" sldId="258"/>
            <ac:spMk id="21" creationId="{6CF2C972-6254-B054-264D-B57297E7FFEE}"/>
          </ac:spMkLst>
        </pc:spChg>
        <pc:picChg chg="add mod ord">
          <ac:chgData name="FUSE Yutaro" userId="146ad5f6-15bc-4917-b9a3-8aa4c2dd48e3" providerId="ADAL" clId="{DCA234D4-14CB-4EEC-8E88-B0E3F3DE8F77}" dt="2024-01-31T11:56:07.304" v="212" actId="167"/>
          <ac:picMkLst>
            <pc:docMk/>
            <pc:sldMk cId="2644912273" sldId="258"/>
            <ac:picMk id="3" creationId="{95BC0885-8EAA-A766-12E5-9B323C7283E0}"/>
          </ac:picMkLst>
        </pc:picChg>
        <pc:picChg chg="del">
          <ac:chgData name="FUSE Yutaro" userId="146ad5f6-15bc-4917-b9a3-8aa4c2dd48e3" providerId="ADAL" clId="{DCA234D4-14CB-4EEC-8E88-B0E3F3DE8F77}" dt="2024-01-31T11:56:09.315" v="213" actId="478"/>
          <ac:picMkLst>
            <pc:docMk/>
            <pc:sldMk cId="2644912273" sldId="258"/>
            <ac:picMk id="5" creationId="{7FF18A47-0F37-F1A7-F7A7-0992926B5195}"/>
          </ac:picMkLst>
        </pc:picChg>
        <pc:cxnChg chg="add del mod">
          <ac:chgData name="FUSE Yutaro" userId="146ad5f6-15bc-4917-b9a3-8aa4c2dd48e3" providerId="ADAL" clId="{DCA234D4-14CB-4EEC-8E88-B0E3F3DE8F77}" dt="2024-01-31T11:56:53.097" v="223" actId="21"/>
          <ac:cxnSpMkLst>
            <pc:docMk/>
            <pc:sldMk cId="2644912273" sldId="258"/>
            <ac:cxnSpMk id="6" creationId="{AAC6500F-7C78-ACA9-CC1E-349DD40DB78C}"/>
          </ac:cxnSpMkLst>
        </pc:cxnChg>
        <pc:cxnChg chg="mod">
          <ac:chgData name="FUSE Yutaro" userId="146ad5f6-15bc-4917-b9a3-8aa4c2dd48e3" providerId="ADAL" clId="{DCA234D4-14CB-4EEC-8E88-B0E3F3DE8F77}" dt="2024-01-31T11:56:35.037" v="215" actId="12788"/>
          <ac:cxnSpMkLst>
            <pc:docMk/>
            <pc:sldMk cId="2644912273" sldId="258"/>
            <ac:cxnSpMk id="20" creationId="{50203819-158B-CBE0-6AB6-D24A63862088}"/>
          </ac:cxnSpMkLst>
        </pc:cxnChg>
      </pc:sldChg>
      <pc:sldChg chg="addSp delSp modSp add mod modNotesTx">
        <pc:chgData name="FUSE Yutaro" userId="146ad5f6-15bc-4917-b9a3-8aa4c2dd48e3" providerId="ADAL" clId="{DCA234D4-14CB-4EEC-8E88-B0E3F3DE8F77}" dt="2024-01-31T13:43:02.818" v="970" actId="20577"/>
        <pc:sldMkLst>
          <pc:docMk/>
          <pc:sldMk cId="507572788" sldId="259"/>
        </pc:sldMkLst>
        <pc:grpChg chg="del">
          <ac:chgData name="FUSE Yutaro" userId="146ad5f6-15bc-4917-b9a3-8aa4c2dd48e3" providerId="ADAL" clId="{DCA234D4-14CB-4EEC-8E88-B0E3F3DE8F77}" dt="2024-01-31T13:26:01.694" v="239" actId="478"/>
          <ac:grpSpMkLst>
            <pc:docMk/>
            <pc:sldMk cId="507572788" sldId="259"/>
            <ac:grpSpMk id="4" creationId="{7C9FAC5A-B350-7A4B-F7D8-6C66D6D8A2F5}"/>
          </ac:grpSpMkLst>
        </pc:grpChg>
        <pc:picChg chg="del">
          <ac:chgData name="FUSE Yutaro" userId="146ad5f6-15bc-4917-b9a3-8aa4c2dd48e3" providerId="ADAL" clId="{DCA234D4-14CB-4EEC-8E88-B0E3F3DE8F77}" dt="2024-01-31T13:25:57.373" v="238" actId="478"/>
          <ac:picMkLst>
            <pc:docMk/>
            <pc:sldMk cId="507572788" sldId="259"/>
            <ac:picMk id="3" creationId="{5A530220-D728-DF81-5EC7-B11F638C7C7D}"/>
          </ac:picMkLst>
        </pc:picChg>
        <pc:picChg chg="add del mod">
          <ac:chgData name="FUSE Yutaro" userId="146ad5f6-15bc-4917-b9a3-8aa4c2dd48e3" providerId="ADAL" clId="{DCA234D4-14CB-4EEC-8E88-B0E3F3DE8F77}" dt="2024-01-31T13:27:42.912" v="259" actId="478"/>
          <ac:picMkLst>
            <pc:docMk/>
            <pc:sldMk cId="507572788" sldId="259"/>
            <ac:picMk id="9" creationId="{F6CEF990-A94A-3E93-3624-4E70D415E5E5}"/>
          </ac:picMkLst>
        </pc:picChg>
        <pc:picChg chg="add del mod">
          <ac:chgData name="FUSE Yutaro" userId="146ad5f6-15bc-4917-b9a3-8aa4c2dd48e3" providerId="ADAL" clId="{DCA234D4-14CB-4EEC-8E88-B0E3F3DE8F77}" dt="2024-01-31T13:27:44.034" v="260" actId="478"/>
          <ac:picMkLst>
            <pc:docMk/>
            <pc:sldMk cId="507572788" sldId="259"/>
            <ac:picMk id="11" creationId="{40F67A59-377B-6F57-70BB-A28BF4E3F06B}"/>
          </ac:picMkLst>
        </pc:picChg>
        <pc:picChg chg="add del mod">
          <ac:chgData name="FUSE Yutaro" userId="146ad5f6-15bc-4917-b9a3-8aa4c2dd48e3" providerId="ADAL" clId="{DCA234D4-14CB-4EEC-8E88-B0E3F3DE8F77}" dt="2024-01-31T13:30:30.554" v="271" actId="478"/>
          <ac:picMkLst>
            <pc:docMk/>
            <pc:sldMk cId="507572788" sldId="259"/>
            <ac:picMk id="13" creationId="{E955AE17-A4CD-1807-C1A1-C0335C6BC365}"/>
          </ac:picMkLst>
        </pc:picChg>
        <pc:picChg chg="add del mod">
          <ac:chgData name="FUSE Yutaro" userId="146ad5f6-15bc-4917-b9a3-8aa4c2dd48e3" providerId="ADAL" clId="{DCA234D4-14CB-4EEC-8E88-B0E3F3DE8F77}" dt="2024-01-31T13:30:31.772" v="272" actId="478"/>
          <ac:picMkLst>
            <pc:docMk/>
            <pc:sldMk cId="507572788" sldId="259"/>
            <ac:picMk id="15" creationId="{F9EA772D-70CE-79AC-8485-9CED1F5708E1}"/>
          </ac:picMkLst>
        </pc:picChg>
        <pc:picChg chg="add mod">
          <ac:chgData name="FUSE Yutaro" userId="146ad5f6-15bc-4917-b9a3-8aa4c2dd48e3" providerId="ADAL" clId="{DCA234D4-14CB-4EEC-8E88-B0E3F3DE8F77}" dt="2024-01-31T13:31:09.357" v="286" actId="554"/>
          <ac:picMkLst>
            <pc:docMk/>
            <pc:sldMk cId="507572788" sldId="259"/>
            <ac:picMk id="17" creationId="{5A5F0D7E-58D6-864C-32B8-871617006F6D}"/>
          </ac:picMkLst>
        </pc:picChg>
        <pc:picChg chg="add mod">
          <ac:chgData name="FUSE Yutaro" userId="146ad5f6-15bc-4917-b9a3-8aa4c2dd48e3" providerId="ADAL" clId="{DCA234D4-14CB-4EEC-8E88-B0E3F3DE8F77}" dt="2024-01-31T13:31:09.357" v="286" actId="554"/>
          <ac:picMkLst>
            <pc:docMk/>
            <pc:sldMk cId="507572788" sldId="259"/>
            <ac:picMk id="19" creationId="{CCBBAF2B-93A5-42F2-A192-4CC3C29FA237}"/>
          </ac:picMkLst>
        </pc:picChg>
      </pc:sldChg>
      <pc:sldChg chg="addSp delSp modSp add mod modNotesTx">
        <pc:chgData name="FUSE Yutaro" userId="146ad5f6-15bc-4917-b9a3-8aa4c2dd48e3" providerId="ADAL" clId="{DCA234D4-14CB-4EEC-8E88-B0E3F3DE8F77}" dt="2024-01-31T13:43:19.907" v="990" actId="20577"/>
        <pc:sldMkLst>
          <pc:docMk/>
          <pc:sldMk cId="3523945265" sldId="260"/>
        </pc:sldMkLst>
        <pc:picChg chg="add mod">
          <ac:chgData name="FUSE Yutaro" userId="146ad5f6-15bc-4917-b9a3-8aa4c2dd48e3" providerId="ADAL" clId="{DCA234D4-14CB-4EEC-8E88-B0E3F3DE8F77}" dt="2024-01-31T13:37:36.872" v="294" actId="962"/>
          <ac:picMkLst>
            <pc:docMk/>
            <pc:sldMk cId="3523945265" sldId="260"/>
            <ac:picMk id="3" creationId="{4F00097D-7E7D-CACE-BD13-C196E06CC4B8}"/>
          </ac:picMkLst>
        </pc:picChg>
        <pc:picChg chg="add del mod">
          <ac:chgData name="FUSE Yutaro" userId="146ad5f6-15bc-4917-b9a3-8aa4c2dd48e3" providerId="ADAL" clId="{DCA234D4-14CB-4EEC-8E88-B0E3F3DE8F77}" dt="2024-01-31T13:37:59.762" v="300" actId="478"/>
          <ac:picMkLst>
            <pc:docMk/>
            <pc:sldMk cId="3523945265" sldId="260"/>
            <ac:picMk id="5" creationId="{0D364026-C591-28CB-8368-023375A65099}"/>
          </ac:picMkLst>
        </pc:picChg>
        <pc:picChg chg="add mod">
          <ac:chgData name="FUSE Yutaro" userId="146ad5f6-15bc-4917-b9a3-8aa4c2dd48e3" providerId="ADAL" clId="{DCA234D4-14CB-4EEC-8E88-B0E3F3DE8F77}" dt="2024-01-31T13:38:25.235" v="305" actId="1076"/>
          <ac:picMkLst>
            <pc:docMk/>
            <pc:sldMk cId="3523945265" sldId="260"/>
            <ac:picMk id="7" creationId="{AACA2C90-CB17-F25F-44A4-FC23B801E253}"/>
          </ac:picMkLst>
        </pc:picChg>
        <pc:picChg chg="del">
          <ac:chgData name="FUSE Yutaro" userId="146ad5f6-15bc-4917-b9a3-8aa4c2dd48e3" providerId="ADAL" clId="{DCA234D4-14CB-4EEC-8E88-B0E3F3DE8F77}" dt="2024-01-31T13:37:02.551" v="288" actId="478"/>
          <ac:picMkLst>
            <pc:docMk/>
            <pc:sldMk cId="3523945265" sldId="260"/>
            <ac:picMk id="17" creationId="{5A5F0D7E-58D6-864C-32B8-871617006F6D}"/>
          </ac:picMkLst>
        </pc:picChg>
        <pc:picChg chg="del">
          <ac:chgData name="FUSE Yutaro" userId="146ad5f6-15bc-4917-b9a3-8aa4c2dd48e3" providerId="ADAL" clId="{DCA234D4-14CB-4EEC-8E88-B0E3F3DE8F77}" dt="2024-01-31T13:37:04.769" v="289" actId="478"/>
          <ac:picMkLst>
            <pc:docMk/>
            <pc:sldMk cId="3523945265" sldId="260"/>
            <ac:picMk id="19" creationId="{CCBBAF2B-93A5-42F2-A192-4CC3C29FA23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1D999-A6B9-4785-AF1B-4CC8C97D3891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45D17-94AE-4533-B790-9533EDDCE9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6597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45D17-94AE-4533-B790-9533EDDCE90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5145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EABF3F2B-9D0E-49A8-FBAA-CFEFF7845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="" xmlns:a16="http://schemas.microsoft.com/office/drawing/2014/main" id="{7E1584FC-7F86-888B-A533-359DF6262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="" xmlns:a16="http://schemas.microsoft.com/office/drawing/2014/main" id="{B1529283-0E9F-D974-A80F-61447B340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5C57-4890-4082-AF16-067192F134E3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="" xmlns:a16="http://schemas.microsoft.com/office/drawing/2014/main" id="{DE493FA2-C789-E100-8A99-A5A59363D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="" xmlns:a16="http://schemas.microsoft.com/office/drawing/2014/main" id="{B108B595-D37B-2C6D-2592-0BAE15166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EBC6-0F75-49B8-BB98-6AD980661D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8360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940F7B89-7A2F-CE22-9A77-9DCDB2969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="" xmlns:a16="http://schemas.microsoft.com/office/drawing/2014/main" id="{9AEC795D-346B-E8E1-13CF-26A572A2E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="" xmlns:a16="http://schemas.microsoft.com/office/drawing/2014/main" id="{618FB1E3-5B3D-F2FB-4231-F3A918F83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5C57-4890-4082-AF16-067192F134E3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="" xmlns:a16="http://schemas.microsoft.com/office/drawing/2014/main" id="{6665AE07-AB0B-AB87-5E04-D4EEAE6FE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="" xmlns:a16="http://schemas.microsoft.com/office/drawing/2014/main" id="{26DCEFE6-C0A5-A800-3BB1-BEB9ED602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EBC6-0F75-49B8-BB98-6AD980661D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664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44EEAD17-57F3-6B1A-B590-83D138BB9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="" xmlns:a16="http://schemas.microsoft.com/office/drawing/2014/main" id="{6779C2E9-C493-A196-C130-D6E851735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="" xmlns:a16="http://schemas.microsoft.com/office/drawing/2014/main" id="{48A2AE46-3F60-0566-6EA1-8D5815088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5C57-4890-4082-AF16-067192F134E3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="" xmlns:a16="http://schemas.microsoft.com/office/drawing/2014/main" id="{DAB1EF5C-9E25-4E9E-B360-DCAA0D6B5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="" xmlns:a16="http://schemas.microsoft.com/office/drawing/2014/main" id="{241B79D9-F331-811A-0D0C-0F0A751F9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EBC6-0F75-49B8-BB98-6AD980661D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4676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592E5DC0-A246-538D-0820-38346F6B2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="" xmlns:a16="http://schemas.microsoft.com/office/drawing/2014/main" id="{60B8CF5D-8F6D-EFC9-5C14-0805018B53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="" xmlns:a16="http://schemas.microsoft.com/office/drawing/2014/main" id="{DD3AECA6-381E-B9D2-EE6E-FF058CACF2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="" xmlns:a16="http://schemas.microsoft.com/office/drawing/2014/main" id="{167E6D09-0816-EFFC-1416-42D2C2D2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5C57-4890-4082-AF16-067192F134E3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="" xmlns:a16="http://schemas.microsoft.com/office/drawing/2014/main" id="{4514C2F4-7968-3F3B-AB0C-E995B00A1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="" xmlns:a16="http://schemas.microsoft.com/office/drawing/2014/main" id="{3E0C9598-8C68-93A7-EB6C-13609E099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EBC6-0F75-49B8-BB98-6AD980661D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865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AFAB0D1A-BE04-DA90-24A2-6DC48D772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="" xmlns:a16="http://schemas.microsoft.com/office/drawing/2014/main" id="{CAC58343-241C-8257-16EA-C4C7C7ABF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="" xmlns:a16="http://schemas.microsoft.com/office/drawing/2014/main" id="{E6AA540D-BF9C-3957-778E-A3838CC2A6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="" xmlns:a16="http://schemas.microsoft.com/office/drawing/2014/main" id="{3473F3B2-3823-3781-55CA-CC6E0D3BF8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="" xmlns:a16="http://schemas.microsoft.com/office/drawing/2014/main" id="{61DFAFB0-79E6-85A8-8DFF-9B8EAE2DD5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="" xmlns:a16="http://schemas.microsoft.com/office/drawing/2014/main" id="{4A612DFB-6262-3098-3883-F2B6E86C6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5C57-4890-4082-AF16-067192F134E3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="" xmlns:a16="http://schemas.microsoft.com/office/drawing/2014/main" id="{0396BD7A-A912-5DD3-996F-146C8B344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="" xmlns:a16="http://schemas.microsoft.com/office/drawing/2014/main" id="{68CECD43-21ED-D301-56BB-37C76891F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EBC6-0F75-49B8-BB98-6AD980661D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59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559C2961-B7BC-2EFC-FE5B-64748CF3C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="" xmlns:a16="http://schemas.microsoft.com/office/drawing/2014/main" id="{4EE9AF0A-EA14-CCCE-EEC7-AAD049B1A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5C57-4890-4082-AF16-067192F134E3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="" xmlns:a16="http://schemas.microsoft.com/office/drawing/2014/main" id="{B875E720-1C76-7F34-21C1-D1A4D5AD2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="" xmlns:a16="http://schemas.microsoft.com/office/drawing/2014/main" id="{33F23F59-0E58-F111-50DA-96E14D676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EBC6-0F75-49B8-BB98-6AD980661D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9759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="" xmlns:a16="http://schemas.microsoft.com/office/drawing/2014/main" id="{F06B67E2-53E0-A351-245A-9718D9FA4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5C57-4890-4082-AF16-067192F134E3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="" xmlns:a16="http://schemas.microsoft.com/office/drawing/2014/main" id="{D1F69D89-26F8-B870-7B8D-34B6C66E8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="" xmlns:a16="http://schemas.microsoft.com/office/drawing/2014/main" id="{251DE646-95A1-AEC3-E5B7-D7D2DF290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EBC6-0F75-49B8-BB98-6AD980661D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3644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D9A9B9A9-8127-60DD-F2CF-18517003B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="" xmlns:a16="http://schemas.microsoft.com/office/drawing/2014/main" id="{682CF03E-3A75-FB5D-1791-C94D36049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="" xmlns:a16="http://schemas.microsoft.com/office/drawing/2014/main" id="{3888A05E-2E1E-33A3-D9D3-C37B18C4C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="" xmlns:a16="http://schemas.microsoft.com/office/drawing/2014/main" id="{B5AA582B-F525-0BA3-7C5C-96CB0C329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5C57-4890-4082-AF16-067192F134E3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="" xmlns:a16="http://schemas.microsoft.com/office/drawing/2014/main" id="{0D659F19-228C-A7AA-3259-520C9AC4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="" xmlns:a16="http://schemas.microsoft.com/office/drawing/2014/main" id="{02D0127A-3AAF-E7BB-C0B7-78B394007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EBC6-0F75-49B8-BB98-6AD980661D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667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9DFA3158-3CC2-F3D2-2E78-B3346FB53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="" xmlns:a16="http://schemas.microsoft.com/office/drawing/2014/main" id="{DA023B5D-5BEF-0C8F-76DD-B40B33364C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="" xmlns:a16="http://schemas.microsoft.com/office/drawing/2014/main" id="{48CB6B22-0AEB-56A0-82F0-C0AF281795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="" xmlns:a16="http://schemas.microsoft.com/office/drawing/2014/main" id="{6D941E6B-66AD-B248-2A44-2ABB43E89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5C57-4890-4082-AF16-067192F134E3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="" xmlns:a16="http://schemas.microsoft.com/office/drawing/2014/main" id="{D4FE8480-69A1-B1A6-216E-608916AAF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="" xmlns:a16="http://schemas.microsoft.com/office/drawing/2014/main" id="{69FC0363-9BE2-03A4-960D-697291A19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EBC6-0F75-49B8-BB98-6AD980661D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9463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E4C9D560-0C5F-F0EC-9CB8-4D44282D3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="" xmlns:a16="http://schemas.microsoft.com/office/drawing/2014/main" id="{3766B550-4C6D-DE84-273B-22BD9EA82A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="" xmlns:a16="http://schemas.microsoft.com/office/drawing/2014/main" id="{C2D49CE6-5EF4-89E2-1C6C-1CA3E7988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5C57-4890-4082-AF16-067192F134E3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="" xmlns:a16="http://schemas.microsoft.com/office/drawing/2014/main" id="{D9E1D95A-93B6-2475-B122-C0238CA0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="" xmlns:a16="http://schemas.microsoft.com/office/drawing/2014/main" id="{3485E13C-67B9-196A-B83C-CCC2A0773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EBC6-0F75-49B8-BB98-6AD980661D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7306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="" xmlns:a16="http://schemas.microsoft.com/office/drawing/2014/main" id="{917E3CD6-2006-42F9-BDFE-5EF1201857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="" xmlns:a16="http://schemas.microsoft.com/office/drawing/2014/main" id="{6FA0E78D-CC85-23BE-D2B0-E6237900A2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="" xmlns:a16="http://schemas.microsoft.com/office/drawing/2014/main" id="{A964F2D1-F973-E454-23C4-5C7E788AE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5C57-4890-4082-AF16-067192F134E3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="" xmlns:a16="http://schemas.microsoft.com/office/drawing/2014/main" id="{65C5E658-303E-B9B2-6DA7-07E8520B5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="" xmlns:a16="http://schemas.microsoft.com/office/drawing/2014/main" id="{E5812F37-EB65-3333-8DE0-27B028370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EBC6-0F75-49B8-BB98-6AD980661D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15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="" xmlns:a16="http://schemas.microsoft.com/office/drawing/2014/main" id="{CADE4574-FAC4-C840-1022-F6915E484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="" xmlns:a16="http://schemas.microsoft.com/office/drawing/2014/main" id="{0FEB8B93-B853-11BF-7EED-E5318A1BB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="" xmlns:a16="http://schemas.microsoft.com/office/drawing/2014/main" id="{25E386A4-B0CE-D8AA-D79C-E7A45C6125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15C57-4890-4082-AF16-067192F134E3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="" xmlns:a16="http://schemas.microsoft.com/office/drawing/2014/main" id="{ABD2AB69-156F-4921-2472-5E5F60BE6C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="" xmlns:a16="http://schemas.microsoft.com/office/drawing/2014/main" id="{CA3C99AC-4F62-6AEE-B657-972C8E2A9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5EBC6-0F75-49B8-BB98-6AD980661D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559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="" xmlns:a16="http://schemas.microsoft.com/office/drawing/2014/main" id="{95BC0885-8EAA-A766-12E5-9B323C7283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179" y="189134"/>
            <a:ext cx="8640000" cy="6480000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="" xmlns:a16="http://schemas.microsoft.com/office/drawing/2014/main" id="{52DC1DC3-44FC-AB4A-AD2A-D0B671E119F5}"/>
              </a:ext>
            </a:extLst>
          </p:cNvPr>
          <p:cNvGrpSpPr/>
          <p:nvPr/>
        </p:nvGrpSpPr>
        <p:grpSpPr>
          <a:xfrm>
            <a:off x="3566583" y="1240711"/>
            <a:ext cx="1879600" cy="646331"/>
            <a:chOff x="3562350" y="770319"/>
            <a:chExt cx="1879600" cy="646331"/>
          </a:xfrm>
        </p:grpSpPr>
        <p:cxnSp>
          <p:nvCxnSpPr>
            <p:cNvPr id="7" name="直線コネクタ 6">
              <a:extLst>
                <a:ext uri="{FF2B5EF4-FFF2-40B4-BE49-F238E27FC236}">
                  <a16:creationId xmlns="" xmlns:a16="http://schemas.microsoft.com/office/drawing/2014/main" id="{19DB56FC-C180-51FC-9204-A86C677129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2350" y="1111250"/>
              <a:ext cx="0" cy="24765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="" xmlns:a16="http://schemas.microsoft.com/office/drawing/2014/main" id="{A94B6E50-01C9-3629-4033-23EA12E9C5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1950" y="1111250"/>
              <a:ext cx="0" cy="24765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直線コネクタ 8">
              <a:extLst>
                <a:ext uri="{FF2B5EF4-FFF2-40B4-BE49-F238E27FC236}">
                  <a16:creationId xmlns="" xmlns:a16="http://schemas.microsoft.com/office/drawing/2014/main" id="{B0AF2CFE-C18F-DBFE-4DA3-5F481689E2B1}"/>
                </a:ext>
              </a:extLst>
            </p:cNvPr>
            <p:cNvCxnSpPr>
              <a:cxnSpLocks/>
            </p:cNvCxnSpPr>
            <p:nvPr/>
          </p:nvCxnSpPr>
          <p:spPr>
            <a:xfrm>
              <a:off x="3562350" y="1111250"/>
              <a:ext cx="18796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テキスト ボックス 11">
              <a:extLst>
                <a:ext uri="{FF2B5EF4-FFF2-40B4-BE49-F238E27FC236}">
                  <a16:creationId xmlns="" xmlns:a16="http://schemas.microsoft.com/office/drawing/2014/main" id="{3B3F2C21-DCFE-A6FE-4773-A1F88ABBEA57}"/>
                </a:ext>
              </a:extLst>
            </p:cNvPr>
            <p:cNvSpPr txBox="1"/>
            <p:nvPr/>
          </p:nvSpPr>
          <p:spPr>
            <a:xfrm>
              <a:off x="3945172" y="770319"/>
              <a:ext cx="1244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＊＊＊</a:t>
              </a:r>
            </a:p>
            <a:p>
              <a:pPr algn="ctr"/>
              <a:endParaRPr kumimoji="1" lang="ja-JP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="" xmlns:a16="http://schemas.microsoft.com/office/drawing/2014/main" id="{7E46AFA0-ACE8-55D1-506B-9B522EAFB154}"/>
              </a:ext>
            </a:extLst>
          </p:cNvPr>
          <p:cNvGrpSpPr/>
          <p:nvPr/>
        </p:nvGrpSpPr>
        <p:grpSpPr>
          <a:xfrm>
            <a:off x="3566582" y="786928"/>
            <a:ext cx="3760302" cy="646331"/>
            <a:chOff x="3562350" y="811835"/>
            <a:chExt cx="3644900" cy="646331"/>
          </a:xfrm>
        </p:grpSpPr>
        <p:cxnSp>
          <p:nvCxnSpPr>
            <p:cNvPr id="18" name="直線コネクタ 17">
              <a:extLst>
                <a:ext uri="{FF2B5EF4-FFF2-40B4-BE49-F238E27FC236}">
                  <a16:creationId xmlns="" xmlns:a16="http://schemas.microsoft.com/office/drawing/2014/main" id="{9336428D-CC51-C54B-7703-7906B739AE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2350" y="1111250"/>
              <a:ext cx="0" cy="24765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="" xmlns:a16="http://schemas.microsoft.com/office/drawing/2014/main" id="{D016A5E9-94C6-1FD5-A8E4-8249C47B85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07250" y="1111250"/>
              <a:ext cx="0" cy="24765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線コネクタ 19">
              <a:extLst>
                <a:ext uri="{FF2B5EF4-FFF2-40B4-BE49-F238E27FC236}">
                  <a16:creationId xmlns="" xmlns:a16="http://schemas.microsoft.com/office/drawing/2014/main" id="{50203819-158B-CBE0-6AB6-D24A63862088}"/>
                </a:ext>
              </a:extLst>
            </p:cNvPr>
            <p:cNvCxnSpPr>
              <a:cxnSpLocks/>
            </p:cNvCxnSpPr>
            <p:nvPr/>
          </p:nvCxnSpPr>
          <p:spPr>
            <a:xfrm>
              <a:off x="3562350" y="1111250"/>
              <a:ext cx="36449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テキスト ボックス 20">
              <a:extLst>
                <a:ext uri="{FF2B5EF4-FFF2-40B4-BE49-F238E27FC236}">
                  <a16:creationId xmlns="" xmlns:a16="http://schemas.microsoft.com/office/drawing/2014/main" id="{6CF2C972-6254-B054-264D-B57297E7FFEE}"/>
                </a:ext>
              </a:extLst>
            </p:cNvPr>
            <p:cNvSpPr txBox="1"/>
            <p:nvPr/>
          </p:nvSpPr>
          <p:spPr>
            <a:xfrm>
              <a:off x="4762500" y="811835"/>
              <a:ext cx="1244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＊＊＊</a:t>
              </a:r>
            </a:p>
            <a:p>
              <a:pPr algn="ctr"/>
              <a:endParaRPr kumimoji="1" lang="ja-JP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="" xmlns:a16="http://schemas.microsoft.com/office/drawing/2014/main" id="{EB349B1C-24B8-FFD2-5FDE-1684DCBA38F2}"/>
              </a:ext>
            </a:extLst>
          </p:cNvPr>
          <p:cNvGrpSpPr/>
          <p:nvPr/>
        </p:nvGrpSpPr>
        <p:grpSpPr>
          <a:xfrm>
            <a:off x="3566582" y="314573"/>
            <a:ext cx="5606271" cy="646331"/>
            <a:chOff x="3562350" y="811835"/>
            <a:chExt cx="3644900" cy="646331"/>
          </a:xfrm>
        </p:grpSpPr>
        <p:cxnSp>
          <p:nvCxnSpPr>
            <p:cNvPr id="24" name="直線コネクタ 23">
              <a:extLst>
                <a:ext uri="{FF2B5EF4-FFF2-40B4-BE49-F238E27FC236}">
                  <a16:creationId xmlns="" xmlns:a16="http://schemas.microsoft.com/office/drawing/2014/main" id="{C1AB1331-90C2-1143-9842-57D39F48D7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2350" y="1111250"/>
              <a:ext cx="0" cy="24765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="" xmlns:a16="http://schemas.microsoft.com/office/drawing/2014/main" id="{26813931-2300-B50A-E2CE-F1D75D44C9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07250" y="1111250"/>
              <a:ext cx="0" cy="24765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="" xmlns:a16="http://schemas.microsoft.com/office/drawing/2014/main" id="{34BC9229-7A56-8A8C-60D7-DCDDF95E49C9}"/>
                </a:ext>
              </a:extLst>
            </p:cNvPr>
            <p:cNvCxnSpPr>
              <a:cxnSpLocks/>
            </p:cNvCxnSpPr>
            <p:nvPr/>
          </p:nvCxnSpPr>
          <p:spPr>
            <a:xfrm>
              <a:off x="3562350" y="1111250"/>
              <a:ext cx="36449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テキスト ボックス 26">
              <a:extLst>
                <a:ext uri="{FF2B5EF4-FFF2-40B4-BE49-F238E27FC236}">
                  <a16:creationId xmlns="" xmlns:a16="http://schemas.microsoft.com/office/drawing/2014/main" id="{C9F5CA5A-C7B0-E0F4-3023-7F2F098E044D}"/>
                </a:ext>
              </a:extLst>
            </p:cNvPr>
            <p:cNvSpPr txBox="1"/>
            <p:nvPr/>
          </p:nvSpPr>
          <p:spPr>
            <a:xfrm>
              <a:off x="4762500" y="811835"/>
              <a:ext cx="1244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＊＊＊</a:t>
              </a:r>
            </a:p>
            <a:p>
              <a:pPr algn="ctr"/>
              <a:endParaRPr kumimoji="1" lang="ja-JP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4912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10</Words>
  <Application>Microsoft Office PowerPoint</Application>
  <PresentationFormat>ユーザー設定</PresentationFormat>
  <Paragraphs>4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FUSE Yutaro</dc:creator>
  <cp:lastModifiedBy>Takafumi Tanei</cp:lastModifiedBy>
  <cp:revision>3</cp:revision>
  <dcterms:created xsi:type="dcterms:W3CDTF">2024-01-30T13:46:14Z</dcterms:created>
  <dcterms:modified xsi:type="dcterms:W3CDTF">2024-02-04T00:01:48Z</dcterms:modified>
</cp:coreProperties>
</file>