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96" r:id="rId1"/>
  </p:sldMasterIdLst>
  <p:sldIdLst>
    <p:sldId id="256" r:id="rId2"/>
    <p:sldId id="285" r:id="rId3"/>
    <p:sldId id="267" r:id="rId4"/>
    <p:sldId id="277" r:id="rId5"/>
    <p:sldId id="297" r:id="rId6"/>
    <p:sldId id="293" r:id="rId7"/>
    <p:sldId id="296" r:id="rId8"/>
    <p:sldId id="298" r:id="rId9"/>
  </p:sldIdLst>
  <p:sldSz cx="6858000" cy="12192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777"/>
    <p:restoredTop sz="96327"/>
  </p:normalViewPr>
  <p:slideViewPr>
    <p:cSldViewPr snapToGrid="0">
      <p:cViewPr varScale="1">
        <p:scale>
          <a:sx n="72" d="100"/>
          <a:sy n="72" d="100"/>
        </p:scale>
        <p:origin x="4288"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a:extLst>
              <a:ext uri="{FF2B5EF4-FFF2-40B4-BE49-F238E27FC236}">
                <a16:creationId xmlns:a16="http://schemas.microsoft.com/office/drawing/2014/main" id="{CD180E1D-23CD-6B72-8C0B-BF6C2A133E9E}"/>
              </a:ext>
            </a:extLst>
          </p:cNvPr>
          <p:cNvSpPr>
            <a:spLocks noGrp="1"/>
          </p:cNvSpPr>
          <p:nvPr>
            <p:ph type="dt" sz="half" idx="10"/>
          </p:nvPr>
        </p:nvSpPr>
        <p:spPr/>
        <p:txBody>
          <a:bodyPr/>
          <a:lstStyle>
            <a:lvl1pPr>
              <a:defRPr/>
            </a:lvl1pPr>
          </a:lstStyle>
          <a:p>
            <a:pPr>
              <a:defRPr/>
            </a:pPr>
            <a:fld id="{BF57D2FD-6427-EA4F-B91F-A0037964F591}" type="datetimeFigureOut">
              <a:rPr lang="en-NL"/>
              <a:pPr>
                <a:defRPr/>
              </a:pPr>
              <a:t>06/02/2024</a:t>
            </a:fld>
            <a:endParaRPr lang="en-NL"/>
          </a:p>
        </p:txBody>
      </p:sp>
      <p:sp>
        <p:nvSpPr>
          <p:cNvPr id="5" name="Footer Placeholder 4">
            <a:extLst>
              <a:ext uri="{FF2B5EF4-FFF2-40B4-BE49-F238E27FC236}">
                <a16:creationId xmlns:a16="http://schemas.microsoft.com/office/drawing/2014/main" id="{602899C9-B327-FA77-A2C7-181D7BABEC93}"/>
              </a:ext>
            </a:extLst>
          </p:cNvPr>
          <p:cNvSpPr>
            <a:spLocks noGrp="1"/>
          </p:cNvSpPr>
          <p:nvPr>
            <p:ph type="ftr" sz="quarter" idx="11"/>
          </p:nvPr>
        </p:nvSpPr>
        <p:spPr/>
        <p:txBody>
          <a:bodyPr/>
          <a:lstStyle>
            <a:lvl1pPr>
              <a:defRPr/>
            </a:lvl1pPr>
          </a:lstStyle>
          <a:p>
            <a:pPr>
              <a:defRPr/>
            </a:pPr>
            <a:endParaRPr lang="en-NL"/>
          </a:p>
        </p:txBody>
      </p:sp>
      <p:sp>
        <p:nvSpPr>
          <p:cNvPr id="6" name="Slide Number Placeholder 5">
            <a:extLst>
              <a:ext uri="{FF2B5EF4-FFF2-40B4-BE49-F238E27FC236}">
                <a16:creationId xmlns:a16="http://schemas.microsoft.com/office/drawing/2014/main" id="{9EF11BD8-9A31-E4A1-2B29-94CFF5CDCEEB}"/>
              </a:ext>
            </a:extLst>
          </p:cNvPr>
          <p:cNvSpPr>
            <a:spLocks noGrp="1"/>
          </p:cNvSpPr>
          <p:nvPr>
            <p:ph type="sldNum" sz="quarter" idx="12"/>
          </p:nvPr>
        </p:nvSpPr>
        <p:spPr/>
        <p:txBody>
          <a:bodyPr/>
          <a:lstStyle>
            <a:lvl1pPr>
              <a:defRPr/>
            </a:lvl1pPr>
          </a:lstStyle>
          <a:p>
            <a:pPr>
              <a:defRPr/>
            </a:pPr>
            <a:fld id="{A2FEEA18-946E-FF40-B947-7A3E84BDC8DA}" type="slidenum">
              <a:rPr lang="en-NL"/>
              <a:pPr>
                <a:defRPr/>
              </a:pPr>
              <a:t>‹#›</a:t>
            </a:fld>
            <a:endParaRPr lang="en-NL"/>
          </a:p>
        </p:txBody>
      </p:sp>
    </p:spTree>
    <p:extLst>
      <p:ext uri="{BB962C8B-B14F-4D97-AF65-F5344CB8AC3E}">
        <p14:creationId xmlns:p14="http://schemas.microsoft.com/office/powerpoint/2010/main" val="2438523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65BD5499-2089-619B-D148-ED8004F32154}"/>
              </a:ext>
            </a:extLst>
          </p:cNvPr>
          <p:cNvSpPr>
            <a:spLocks noGrp="1"/>
          </p:cNvSpPr>
          <p:nvPr>
            <p:ph type="dt" sz="half" idx="10"/>
          </p:nvPr>
        </p:nvSpPr>
        <p:spPr/>
        <p:txBody>
          <a:bodyPr/>
          <a:lstStyle>
            <a:lvl1pPr>
              <a:defRPr/>
            </a:lvl1pPr>
          </a:lstStyle>
          <a:p>
            <a:pPr>
              <a:defRPr/>
            </a:pPr>
            <a:fld id="{46F980C3-CDBC-494A-94A2-93E3CCD5E063}" type="datetimeFigureOut">
              <a:rPr lang="en-NL"/>
              <a:pPr>
                <a:defRPr/>
              </a:pPr>
              <a:t>06/02/2024</a:t>
            </a:fld>
            <a:endParaRPr lang="en-NL"/>
          </a:p>
        </p:txBody>
      </p:sp>
      <p:sp>
        <p:nvSpPr>
          <p:cNvPr id="5" name="Footer Placeholder 4">
            <a:extLst>
              <a:ext uri="{FF2B5EF4-FFF2-40B4-BE49-F238E27FC236}">
                <a16:creationId xmlns:a16="http://schemas.microsoft.com/office/drawing/2014/main" id="{8EAD27DF-D8EB-CD8E-8A08-89484CD26469}"/>
              </a:ext>
            </a:extLst>
          </p:cNvPr>
          <p:cNvSpPr>
            <a:spLocks noGrp="1"/>
          </p:cNvSpPr>
          <p:nvPr>
            <p:ph type="ftr" sz="quarter" idx="11"/>
          </p:nvPr>
        </p:nvSpPr>
        <p:spPr/>
        <p:txBody>
          <a:bodyPr/>
          <a:lstStyle>
            <a:lvl1pPr>
              <a:defRPr/>
            </a:lvl1pPr>
          </a:lstStyle>
          <a:p>
            <a:pPr>
              <a:defRPr/>
            </a:pPr>
            <a:endParaRPr lang="en-NL"/>
          </a:p>
        </p:txBody>
      </p:sp>
      <p:sp>
        <p:nvSpPr>
          <p:cNvPr id="6" name="Slide Number Placeholder 5">
            <a:extLst>
              <a:ext uri="{FF2B5EF4-FFF2-40B4-BE49-F238E27FC236}">
                <a16:creationId xmlns:a16="http://schemas.microsoft.com/office/drawing/2014/main" id="{C61DAC79-4558-3E10-5346-C5B05E4E62D6}"/>
              </a:ext>
            </a:extLst>
          </p:cNvPr>
          <p:cNvSpPr>
            <a:spLocks noGrp="1"/>
          </p:cNvSpPr>
          <p:nvPr>
            <p:ph type="sldNum" sz="quarter" idx="12"/>
          </p:nvPr>
        </p:nvSpPr>
        <p:spPr/>
        <p:txBody>
          <a:bodyPr/>
          <a:lstStyle>
            <a:lvl1pPr>
              <a:defRPr/>
            </a:lvl1pPr>
          </a:lstStyle>
          <a:p>
            <a:pPr>
              <a:defRPr/>
            </a:pPr>
            <a:fld id="{7CC3993B-6AB8-9A4B-9283-A9432B2DE4C6}" type="slidenum">
              <a:rPr lang="en-NL"/>
              <a:pPr>
                <a:defRPr/>
              </a:pPr>
              <a:t>‹#›</a:t>
            </a:fld>
            <a:endParaRPr lang="en-NL"/>
          </a:p>
        </p:txBody>
      </p:sp>
    </p:spTree>
    <p:extLst>
      <p:ext uri="{BB962C8B-B14F-4D97-AF65-F5344CB8AC3E}">
        <p14:creationId xmlns:p14="http://schemas.microsoft.com/office/powerpoint/2010/main" val="1112535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0B55D8B-DC9E-8A3F-23AE-355A9CB12646}"/>
              </a:ext>
            </a:extLst>
          </p:cNvPr>
          <p:cNvSpPr>
            <a:spLocks noGrp="1"/>
          </p:cNvSpPr>
          <p:nvPr>
            <p:ph type="dt" sz="half" idx="10"/>
          </p:nvPr>
        </p:nvSpPr>
        <p:spPr/>
        <p:txBody>
          <a:bodyPr/>
          <a:lstStyle>
            <a:lvl1pPr>
              <a:defRPr/>
            </a:lvl1pPr>
          </a:lstStyle>
          <a:p>
            <a:pPr>
              <a:defRPr/>
            </a:pPr>
            <a:fld id="{8C8C3B52-351E-D846-B37B-C317D10BB2A8}" type="datetimeFigureOut">
              <a:rPr lang="en-NL"/>
              <a:pPr>
                <a:defRPr/>
              </a:pPr>
              <a:t>06/02/2024</a:t>
            </a:fld>
            <a:endParaRPr lang="en-NL"/>
          </a:p>
        </p:txBody>
      </p:sp>
      <p:sp>
        <p:nvSpPr>
          <p:cNvPr id="5" name="Footer Placeholder 4">
            <a:extLst>
              <a:ext uri="{FF2B5EF4-FFF2-40B4-BE49-F238E27FC236}">
                <a16:creationId xmlns:a16="http://schemas.microsoft.com/office/drawing/2014/main" id="{1310EC80-D1E8-0596-EAA2-701B991B97C7}"/>
              </a:ext>
            </a:extLst>
          </p:cNvPr>
          <p:cNvSpPr>
            <a:spLocks noGrp="1"/>
          </p:cNvSpPr>
          <p:nvPr>
            <p:ph type="ftr" sz="quarter" idx="11"/>
          </p:nvPr>
        </p:nvSpPr>
        <p:spPr/>
        <p:txBody>
          <a:bodyPr/>
          <a:lstStyle>
            <a:lvl1pPr>
              <a:defRPr/>
            </a:lvl1pPr>
          </a:lstStyle>
          <a:p>
            <a:pPr>
              <a:defRPr/>
            </a:pPr>
            <a:endParaRPr lang="en-NL"/>
          </a:p>
        </p:txBody>
      </p:sp>
      <p:sp>
        <p:nvSpPr>
          <p:cNvPr id="6" name="Slide Number Placeholder 5">
            <a:extLst>
              <a:ext uri="{FF2B5EF4-FFF2-40B4-BE49-F238E27FC236}">
                <a16:creationId xmlns:a16="http://schemas.microsoft.com/office/drawing/2014/main" id="{8FBD69F4-073E-B32A-2487-99E9DC399319}"/>
              </a:ext>
            </a:extLst>
          </p:cNvPr>
          <p:cNvSpPr>
            <a:spLocks noGrp="1"/>
          </p:cNvSpPr>
          <p:nvPr>
            <p:ph type="sldNum" sz="quarter" idx="12"/>
          </p:nvPr>
        </p:nvSpPr>
        <p:spPr/>
        <p:txBody>
          <a:bodyPr/>
          <a:lstStyle>
            <a:lvl1pPr>
              <a:defRPr/>
            </a:lvl1pPr>
          </a:lstStyle>
          <a:p>
            <a:pPr>
              <a:defRPr/>
            </a:pPr>
            <a:fld id="{E2280307-413F-994E-A5F3-EA3E31F6EB21}" type="slidenum">
              <a:rPr lang="en-NL"/>
              <a:pPr>
                <a:defRPr/>
              </a:pPr>
              <a:t>‹#›</a:t>
            </a:fld>
            <a:endParaRPr lang="en-NL"/>
          </a:p>
        </p:txBody>
      </p:sp>
    </p:spTree>
    <p:extLst>
      <p:ext uri="{BB962C8B-B14F-4D97-AF65-F5344CB8AC3E}">
        <p14:creationId xmlns:p14="http://schemas.microsoft.com/office/powerpoint/2010/main" val="891015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3">
            <a:extLst>
              <a:ext uri="{FF2B5EF4-FFF2-40B4-BE49-F238E27FC236}">
                <a16:creationId xmlns:a16="http://schemas.microsoft.com/office/drawing/2014/main" id="{4A755E2F-89A8-618E-E558-E6CF08330F6F}"/>
              </a:ext>
            </a:extLst>
          </p:cNvPr>
          <p:cNvSpPr>
            <a:spLocks noGrp="1"/>
          </p:cNvSpPr>
          <p:nvPr>
            <p:ph type="dt" sz="half" idx="10"/>
          </p:nvPr>
        </p:nvSpPr>
        <p:spPr/>
        <p:txBody>
          <a:bodyPr/>
          <a:lstStyle>
            <a:lvl1pPr>
              <a:defRPr/>
            </a:lvl1pPr>
          </a:lstStyle>
          <a:p>
            <a:pPr>
              <a:defRPr/>
            </a:pPr>
            <a:fld id="{B6535CB6-8050-614F-8C5F-78664D9C2672}" type="datetimeFigureOut">
              <a:rPr lang="en-NL"/>
              <a:pPr>
                <a:defRPr/>
              </a:pPr>
              <a:t>06/02/2024</a:t>
            </a:fld>
            <a:endParaRPr lang="en-NL"/>
          </a:p>
        </p:txBody>
      </p:sp>
      <p:sp>
        <p:nvSpPr>
          <p:cNvPr id="6" name="Footer Placeholder 4">
            <a:extLst>
              <a:ext uri="{FF2B5EF4-FFF2-40B4-BE49-F238E27FC236}">
                <a16:creationId xmlns:a16="http://schemas.microsoft.com/office/drawing/2014/main" id="{012E1890-7F4D-96BB-5779-FE10E350BBF2}"/>
              </a:ext>
            </a:extLst>
          </p:cNvPr>
          <p:cNvSpPr>
            <a:spLocks noGrp="1"/>
          </p:cNvSpPr>
          <p:nvPr>
            <p:ph type="ftr" sz="quarter" idx="11"/>
          </p:nvPr>
        </p:nvSpPr>
        <p:spPr/>
        <p:txBody>
          <a:bodyPr/>
          <a:lstStyle>
            <a:lvl1pPr>
              <a:defRPr/>
            </a:lvl1pPr>
          </a:lstStyle>
          <a:p>
            <a:pPr>
              <a:defRPr/>
            </a:pPr>
            <a:endParaRPr lang="en-NL"/>
          </a:p>
        </p:txBody>
      </p:sp>
      <p:sp>
        <p:nvSpPr>
          <p:cNvPr id="7" name="Slide Number Placeholder 5">
            <a:extLst>
              <a:ext uri="{FF2B5EF4-FFF2-40B4-BE49-F238E27FC236}">
                <a16:creationId xmlns:a16="http://schemas.microsoft.com/office/drawing/2014/main" id="{AD53F0CB-7C23-D00F-F55B-77B742248332}"/>
              </a:ext>
            </a:extLst>
          </p:cNvPr>
          <p:cNvSpPr>
            <a:spLocks noGrp="1"/>
          </p:cNvSpPr>
          <p:nvPr>
            <p:ph type="sldNum" sz="quarter" idx="12"/>
          </p:nvPr>
        </p:nvSpPr>
        <p:spPr/>
        <p:txBody>
          <a:bodyPr/>
          <a:lstStyle>
            <a:lvl1pPr>
              <a:defRPr/>
            </a:lvl1pPr>
          </a:lstStyle>
          <a:p>
            <a:pPr>
              <a:defRPr/>
            </a:pPr>
            <a:fld id="{530AFCA6-A911-434A-9D82-6828C772F78C}" type="slidenum">
              <a:rPr lang="en-NL"/>
              <a:pPr>
                <a:defRPr/>
              </a:pPr>
              <a:t>‹#›</a:t>
            </a:fld>
            <a:endParaRPr lang="en-NL"/>
          </a:p>
        </p:txBody>
      </p:sp>
    </p:spTree>
    <p:extLst>
      <p:ext uri="{BB962C8B-B14F-4D97-AF65-F5344CB8AC3E}">
        <p14:creationId xmlns:p14="http://schemas.microsoft.com/office/powerpoint/2010/main" val="2677178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3">
            <a:extLst>
              <a:ext uri="{FF2B5EF4-FFF2-40B4-BE49-F238E27FC236}">
                <a16:creationId xmlns:a16="http://schemas.microsoft.com/office/drawing/2014/main" id="{56C68E62-E326-3CD2-CC62-525239F33663}"/>
              </a:ext>
            </a:extLst>
          </p:cNvPr>
          <p:cNvSpPr>
            <a:spLocks noGrp="1"/>
          </p:cNvSpPr>
          <p:nvPr>
            <p:ph type="dt" sz="half" idx="10"/>
          </p:nvPr>
        </p:nvSpPr>
        <p:spPr/>
        <p:txBody>
          <a:bodyPr/>
          <a:lstStyle>
            <a:lvl1pPr>
              <a:defRPr/>
            </a:lvl1pPr>
          </a:lstStyle>
          <a:p>
            <a:pPr>
              <a:defRPr/>
            </a:pPr>
            <a:fld id="{BAF812E1-E797-3C4D-9662-126C472D94FD}" type="datetimeFigureOut">
              <a:rPr lang="en-NL"/>
              <a:pPr>
                <a:defRPr/>
              </a:pPr>
              <a:t>06/02/2024</a:t>
            </a:fld>
            <a:endParaRPr lang="en-NL"/>
          </a:p>
        </p:txBody>
      </p:sp>
      <p:sp>
        <p:nvSpPr>
          <p:cNvPr id="8" name="Footer Placeholder 4">
            <a:extLst>
              <a:ext uri="{FF2B5EF4-FFF2-40B4-BE49-F238E27FC236}">
                <a16:creationId xmlns:a16="http://schemas.microsoft.com/office/drawing/2014/main" id="{FC10F675-3DC0-23DD-38DD-7CFB84685977}"/>
              </a:ext>
            </a:extLst>
          </p:cNvPr>
          <p:cNvSpPr>
            <a:spLocks noGrp="1"/>
          </p:cNvSpPr>
          <p:nvPr>
            <p:ph type="ftr" sz="quarter" idx="11"/>
          </p:nvPr>
        </p:nvSpPr>
        <p:spPr/>
        <p:txBody>
          <a:bodyPr/>
          <a:lstStyle>
            <a:lvl1pPr>
              <a:defRPr/>
            </a:lvl1pPr>
          </a:lstStyle>
          <a:p>
            <a:pPr>
              <a:defRPr/>
            </a:pPr>
            <a:endParaRPr lang="en-NL"/>
          </a:p>
        </p:txBody>
      </p:sp>
      <p:sp>
        <p:nvSpPr>
          <p:cNvPr id="9" name="Slide Number Placeholder 5">
            <a:extLst>
              <a:ext uri="{FF2B5EF4-FFF2-40B4-BE49-F238E27FC236}">
                <a16:creationId xmlns:a16="http://schemas.microsoft.com/office/drawing/2014/main" id="{69903805-5C22-86B2-5EA2-3758639F7D6E}"/>
              </a:ext>
            </a:extLst>
          </p:cNvPr>
          <p:cNvSpPr>
            <a:spLocks noGrp="1"/>
          </p:cNvSpPr>
          <p:nvPr>
            <p:ph type="sldNum" sz="quarter" idx="12"/>
          </p:nvPr>
        </p:nvSpPr>
        <p:spPr/>
        <p:txBody>
          <a:bodyPr/>
          <a:lstStyle>
            <a:lvl1pPr>
              <a:defRPr/>
            </a:lvl1pPr>
          </a:lstStyle>
          <a:p>
            <a:pPr>
              <a:defRPr/>
            </a:pPr>
            <a:fld id="{4B9CDEC3-6A3C-4747-B961-4986586B7FD6}" type="slidenum">
              <a:rPr lang="en-NL"/>
              <a:pPr>
                <a:defRPr/>
              </a:pPr>
              <a:t>‹#›</a:t>
            </a:fld>
            <a:endParaRPr lang="en-NL"/>
          </a:p>
        </p:txBody>
      </p:sp>
    </p:spTree>
    <p:extLst>
      <p:ext uri="{BB962C8B-B14F-4D97-AF65-F5344CB8AC3E}">
        <p14:creationId xmlns:p14="http://schemas.microsoft.com/office/powerpoint/2010/main" val="2397340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3">
            <a:extLst>
              <a:ext uri="{FF2B5EF4-FFF2-40B4-BE49-F238E27FC236}">
                <a16:creationId xmlns:a16="http://schemas.microsoft.com/office/drawing/2014/main" id="{FE90D434-3E31-42BF-D015-3141A6F506AA}"/>
              </a:ext>
            </a:extLst>
          </p:cNvPr>
          <p:cNvSpPr>
            <a:spLocks noGrp="1"/>
          </p:cNvSpPr>
          <p:nvPr>
            <p:ph type="dt" sz="half" idx="10"/>
          </p:nvPr>
        </p:nvSpPr>
        <p:spPr/>
        <p:txBody>
          <a:bodyPr/>
          <a:lstStyle>
            <a:lvl1pPr>
              <a:defRPr/>
            </a:lvl1pPr>
          </a:lstStyle>
          <a:p>
            <a:pPr>
              <a:defRPr/>
            </a:pPr>
            <a:fld id="{DEBF44A3-E27B-0748-956C-76E43314375B}" type="datetimeFigureOut">
              <a:rPr lang="en-NL"/>
              <a:pPr>
                <a:defRPr/>
              </a:pPr>
              <a:t>06/02/2024</a:t>
            </a:fld>
            <a:endParaRPr lang="en-NL"/>
          </a:p>
        </p:txBody>
      </p:sp>
      <p:sp>
        <p:nvSpPr>
          <p:cNvPr id="4" name="Footer Placeholder 4">
            <a:extLst>
              <a:ext uri="{FF2B5EF4-FFF2-40B4-BE49-F238E27FC236}">
                <a16:creationId xmlns:a16="http://schemas.microsoft.com/office/drawing/2014/main" id="{4ED5D840-44C1-F4CD-BE20-51AA881427D1}"/>
              </a:ext>
            </a:extLst>
          </p:cNvPr>
          <p:cNvSpPr>
            <a:spLocks noGrp="1"/>
          </p:cNvSpPr>
          <p:nvPr>
            <p:ph type="ftr" sz="quarter" idx="11"/>
          </p:nvPr>
        </p:nvSpPr>
        <p:spPr/>
        <p:txBody>
          <a:bodyPr/>
          <a:lstStyle>
            <a:lvl1pPr>
              <a:defRPr/>
            </a:lvl1pPr>
          </a:lstStyle>
          <a:p>
            <a:pPr>
              <a:defRPr/>
            </a:pPr>
            <a:endParaRPr lang="en-NL"/>
          </a:p>
        </p:txBody>
      </p:sp>
      <p:sp>
        <p:nvSpPr>
          <p:cNvPr id="5" name="Slide Number Placeholder 5">
            <a:extLst>
              <a:ext uri="{FF2B5EF4-FFF2-40B4-BE49-F238E27FC236}">
                <a16:creationId xmlns:a16="http://schemas.microsoft.com/office/drawing/2014/main" id="{B41C073B-A137-158F-A5FF-79EC33564A2C}"/>
              </a:ext>
            </a:extLst>
          </p:cNvPr>
          <p:cNvSpPr>
            <a:spLocks noGrp="1"/>
          </p:cNvSpPr>
          <p:nvPr>
            <p:ph type="sldNum" sz="quarter" idx="12"/>
          </p:nvPr>
        </p:nvSpPr>
        <p:spPr/>
        <p:txBody>
          <a:bodyPr/>
          <a:lstStyle>
            <a:lvl1pPr>
              <a:defRPr/>
            </a:lvl1pPr>
          </a:lstStyle>
          <a:p>
            <a:pPr>
              <a:defRPr/>
            </a:pPr>
            <a:fld id="{4294D0AC-4BBF-2B4D-8BDB-781952A5E7F4}" type="slidenum">
              <a:rPr lang="en-NL"/>
              <a:pPr>
                <a:defRPr/>
              </a:pPr>
              <a:t>‹#›</a:t>
            </a:fld>
            <a:endParaRPr lang="en-NL"/>
          </a:p>
        </p:txBody>
      </p:sp>
    </p:spTree>
    <p:extLst>
      <p:ext uri="{BB962C8B-B14F-4D97-AF65-F5344CB8AC3E}">
        <p14:creationId xmlns:p14="http://schemas.microsoft.com/office/powerpoint/2010/main" val="3881897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E2F8367-F46D-E117-EE4F-0D8CA97D3E06}"/>
              </a:ext>
            </a:extLst>
          </p:cNvPr>
          <p:cNvSpPr>
            <a:spLocks noGrp="1"/>
          </p:cNvSpPr>
          <p:nvPr>
            <p:ph type="dt" sz="half" idx="10"/>
          </p:nvPr>
        </p:nvSpPr>
        <p:spPr/>
        <p:txBody>
          <a:bodyPr/>
          <a:lstStyle>
            <a:lvl1pPr>
              <a:defRPr/>
            </a:lvl1pPr>
          </a:lstStyle>
          <a:p>
            <a:pPr>
              <a:defRPr/>
            </a:pPr>
            <a:fld id="{81EA663B-B410-034E-897C-A2C7001E29D4}" type="datetimeFigureOut">
              <a:rPr lang="en-NL"/>
              <a:pPr>
                <a:defRPr/>
              </a:pPr>
              <a:t>06/02/2024</a:t>
            </a:fld>
            <a:endParaRPr lang="en-NL"/>
          </a:p>
        </p:txBody>
      </p:sp>
      <p:sp>
        <p:nvSpPr>
          <p:cNvPr id="3" name="Footer Placeholder 4">
            <a:extLst>
              <a:ext uri="{FF2B5EF4-FFF2-40B4-BE49-F238E27FC236}">
                <a16:creationId xmlns:a16="http://schemas.microsoft.com/office/drawing/2014/main" id="{BB3A1481-4D63-2897-550D-2865EF598D87}"/>
              </a:ext>
            </a:extLst>
          </p:cNvPr>
          <p:cNvSpPr>
            <a:spLocks noGrp="1"/>
          </p:cNvSpPr>
          <p:nvPr>
            <p:ph type="ftr" sz="quarter" idx="11"/>
          </p:nvPr>
        </p:nvSpPr>
        <p:spPr/>
        <p:txBody>
          <a:bodyPr/>
          <a:lstStyle>
            <a:lvl1pPr>
              <a:defRPr/>
            </a:lvl1pPr>
          </a:lstStyle>
          <a:p>
            <a:pPr>
              <a:defRPr/>
            </a:pPr>
            <a:endParaRPr lang="en-NL"/>
          </a:p>
        </p:txBody>
      </p:sp>
      <p:sp>
        <p:nvSpPr>
          <p:cNvPr id="4" name="Slide Number Placeholder 5">
            <a:extLst>
              <a:ext uri="{FF2B5EF4-FFF2-40B4-BE49-F238E27FC236}">
                <a16:creationId xmlns:a16="http://schemas.microsoft.com/office/drawing/2014/main" id="{5D5EBBBC-7884-7FB4-56D2-35591DAA3BB1}"/>
              </a:ext>
            </a:extLst>
          </p:cNvPr>
          <p:cNvSpPr>
            <a:spLocks noGrp="1"/>
          </p:cNvSpPr>
          <p:nvPr>
            <p:ph type="sldNum" sz="quarter" idx="12"/>
          </p:nvPr>
        </p:nvSpPr>
        <p:spPr/>
        <p:txBody>
          <a:bodyPr/>
          <a:lstStyle>
            <a:lvl1pPr>
              <a:defRPr/>
            </a:lvl1pPr>
          </a:lstStyle>
          <a:p>
            <a:pPr>
              <a:defRPr/>
            </a:pPr>
            <a:fld id="{C0A52508-80EE-3548-B7B3-AE4C72E00A7B}" type="slidenum">
              <a:rPr lang="en-NL"/>
              <a:pPr>
                <a:defRPr/>
              </a:pPr>
              <a:t>‹#›</a:t>
            </a:fld>
            <a:endParaRPr lang="en-NL"/>
          </a:p>
        </p:txBody>
      </p:sp>
    </p:spTree>
    <p:extLst>
      <p:ext uri="{BB962C8B-B14F-4D97-AF65-F5344CB8AC3E}">
        <p14:creationId xmlns:p14="http://schemas.microsoft.com/office/powerpoint/2010/main" val="827838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3">
            <a:extLst>
              <a:ext uri="{FF2B5EF4-FFF2-40B4-BE49-F238E27FC236}">
                <a16:creationId xmlns:a16="http://schemas.microsoft.com/office/drawing/2014/main" id="{35E70C01-61D0-AC7A-D78C-FF3CB1614D89}"/>
              </a:ext>
            </a:extLst>
          </p:cNvPr>
          <p:cNvSpPr>
            <a:spLocks noGrp="1"/>
          </p:cNvSpPr>
          <p:nvPr>
            <p:ph type="dt" sz="half" idx="10"/>
          </p:nvPr>
        </p:nvSpPr>
        <p:spPr/>
        <p:txBody>
          <a:bodyPr/>
          <a:lstStyle>
            <a:lvl1pPr>
              <a:defRPr/>
            </a:lvl1pPr>
          </a:lstStyle>
          <a:p>
            <a:pPr>
              <a:defRPr/>
            </a:pPr>
            <a:fld id="{B7C543F3-E37E-704C-97D1-937BA6AB1A84}" type="datetimeFigureOut">
              <a:rPr lang="en-NL"/>
              <a:pPr>
                <a:defRPr/>
              </a:pPr>
              <a:t>06/02/2024</a:t>
            </a:fld>
            <a:endParaRPr lang="en-NL"/>
          </a:p>
        </p:txBody>
      </p:sp>
      <p:sp>
        <p:nvSpPr>
          <p:cNvPr id="6" name="Footer Placeholder 4">
            <a:extLst>
              <a:ext uri="{FF2B5EF4-FFF2-40B4-BE49-F238E27FC236}">
                <a16:creationId xmlns:a16="http://schemas.microsoft.com/office/drawing/2014/main" id="{E31AA5D5-A280-AFCF-AA4C-D7758C6A8315}"/>
              </a:ext>
            </a:extLst>
          </p:cNvPr>
          <p:cNvSpPr>
            <a:spLocks noGrp="1"/>
          </p:cNvSpPr>
          <p:nvPr>
            <p:ph type="ftr" sz="quarter" idx="11"/>
          </p:nvPr>
        </p:nvSpPr>
        <p:spPr/>
        <p:txBody>
          <a:bodyPr/>
          <a:lstStyle>
            <a:lvl1pPr>
              <a:defRPr/>
            </a:lvl1pPr>
          </a:lstStyle>
          <a:p>
            <a:pPr>
              <a:defRPr/>
            </a:pPr>
            <a:endParaRPr lang="en-NL"/>
          </a:p>
        </p:txBody>
      </p:sp>
      <p:sp>
        <p:nvSpPr>
          <p:cNvPr id="7" name="Slide Number Placeholder 5">
            <a:extLst>
              <a:ext uri="{FF2B5EF4-FFF2-40B4-BE49-F238E27FC236}">
                <a16:creationId xmlns:a16="http://schemas.microsoft.com/office/drawing/2014/main" id="{FAB4960A-FB8A-6696-D701-E00AAF8E0E7C}"/>
              </a:ext>
            </a:extLst>
          </p:cNvPr>
          <p:cNvSpPr>
            <a:spLocks noGrp="1"/>
          </p:cNvSpPr>
          <p:nvPr>
            <p:ph type="sldNum" sz="quarter" idx="12"/>
          </p:nvPr>
        </p:nvSpPr>
        <p:spPr/>
        <p:txBody>
          <a:bodyPr/>
          <a:lstStyle>
            <a:lvl1pPr>
              <a:defRPr/>
            </a:lvl1pPr>
          </a:lstStyle>
          <a:p>
            <a:pPr>
              <a:defRPr/>
            </a:pPr>
            <a:fld id="{F8437B1E-7106-2449-BDA7-1BE305FE3756}" type="slidenum">
              <a:rPr lang="en-NL"/>
              <a:pPr>
                <a:defRPr/>
              </a:pPr>
              <a:t>‹#›</a:t>
            </a:fld>
            <a:endParaRPr lang="en-NL"/>
          </a:p>
        </p:txBody>
      </p:sp>
    </p:spTree>
    <p:extLst>
      <p:ext uri="{BB962C8B-B14F-4D97-AF65-F5344CB8AC3E}">
        <p14:creationId xmlns:p14="http://schemas.microsoft.com/office/powerpoint/2010/main" val="1916723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GB" noProof="0"/>
              <a:t>Click icon to add picture</a:t>
            </a:r>
            <a:endParaRPr lang="en-US" noProof="0"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3">
            <a:extLst>
              <a:ext uri="{FF2B5EF4-FFF2-40B4-BE49-F238E27FC236}">
                <a16:creationId xmlns:a16="http://schemas.microsoft.com/office/drawing/2014/main" id="{238CEAD6-ADE6-496E-A18D-BF7647475762}"/>
              </a:ext>
            </a:extLst>
          </p:cNvPr>
          <p:cNvSpPr>
            <a:spLocks noGrp="1"/>
          </p:cNvSpPr>
          <p:nvPr>
            <p:ph type="dt" sz="half" idx="10"/>
          </p:nvPr>
        </p:nvSpPr>
        <p:spPr/>
        <p:txBody>
          <a:bodyPr/>
          <a:lstStyle>
            <a:lvl1pPr>
              <a:defRPr/>
            </a:lvl1pPr>
          </a:lstStyle>
          <a:p>
            <a:pPr>
              <a:defRPr/>
            </a:pPr>
            <a:fld id="{32880BE4-2DB0-564D-9607-73172629912A}" type="datetimeFigureOut">
              <a:rPr lang="en-NL"/>
              <a:pPr>
                <a:defRPr/>
              </a:pPr>
              <a:t>06/02/2024</a:t>
            </a:fld>
            <a:endParaRPr lang="en-NL"/>
          </a:p>
        </p:txBody>
      </p:sp>
      <p:sp>
        <p:nvSpPr>
          <p:cNvPr id="6" name="Footer Placeholder 4">
            <a:extLst>
              <a:ext uri="{FF2B5EF4-FFF2-40B4-BE49-F238E27FC236}">
                <a16:creationId xmlns:a16="http://schemas.microsoft.com/office/drawing/2014/main" id="{8103D613-F614-EAF7-DEB9-AC06263CBD1F}"/>
              </a:ext>
            </a:extLst>
          </p:cNvPr>
          <p:cNvSpPr>
            <a:spLocks noGrp="1"/>
          </p:cNvSpPr>
          <p:nvPr>
            <p:ph type="ftr" sz="quarter" idx="11"/>
          </p:nvPr>
        </p:nvSpPr>
        <p:spPr/>
        <p:txBody>
          <a:bodyPr/>
          <a:lstStyle>
            <a:lvl1pPr>
              <a:defRPr/>
            </a:lvl1pPr>
          </a:lstStyle>
          <a:p>
            <a:pPr>
              <a:defRPr/>
            </a:pPr>
            <a:endParaRPr lang="en-NL"/>
          </a:p>
        </p:txBody>
      </p:sp>
      <p:sp>
        <p:nvSpPr>
          <p:cNvPr id="7" name="Slide Number Placeholder 5">
            <a:extLst>
              <a:ext uri="{FF2B5EF4-FFF2-40B4-BE49-F238E27FC236}">
                <a16:creationId xmlns:a16="http://schemas.microsoft.com/office/drawing/2014/main" id="{9EB4EAB7-3BB9-1599-EE4F-029459F80496}"/>
              </a:ext>
            </a:extLst>
          </p:cNvPr>
          <p:cNvSpPr>
            <a:spLocks noGrp="1"/>
          </p:cNvSpPr>
          <p:nvPr>
            <p:ph type="sldNum" sz="quarter" idx="12"/>
          </p:nvPr>
        </p:nvSpPr>
        <p:spPr/>
        <p:txBody>
          <a:bodyPr/>
          <a:lstStyle>
            <a:lvl1pPr>
              <a:defRPr/>
            </a:lvl1pPr>
          </a:lstStyle>
          <a:p>
            <a:pPr>
              <a:defRPr/>
            </a:pPr>
            <a:fld id="{E248CC89-7C28-C042-B187-F7FD94224D0E}" type="slidenum">
              <a:rPr lang="en-NL"/>
              <a:pPr>
                <a:defRPr/>
              </a:pPr>
              <a:t>‹#›</a:t>
            </a:fld>
            <a:endParaRPr lang="en-NL"/>
          </a:p>
        </p:txBody>
      </p:sp>
    </p:spTree>
    <p:extLst>
      <p:ext uri="{BB962C8B-B14F-4D97-AF65-F5344CB8AC3E}">
        <p14:creationId xmlns:p14="http://schemas.microsoft.com/office/powerpoint/2010/main" val="1036189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83E1372F-035E-A4B3-881D-152293238FD7}"/>
              </a:ext>
            </a:extLst>
          </p:cNvPr>
          <p:cNvSpPr>
            <a:spLocks noGrp="1"/>
          </p:cNvSpPr>
          <p:nvPr>
            <p:ph type="dt" sz="half" idx="10"/>
          </p:nvPr>
        </p:nvSpPr>
        <p:spPr/>
        <p:txBody>
          <a:bodyPr/>
          <a:lstStyle>
            <a:lvl1pPr>
              <a:defRPr/>
            </a:lvl1pPr>
          </a:lstStyle>
          <a:p>
            <a:pPr>
              <a:defRPr/>
            </a:pPr>
            <a:fld id="{3831017E-E2C5-784B-9D9B-72B1ECEACD06}" type="datetimeFigureOut">
              <a:rPr lang="en-NL"/>
              <a:pPr>
                <a:defRPr/>
              </a:pPr>
              <a:t>06/02/2024</a:t>
            </a:fld>
            <a:endParaRPr lang="en-NL"/>
          </a:p>
        </p:txBody>
      </p:sp>
      <p:sp>
        <p:nvSpPr>
          <p:cNvPr id="5" name="Footer Placeholder 4">
            <a:extLst>
              <a:ext uri="{FF2B5EF4-FFF2-40B4-BE49-F238E27FC236}">
                <a16:creationId xmlns:a16="http://schemas.microsoft.com/office/drawing/2014/main" id="{66E41EC3-FBEC-9E29-1008-5B1B8F3F1D00}"/>
              </a:ext>
            </a:extLst>
          </p:cNvPr>
          <p:cNvSpPr>
            <a:spLocks noGrp="1"/>
          </p:cNvSpPr>
          <p:nvPr>
            <p:ph type="ftr" sz="quarter" idx="11"/>
          </p:nvPr>
        </p:nvSpPr>
        <p:spPr/>
        <p:txBody>
          <a:bodyPr/>
          <a:lstStyle>
            <a:lvl1pPr>
              <a:defRPr/>
            </a:lvl1pPr>
          </a:lstStyle>
          <a:p>
            <a:pPr>
              <a:defRPr/>
            </a:pPr>
            <a:endParaRPr lang="en-NL"/>
          </a:p>
        </p:txBody>
      </p:sp>
      <p:sp>
        <p:nvSpPr>
          <p:cNvPr id="6" name="Slide Number Placeholder 5">
            <a:extLst>
              <a:ext uri="{FF2B5EF4-FFF2-40B4-BE49-F238E27FC236}">
                <a16:creationId xmlns:a16="http://schemas.microsoft.com/office/drawing/2014/main" id="{49425C1E-2435-E83D-F991-9B5CB630CAF6}"/>
              </a:ext>
            </a:extLst>
          </p:cNvPr>
          <p:cNvSpPr>
            <a:spLocks noGrp="1"/>
          </p:cNvSpPr>
          <p:nvPr>
            <p:ph type="sldNum" sz="quarter" idx="12"/>
          </p:nvPr>
        </p:nvSpPr>
        <p:spPr/>
        <p:txBody>
          <a:bodyPr/>
          <a:lstStyle>
            <a:lvl1pPr>
              <a:defRPr/>
            </a:lvl1pPr>
          </a:lstStyle>
          <a:p>
            <a:pPr>
              <a:defRPr/>
            </a:pPr>
            <a:fld id="{377329C6-57E9-5548-834B-22197CC49141}" type="slidenum">
              <a:rPr lang="en-NL"/>
              <a:pPr>
                <a:defRPr/>
              </a:pPr>
              <a:t>‹#›</a:t>
            </a:fld>
            <a:endParaRPr lang="en-NL"/>
          </a:p>
        </p:txBody>
      </p:sp>
    </p:spTree>
    <p:extLst>
      <p:ext uri="{BB962C8B-B14F-4D97-AF65-F5344CB8AC3E}">
        <p14:creationId xmlns:p14="http://schemas.microsoft.com/office/powerpoint/2010/main" val="272776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EDA7D8F0-365E-D22C-7F83-CF6A7E0BE986}"/>
              </a:ext>
            </a:extLst>
          </p:cNvPr>
          <p:cNvSpPr>
            <a:spLocks noGrp="1"/>
          </p:cNvSpPr>
          <p:nvPr>
            <p:ph type="dt" sz="half" idx="10"/>
          </p:nvPr>
        </p:nvSpPr>
        <p:spPr/>
        <p:txBody>
          <a:bodyPr/>
          <a:lstStyle>
            <a:lvl1pPr>
              <a:defRPr/>
            </a:lvl1pPr>
          </a:lstStyle>
          <a:p>
            <a:pPr>
              <a:defRPr/>
            </a:pPr>
            <a:fld id="{2F8F8C64-A529-D944-87D9-A5BC92F15588}" type="datetimeFigureOut">
              <a:rPr lang="en-NL"/>
              <a:pPr>
                <a:defRPr/>
              </a:pPr>
              <a:t>06/02/2024</a:t>
            </a:fld>
            <a:endParaRPr lang="en-NL"/>
          </a:p>
        </p:txBody>
      </p:sp>
      <p:sp>
        <p:nvSpPr>
          <p:cNvPr id="5" name="Footer Placeholder 4">
            <a:extLst>
              <a:ext uri="{FF2B5EF4-FFF2-40B4-BE49-F238E27FC236}">
                <a16:creationId xmlns:a16="http://schemas.microsoft.com/office/drawing/2014/main" id="{012FEDC2-F72D-5412-6F72-F7E0AA524461}"/>
              </a:ext>
            </a:extLst>
          </p:cNvPr>
          <p:cNvSpPr>
            <a:spLocks noGrp="1"/>
          </p:cNvSpPr>
          <p:nvPr>
            <p:ph type="ftr" sz="quarter" idx="11"/>
          </p:nvPr>
        </p:nvSpPr>
        <p:spPr/>
        <p:txBody>
          <a:bodyPr/>
          <a:lstStyle>
            <a:lvl1pPr>
              <a:defRPr/>
            </a:lvl1pPr>
          </a:lstStyle>
          <a:p>
            <a:pPr>
              <a:defRPr/>
            </a:pPr>
            <a:endParaRPr lang="en-NL"/>
          </a:p>
        </p:txBody>
      </p:sp>
      <p:sp>
        <p:nvSpPr>
          <p:cNvPr id="6" name="Slide Number Placeholder 5">
            <a:extLst>
              <a:ext uri="{FF2B5EF4-FFF2-40B4-BE49-F238E27FC236}">
                <a16:creationId xmlns:a16="http://schemas.microsoft.com/office/drawing/2014/main" id="{AFD496CC-F8B5-EC6E-2798-84D72CB49539}"/>
              </a:ext>
            </a:extLst>
          </p:cNvPr>
          <p:cNvSpPr>
            <a:spLocks noGrp="1"/>
          </p:cNvSpPr>
          <p:nvPr>
            <p:ph type="sldNum" sz="quarter" idx="12"/>
          </p:nvPr>
        </p:nvSpPr>
        <p:spPr/>
        <p:txBody>
          <a:bodyPr/>
          <a:lstStyle>
            <a:lvl1pPr>
              <a:defRPr/>
            </a:lvl1pPr>
          </a:lstStyle>
          <a:p>
            <a:pPr>
              <a:defRPr/>
            </a:pPr>
            <a:fld id="{34DC9E9F-FD64-A14A-9751-FEEB0DAC982A}" type="slidenum">
              <a:rPr lang="en-NL"/>
              <a:pPr>
                <a:defRPr/>
              </a:pPr>
              <a:t>‹#›</a:t>
            </a:fld>
            <a:endParaRPr lang="en-NL"/>
          </a:p>
        </p:txBody>
      </p:sp>
    </p:spTree>
    <p:extLst>
      <p:ext uri="{BB962C8B-B14F-4D97-AF65-F5344CB8AC3E}">
        <p14:creationId xmlns:p14="http://schemas.microsoft.com/office/powerpoint/2010/main" val="3145428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93CCFF8-F7F6-3EA0-2A59-88AAD6049678}"/>
              </a:ext>
            </a:extLst>
          </p:cNvPr>
          <p:cNvSpPr>
            <a:spLocks noGrp="1" noChangeArrowheads="1"/>
          </p:cNvSpPr>
          <p:nvPr>
            <p:ph type="title"/>
          </p:nvPr>
        </p:nvSpPr>
        <p:spPr bwMode="auto">
          <a:xfrm>
            <a:off x="471488" y="649288"/>
            <a:ext cx="5915025"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NL"/>
              <a:t>Click to edit Master title style</a:t>
            </a:r>
            <a:endParaRPr lang="en-US" altLang="en-NL"/>
          </a:p>
        </p:txBody>
      </p:sp>
      <p:sp>
        <p:nvSpPr>
          <p:cNvPr id="1027" name="Text Placeholder 2">
            <a:extLst>
              <a:ext uri="{FF2B5EF4-FFF2-40B4-BE49-F238E27FC236}">
                <a16:creationId xmlns:a16="http://schemas.microsoft.com/office/drawing/2014/main" id="{15A705BF-C2E4-96D0-D6D4-2D71FFAE7937}"/>
              </a:ext>
            </a:extLst>
          </p:cNvPr>
          <p:cNvSpPr>
            <a:spLocks noGrp="1" noChangeArrowheads="1"/>
          </p:cNvSpPr>
          <p:nvPr>
            <p:ph type="body" idx="1"/>
          </p:nvPr>
        </p:nvSpPr>
        <p:spPr bwMode="auto">
          <a:xfrm>
            <a:off x="471488" y="3244850"/>
            <a:ext cx="5915025" cy="773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NL"/>
              <a:t>Click to edit Master text styles</a:t>
            </a:r>
          </a:p>
          <a:p>
            <a:pPr lvl="1"/>
            <a:r>
              <a:rPr lang="en-GB" altLang="en-NL"/>
              <a:t>Second level</a:t>
            </a:r>
          </a:p>
          <a:p>
            <a:pPr lvl="2"/>
            <a:r>
              <a:rPr lang="en-GB" altLang="en-NL"/>
              <a:t>Third level</a:t>
            </a:r>
          </a:p>
          <a:p>
            <a:pPr lvl="3"/>
            <a:r>
              <a:rPr lang="en-GB" altLang="en-NL"/>
              <a:t>Fourth level</a:t>
            </a:r>
          </a:p>
          <a:p>
            <a:pPr lvl="4"/>
            <a:r>
              <a:rPr lang="en-GB" altLang="en-NL"/>
              <a:t>Fifth level</a:t>
            </a:r>
            <a:endParaRPr lang="en-US" altLang="en-NL"/>
          </a:p>
        </p:txBody>
      </p:sp>
      <p:sp>
        <p:nvSpPr>
          <p:cNvPr id="4" name="Date Placeholder 3">
            <a:extLst>
              <a:ext uri="{FF2B5EF4-FFF2-40B4-BE49-F238E27FC236}">
                <a16:creationId xmlns:a16="http://schemas.microsoft.com/office/drawing/2014/main" id="{5E24EB27-4010-453A-64C6-8EE0735978F4}"/>
              </a:ext>
            </a:extLst>
          </p:cNvPr>
          <p:cNvSpPr>
            <a:spLocks noGrp="1"/>
          </p:cNvSpPr>
          <p:nvPr>
            <p:ph type="dt" sz="half" idx="2"/>
          </p:nvPr>
        </p:nvSpPr>
        <p:spPr>
          <a:xfrm>
            <a:off x="471488" y="11299825"/>
            <a:ext cx="1543050" cy="649288"/>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C4B38458-746C-274D-8F6D-75BE8F6B83ED}" type="datetimeFigureOut">
              <a:rPr lang="en-NL"/>
              <a:pPr>
                <a:defRPr/>
              </a:pPr>
              <a:t>06/02/2024</a:t>
            </a:fld>
            <a:endParaRPr lang="en-NL"/>
          </a:p>
        </p:txBody>
      </p:sp>
      <p:sp>
        <p:nvSpPr>
          <p:cNvPr id="5" name="Footer Placeholder 4">
            <a:extLst>
              <a:ext uri="{FF2B5EF4-FFF2-40B4-BE49-F238E27FC236}">
                <a16:creationId xmlns:a16="http://schemas.microsoft.com/office/drawing/2014/main" id="{20C273CA-6BFA-936A-3BD3-1A863ED9FC78}"/>
              </a:ext>
            </a:extLst>
          </p:cNvPr>
          <p:cNvSpPr>
            <a:spLocks noGrp="1"/>
          </p:cNvSpPr>
          <p:nvPr>
            <p:ph type="ftr" sz="quarter" idx="3"/>
          </p:nvPr>
        </p:nvSpPr>
        <p:spPr>
          <a:xfrm>
            <a:off x="2271713" y="11299825"/>
            <a:ext cx="2314575" cy="649288"/>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n-NL"/>
          </a:p>
        </p:txBody>
      </p:sp>
      <p:sp>
        <p:nvSpPr>
          <p:cNvPr id="6" name="Slide Number Placeholder 5">
            <a:extLst>
              <a:ext uri="{FF2B5EF4-FFF2-40B4-BE49-F238E27FC236}">
                <a16:creationId xmlns:a16="http://schemas.microsoft.com/office/drawing/2014/main" id="{88418F76-6E87-1099-1645-B803D18C1950}"/>
              </a:ext>
            </a:extLst>
          </p:cNvPr>
          <p:cNvSpPr>
            <a:spLocks noGrp="1"/>
          </p:cNvSpPr>
          <p:nvPr>
            <p:ph type="sldNum" sz="quarter" idx="4"/>
          </p:nvPr>
        </p:nvSpPr>
        <p:spPr>
          <a:xfrm>
            <a:off x="4843463" y="11299825"/>
            <a:ext cx="1543050" cy="649288"/>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9F2D0ED5-35E7-9C4B-AEFB-713CE8E4A347}" type="slidenum">
              <a:rPr lang="en-NL"/>
              <a:pPr>
                <a:defRPr/>
              </a:pPr>
              <a:t>‹#›</a:t>
            </a:fld>
            <a:endParaRPr lang="en-NL"/>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ubtitle 6">
            <a:extLst>
              <a:ext uri="{FF2B5EF4-FFF2-40B4-BE49-F238E27FC236}">
                <a16:creationId xmlns:a16="http://schemas.microsoft.com/office/drawing/2014/main" id="{F6DCD142-0A7F-CD1A-84A7-C2BD173E2761}"/>
              </a:ext>
            </a:extLst>
          </p:cNvPr>
          <p:cNvSpPr>
            <a:spLocks noGrp="1" noChangeArrowheads="1"/>
          </p:cNvSpPr>
          <p:nvPr>
            <p:ph type="subTitle" idx="1"/>
          </p:nvPr>
        </p:nvSpPr>
        <p:spPr>
          <a:xfrm>
            <a:off x="-171450" y="5799138"/>
            <a:ext cx="7200900" cy="3090862"/>
          </a:xfrm>
        </p:spPr>
        <p:txBody>
          <a:bodyPr/>
          <a:lstStyle/>
          <a:p>
            <a:pPr eaLnBrk="1" hangingPunct="1"/>
            <a:r>
              <a:rPr lang="en-NL" altLang="en-NL"/>
              <a:t>Supplementary information</a:t>
            </a:r>
          </a:p>
        </p:txBody>
      </p:sp>
      <p:sp>
        <p:nvSpPr>
          <p:cNvPr id="11" name="TextBox 10">
            <a:extLst>
              <a:ext uri="{FF2B5EF4-FFF2-40B4-BE49-F238E27FC236}">
                <a16:creationId xmlns:a16="http://schemas.microsoft.com/office/drawing/2014/main" id="{9E25C12B-32B0-AA35-B58B-11B26C40D6A5}"/>
              </a:ext>
            </a:extLst>
          </p:cNvPr>
          <p:cNvSpPr txBox="1"/>
          <p:nvPr/>
        </p:nvSpPr>
        <p:spPr>
          <a:xfrm>
            <a:off x="0" y="2863850"/>
            <a:ext cx="6897688" cy="1816100"/>
          </a:xfrm>
          <a:prstGeom prst="rect">
            <a:avLst/>
          </a:prstGeom>
          <a:noFill/>
        </p:spPr>
        <p:txBody>
          <a:bodyPr>
            <a:spAutoFit/>
          </a:bodyPr>
          <a:lstStyle/>
          <a:p>
            <a:pPr algn="just" eaLnBrk="1" fontAlgn="auto" hangingPunct="1">
              <a:spcBef>
                <a:spcPts val="0"/>
              </a:spcBef>
              <a:spcAft>
                <a:spcPts val="0"/>
              </a:spcAft>
              <a:defRPr/>
            </a:pPr>
            <a:r>
              <a:rPr lang="en-US" sz="1400" b="1" i="1" kern="100" dirty="0">
                <a:ea typeface="Calibri" panose="020F0502020204030204" pitchFamily="34" charset="0"/>
                <a:cs typeface="Times New Roman" panose="02020603050405020304" pitchFamily="18" charset="0"/>
              </a:rPr>
              <a:t>Klebsiella </a:t>
            </a:r>
            <a:r>
              <a:rPr lang="en-US" sz="1400" b="1" kern="100" dirty="0">
                <a:ea typeface="Calibri" panose="020F0502020204030204" pitchFamily="34" charset="0"/>
                <a:cs typeface="Times New Roman" panose="02020603050405020304" pitchFamily="18" charset="0"/>
              </a:rPr>
              <a:t>LPS</a:t>
            </a:r>
            <a:r>
              <a:rPr lang="en-US" sz="1400" b="1" i="1" kern="100" dirty="0">
                <a:ea typeface="Calibri" panose="020F0502020204030204" pitchFamily="34" charset="0"/>
                <a:cs typeface="Times New Roman" panose="02020603050405020304" pitchFamily="18" charset="0"/>
              </a:rPr>
              <a:t> </a:t>
            </a:r>
            <a:r>
              <a:rPr lang="en-US" sz="1400" b="1" kern="100" dirty="0">
                <a:ea typeface="Calibri" panose="020F0502020204030204" pitchFamily="34" charset="0"/>
                <a:cs typeface="Times New Roman" panose="02020603050405020304" pitchFamily="18" charset="0"/>
              </a:rPr>
              <a:t>O1-antigen prevents complement-mediated killing by inhibiting C9 polymerization</a:t>
            </a:r>
            <a:endParaRPr lang="en-NL" sz="1400" kern="100" dirty="0">
              <a:ea typeface="Calibri" panose="020F0502020204030204" pitchFamily="34" charset="0"/>
              <a:cs typeface="Times New Roman" panose="02020603050405020304" pitchFamily="18" charset="0"/>
            </a:endParaRPr>
          </a:p>
          <a:p>
            <a:pPr algn="just" eaLnBrk="1" fontAlgn="auto" hangingPunct="1">
              <a:spcBef>
                <a:spcPts val="0"/>
              </a:spcBef>
              <a:spcAft>
                <a:spcPts val="0"/>
              </a:spcAft>
              <a:defRPr/>
            </a:pPr>
            <a:r>
              <a:rPr lang="en-US" sz="1400" b="1" kern="100" dirty="0">
                <a:ea typeface="Calibri" panose="020F0502020204030204" pitchFamily="34" charset="0"/>
                <a:cs typeface="Times New Roman" panose="02020603050405020304" pitchFamily="18" charset="0"/>
              </a:rPr>
              <a:t> </a:t>
            </a:r>
            <a:endParaRPr lang="en-NL" sz="1400" kern="100" dirty="0">
              <a:ea typeface="Calibri" panose="020F0502020204030204" pitchFamily="34" charset="0"/>
              <a:cs typeface="Times New Roman" panose="02020603050405020304" pitchFamily="18" charset="0"/>
            </a:endParaRPr>
          </a:p>
          <a:p>
            <a:pPr algn="just" eaLnBrk="1" fontAlgn="auto" hangingPunct="1">
              <a:spcBef>
                <a:spcPts val="0"/>
              </a:spcBef>
              <a:spcAft>
                <a:spcPts val="0"/>
              </a:spcAft>
              <a:defRPr/>
            </a:pPr>
            <a:r>
              <a:rPr lang="en-US" sz="1400" kern="100" dirty="0">
                <a:ea typeface="Calibri" panose="020F0502020204030204" pitchFamily="34" charset="0"/>
                <a:cs typeface="Times New Roman" panose="02020603050405020304" pitchFamily="18" charset="0"/>
              </a:rPr>
              <a:t>Frerich M Masson</a:t>
            </a:r>
            <a:r>
              <a:rPr lang="en-US" sz="1400" kern="100" baseline="30000" dirty="0">
                <a:ea typeface="Calibri" panose="020F0502020204030204" pitchFamily="34" charset="0"/>
                <a:cs typeface="Times New Roman" panose="02020603050405020304" pitchFamily="18" charset="0"/>
              </a:rPr>
              <a:t>1</a:t>
            </a:r>
            <a:r>
              <a:rPr lang="en-US" sz="1400" kern="100" dirty="0">
                <a:ea typeface="Calibri" panose="020F0502020204030204" pitchFamily="34" charset="0"/>
                <a:cs typeface="Times New Roman" panose="02020603050405020304" pitchFamily="18" charset="0"/>
              </a:rPr>
              <a:t>, Salvör Káradóttir</a:t>
            </a:r>
            <a:r>
              <a:rPr lang="en-US" sz="1400" kern="100" baseline="30000" dirty="0">
                <a:ea typeface="Calibri" panose="020F0502020204030204" pitchFamily="34" charset="0"/>
                <a:cs typeface="Times New Roman" panose="02020603050405020304" pitchFamily="18" charset="0"/>
              </a:rPr>
              <a:t>1</a:t>
            </a:r>
            <a:r>
              <a:rPr lang="en-US" sz="1400" kern="100" dirty="0">
                <a:ea typeface="Calibri" panose="020F0502020204030204" pitchFamily="34" charset="0"/>
                <a:cs typeface="Times New Roman" panose="02020603050405020304" pitchFamily="18" charset="0"/>
              </a:rPr>
              <a:t>, Sjors PA van der Lans</a:t>
            </a:r>
            <a:r>
              <a:rPr lang="en-US" sz="1400" kern="100" baseline="30000" dirty="0">
                <a:ea typeface="Calibri" panose="020F0502020204030204" pitchFamily="34" charset="0"/>
                <a:cs typeface="Times New Roman" panose="02020603050405020304" pitchFamily="18" charset="0"/>
              </a:rPr>
              <a:t>1</a:t>
            </a:r>
            <a:r>
              <a:rPr lang="en-US" sz="1400" kern="100" dirty="0">
                <a:ea typeface="Calibri" panose="020F0502020204030204" pitchFamily="34" charset="0"/>
                <a:cs typeface="Times New Roman" panose="02020603050405020304" pitchFamily="18" charset="0"/>
              </a:rPr>
              <a:t>, Dennis J Doorduijn</a:t>
            </a:r>
            <a:r>
              <a:rPr lang="en-US" sz="1400" kern="100" baseline="30000" dirty="0">
                <a:ea typeface="Calibri" panose="020F0502020204030204" pitchFamily="34" charset="0"/>
                <a:cs typeface="Times New Roman" panose="02020603050405020304" pitchFamily="18" charset="0"/>
              </a:rPr>
              <a:t>1</a:t>
            </a:r>
            <a:r>
              <a:rPr lang="en-US" sz="1400" kern="100" dirty="0">
                <a:ea typeface="Calibri" panose="020F0502020204030204" pitchFamily="34" charset="0"/>
                <a:cs typeface="Times New Roman" panose="02020603050405020304" pitchFamily="18" charset="0"/>
              </a:rPr>
              <a:t>, Carla JC de Haas</a:t>
            </a:r>
            <a:r>
              <a:rPr lang="en-US" sz="1400" kern="100" baseline="30000" dirty="0">
                <a:ea typeface="Calibri" panose="020F0502020204030204" pitchFamily="34" charset="0"/>
                <a:cs typeface="Times New Roman" panose="02020603050405020304" pitchFamily="18" charset="0"/>
              </a:rPr>
              <a:t>1</a:t>
            </a:r>
            <a:r>
              <a:rPr lang="en-US" sz="1400" kern="100" dirty="0">
                <a:ea typeface="Calibri" panose="020F0502020204030204" pitchFamily="34" charset="0"/>
                <a:cs typeface="Times New Roman" panose="02020603050405020304" pitchFamily="18" charset="0"/>
              </a:rPr>
              <a:t>, Suzan HM Rooijakkers</a:t>
            </a:r>
            <a:r>
              <a:rPr lang="en-US" sz="1400" kern="100" baseline="30000" dirty="0">
                <a:ea typeface="Calibri" panose="020F0502020204030204" pitchFamily="34" charset="0"/>
                <a:cs typeface="Times New Roman" panose="02020603050405020304" pitchFamily="18" charset="0"/>
              </a:rPr>
              <a:t>1</a:t>
            </a:r>
            <a:r>
              <a:rPr lang="en-US" sz="1400" kern="100" dirty="0">
                <a:ea typeface="Calibri" panose="020F0502020204030204" pitchFamily="34" charset="0"/>
                <a:cs typeface="Times New Roman" panose="02020603050405020304" pitchFamily="18" charset="0"/>
              </a:rPr>
              <a:t>, Bart W Bardoel</a:t>
            </a:r>
            <a:r>
              <a:rPr lang="en-US" sz="1400" kern="100" baseline="30000" dirty="0">
                <a:ea typeface="Calibri" panose="020F0502020204030204" pitchFamily="34" charset="0"/>
                <a:cs typeface="Times New Roman" panose="02020603050405020304" pitchFamily="18" charset="0"/>
              </a:rPr>
              <a:t>1*</a:t>
            </a:r>
            <a:endParaRPr lang="en-NL" sz="1400" kern="100" dirty="0">
              <a:ea typeface="Calibri" panose="020F0502020204030204" pitchFamily="34" charset="0"/>
              <a:cs typeface="Times New Roman" panose="02020603050405020304" pitchFamily="18" charset="0"/>
            </a:endParaRPr>
          </a:p>
          <a:p>
            <a:pPr algn="just" eaLnBrk="1" fontAlgn="auto" hangingPunct="1">
              <a:spcBef>
                <a:spcPts val="0"/>
              </a:spcBef>
              <a:spcAft>
                <a:spcPts val="0"/>
              </a:spcAft>
              <a:defRPr/>
            </a:pPr>
            <a:r>
              <a:rPr lang="en-US" sz="1400" kern="100" dirty="0">
                <a:ea typeface="Calibri" panose="020F0502020204030204" pitchFamily="34" charset="0"/>
                <a:cs typeface="Times New Roman" panose="02020603050405020304" pitchFamily="18" charset="0"/>
              </a:rPr>
              <a:t> </a:t>
            </a:r>
            <a:endParaRPr lang="en-NL" sz="1400" kern="100" dirty="0">
              <a:ea typeface="Calibri" panose="020F0502020204030204" pitchFamily="34" charset="0"/>
              <a:cs typeface="Times New Roman" panose="02020603050405020304" pitchFamily="18" charset="0"/>
            </a:endParaRPr>
          </a:p>
          <a:p>
            <a:pPr algn="just" eaLnBrk="1" fontAlgn="auto" hangingPunct="1">
              <a:spcBef>
                <a:spcPts val="0"/>
              </a:spcBef>
              <a:spcAft>
                <a:spcPts val="0"/>
              </a:spcAft>
              <a:defRPr/>
            </a:pPr>
            <a:r>
              <a:rPr lang="en-US" sz="1400" i="1" kern="100" baseline="30000" dirty="0">
                <a:ea typeface="Calibri" panose="020F0502020204030204" pitchFamily="34" charset="0"/>
                <a:cs typeface="Times New Roman" panose="02020603050405020304" pitchFamily="18" charset="0"/>
              </a:rPr>
              <a:t>1</a:t>
            </a:r>
            <a:r>
              <a:rPr lang="en-US" sz="1400" i="1" kern="100" dirty="0">
                <a:ea typeface="Calibri" panose="020F0502020204030204" pitchFamily="34" charset="0"/>
                <a:cs typeface="Times New Roman" panose="02020603050405020304" pitchFamily="18" charset="0"/>
              </a:rPr>
              <a:t>Medical Microbiology, University Medical Centre Utrecht, Utrecht, The Netherlands</a:t>
            </a:r>
            <a:endParaRPr lang="en-NL" sz="1400" kern="100" dirty="0">
              <a:ea typeface="Calibri" panose="020F0502020204030204" pitchFamily="34" charset="0"/>
              <a:cs typeface="Times New Roman" panose="02020603050405020304" pitchFamily="18" charset="0"/>
            </a:endParaRPr>
          </a:p>
          <a:p>
            <a:pPr algn="just" eaLnBrk="1" fontAlgn="auto" hangingPunct="1">
              <a:spcBef>
                <a:spcPts val="0"/>
              </a:spcBef>
              <a:spcAft>
                <a:spcPts val="0"/>
              </a:spcAft>
              <a:defRPr/>
            </a:pPr>
            <a:r>
              <a:rPr lang="en-US" sz="1400" i="1" kern="100" baseline="30000" dirty="0">
                <a:ea typeface="Calibri" panose="020F0502020204030204" pitchFamily="34" charset="0"/>
                <a:cs typeface="Times New Roman" panose="02020603050405020304" pitchFamily="18" charset="0"/>
              </a:rPr>
              <a:t>*</a:t>
            </a:r>
            <a:r>
              <a:rPr lang="en-US" sz="1400" i="1" kern="100" dirty="0">
                <a:ea typeface="Calibri" panose="020F0502020204030204" pitchFamily="34" charset="0"/>
                <a:cs typeface="Times New Roman" panose="02020603050405020304" pitchFamily="18" charset="0"/>
              </a:rPr>
              <a:t>corresponding author, B.W.Bardoel-2@umcutrecht.nl</a:t>
            </a:r>
            <a:endParaRPr lang="en-NL" sz="1400" kern="100" dirty="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6445ECA-DE6B-7311-6579-83DED7D0AB90}"/>
              </a:ext>
            </a:extLst>
          </p:cNvPr>
          <p:cNvSpPr txBox="1"/>
          <p:nvPr/>
        </p:nvSpPr>
        <p:spPr>
          <a:xfrm>
            <a:off x="77788" y="10596563"/>
            <a:ext cx="6659562" cy="981075"/>
          </a:xfrm>
          <a:prstGeom prst="rect">
            <a:avLst/>
          </a:prstGeom>
          <a:noFill/>
        </p:spPr>
        <p:txBody>
          <a:bodyPr>
            <a:spAutoFit/>
          </a:bodyPr>
          <a:lstStyle/>
          <a:p>
            <a:pPr eaLnBrk="1" fontAlgn="auto" hangingPunct="1">
              <a:spcBef>
                <a:spcPts val="0"/>
              </a:spcBef>
              <a:spcAft>
                <a:spcPts val="0"/>
              </a:spcAft>
              <a:defRPr/>
            </a:pPr>
            <a:r>
              <a:rPr lang="en-NL" sz="1155" b="1" dirty="0">
                <a:latin typeface="+mn-lt"/>
              </a:rPr>
              <a:t>Supplementary Figure 1. Serum killing of clinical </a:t>
            </a:r>
            <a:r>
              <a:rPr lang="en-NL" sz="1155" b="1" i="1" dirty="0">
                <a:latin typeface="+mn-lt"/>
              </a:rPr>
              <a:t>K. pneumoniae</a:t>
            </a:r>
            <a:r>
              <a:rPr lang="en-NL" sz="1155" b="1" dirty="0">
                <a:latin typeface="+mn-lt"/>
              </a:rPr>
              <a:t> isolates is MAC-dependent.</a:t>
            </a:r>
          </a:p>
          <a:p>
            <a:pPr eaLnBrk="1" fontAlgn="auto" hangingPunct="1">
              <a:spcBef>
                <a:spcPts val="0"/>
              </a:spcBef>
              <a:spcAft>
                <a:spcPts val="0"/>
              </a:spcAft>
              <a:defRPr/>
            </a:pPr>
            <a:r>
              <a:rPr lang="en-NL" sz="1155" dirty="0">
                <a:latin typeface="+mn-lt"/>
              </a:rPr>
              <a:t>Bacteria were exposed to 10% NHS, 10% HI NHS or 10% NHS with C5 inhibition at 37</a:t>
            </a:r>
            <a:r>
              <a:rPr lang="en-GB" sz="1155" dirty="0">
                <a:latin typeface="+mn-lt"/>
              </a:rPr>
              <a:t>°C for 120 minutes. After serum exposure, serial dilutions of bacteria in PBS were plated and CFUs were assessed the next day. The grey bar is indicating the detection limit of the assay. Data shown represent mean values ± SD of three independent experiments.</a:t>
            </a:r>
            <a:endParaRPr lang="en-NL" sz="1155" dirty="0">
              <a:latin typeface="+mn-lt"/>
            </a:endParaRPr>
          </a:p>
        </p:txBody>
      </p:sp>
      <p:pic>
        <p:nvPicPr>
          <p:cNvPr id="14338" name="Picture 4">
            <a:extLst>
              <a:ext uri="{FF2B5EF4-FFF2-40B4-BE49-F238E27FC236}">
                <a16:creationId xmlns:a16="http://schemas.microsoft.com/office/drawing/2014/main" id="{2456157A-9EC0-320F-D987-CA57432D06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 y="966788"/>
            <a:ext cx="6534150" cy="952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F93B61-D035-B1A3-56DC-D09E4C519DB7}"/>
              </a:ext>
            </a:extLst>
          </p:cNvPr>
          <p:cNvSpPr txBox="1"/>
          <p:nvPr/>
        </p:nvSpPr>
        <p:spPr>
          <a:xfrm>
            <a:off x="107950" y="8842375"/>
            <a:ext cx="6657975" cy="803275"/>
          </a:xfrm>
          <a:prstGeom prst="rect">
            <a:avLst/>
          </a:prstGeom>
          <a:noFill/>
        </p:spPr>
        <p:txBody>
          <a:bodyPr>
            <a:spAutoFit/>
          </a:bodyPr>
          <a:lstStyle/>
          <a:p>
            <a:pPr eaLnBrk="1" fontAlgn="auto" hangingPunct="1">
              <a:spcBef>
                <a:spcPts val="0"/>
              </a:spcBef>
              <a:spcAft>
                <a:spcPts val="0"/>
              </a:spcAft>
              <a:defRPr/>
            </a:pPr>
            <a:r>
              <a:rPr lang="en-NL" sz="1155" b="1" dirty="0">
                <a:latin typeface="+mn-lt"/>
              </a:rPr>
              <a:t>Supplementary Figure 2. Sytox Green signal correlates with serum killing of </a:t>
            </a:r>
            <a:r>
              <a:rPr lang="en-NL" sz="1155" b="1" i="1" dirty="0">
                <a:latin typeface="+mn-lt"/>
              </a:rPr>
              <a:t>K. pneumoniae</a:t>
            </a:r>
            <a:r>
              <a:rPr lang="en-NL" sz="1155" b="1" dirty="0">
                <a:latin typeface="+mn-lt"/>
              </a:rPr>
              <a:t> isolates.</a:t>
            </a:r>
          </a:p>
          <a:p>
            <a:pPr eaLnBrk="1" fontAlgn="auto" hangingPunct="1">
              <a:spcBef>
                <a:spcPts val="0"/>
              </a:spcBef>
              <a:spcAft>
                <a:spcPts val="0"/>
              </a:spcAft>
              <a:defRPr/>
            </a:pPr>
            <a:r>
              <a:rPr lang="en-NL" sz="1155" dirty="0">
                <a:latin typeface="+mn-lt"/>
              </a:rPr>
              <a:t>Bacteria were exposed to 10% NHS, 10% HI NHS or 10% NHS with C5 inhibition at 37</a:t>
            </a:r>
            <a:r>
              <a:rPr lang="en-GB" sz="1155" dirty="0">
                <a:latin typeface="+mn-lt"/>
              </a:rPr>
              <a:t>°C for 120 minutes. Inner membrane damage was assessed using </a:t>
            </a:r>
            <a:r>
              <a:rPr lang="en-GB" sz="1155" dirty="0" err="1">
                <a:latin typeface="+mn-lt"/>
              </a:rPr>
              <a:t>SytoxGreen</a:t>
            </a:r>
            <a:r>
              <a:rPr lang="en-GB" sz="1155" dirty="0">
                <a:latin typeface="+mn-lt"/>
              </a:rPr>
              <a:t> DNA stain in a multiplate reader assay. Data shown represent mean values ± SD of three independent experiments.</a:t>
            </a:r>
            <a:endParaRPr lang="en-NL" sz="1155" dirty="0">
              <a:latin typeface="+mn-lt"/>
            </a:endParaRPr>
          </a:p>
        </p:txBody>
      </p:sp>
      <p:pic>
        <p:nvPicPr>
          <p:cNvPr id="15362" name="Picture 4">
            <a:extLst>
              <a:ext uri="{FF2B5EF4-FFF2-40B4-BE49-F238E27FC236}">
                <a16:creationId xmlns:a16="http://schemas.microsoft.com/office/drawing/2014/main" id="{AD2C357A-7EFD-9FBE-AB8B-3F1FAD5EA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8" y="2978150"/>
            <a:ext cx="6819900"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Box 2">
            <a:extLst>
              <a:ext uri="{FF2B5EF4-FFF2-40B4-BE49-F238E27FC236}">
                <a16:creationId xmlns:a16="http://schemas.microsoft.com/office/drawing/2014/main" id="{8D075AFF-17A0-E7D7-228B-F8A756903597}"/>
              </a:ext>
            </a:extLst>
          </p:cNvPr>
          <p:cNvSpPr txBox="1">
            <a:spLocks noChangeArrowheads="1"/>
          </p:cNvSpPr>
          <p:nvPr/>
        </p:nvSpPr>
        <p:spPr bwMode="auto">
          <a:xfrm>
            <a:off x="384175" y="6096000"/>
            <a:ext cx="60896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NL" altLang="en-NL" sz="1100" b="1"/>
              <a:t>Supplementary Figure 3. Validation of O-antigen knockouts and complementations.</a:t>
            </a:r>
          </a:p>
          <a:p>
            <a:pPr eaLnBrk="1" hangingPunct="1"/>
            <a:r>
              <a:rPr lang="en-NL" altLang="en-NL" sz="1100"/>
              <a:t>Bacteria were typed for presence of O1-antigen with α-O1-antigen antibody and fluorescent goat-α-human-IgG antibody. Presence of O1-antigen was plotted as gMFI of secondary antibody in the bacterial population. Data points shown represent </a:t>
            </a:r>
            <a:r>
              <a:rPr lang="en-GB" altLang="en-NL" sz="1100"/>
              <a:t>mean values ± SD of</a:t>
            </a:r>
            <a:r>
              <a:rPr lang="en-NL" altLang="en-NL" sz="1100"/>
              <a:t> three independent experiments. </a:t>
            </a:r>
          </a:p>
        </p:txBody>
      </p:sp>
      <p:pic>
        <p:nvPicPr>
          <p:cNvPr id="16386" name="Picture 3">
            <a:extLst>
              <a:ext uri="{FF2B5EF4-FFF2-40B4-BE49-F238E27FC236}">
                <a16:creationId xmlns:a16="http://schemas.microsoft.com/office/drawing/2014/main" id="{01EF656C-BFC7-F5C9-1D85-76DE6E5D08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225" y="3013075"/>
            <a:ext cx="452755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4">
            <a:extLst>
              <a:ext uri="{FF2B5EF4-FFF2-40B4-BE49-F238E27FC236}">
                <a16:creationId xmlns:a16="http://schemas.microsoft.com/office/drawing/2014/main" id="{C9A53937-043B-0C8A-3595-7E541DA85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775" y="3081338"/>
            <a:ext cx="4953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TextBox 5">
            <a:extLst>
              <a:ext uri="{FF2B5EF4-FFF2-40B4-BE49-F238E27FC236}">
                <a16:creationId xmlns:a16="http://schemas.microsoft.com/office/drawing/2014/main" id="{B55C68A7-D26A-DC78-1EB0-62DE3D12D99E}"/>
              </a:ext>
            </a:extLst>
          </p:cNvPr>
          <p:cNvSpPr txBox="1">
            <a:spLocks noChangeArrowheads="1"/>
          </p:cNvSpPr>
          <p:nvPr/>
        </p:nvSpPr>
        <p:spPr bwMode="auto">
          <a:xfrm>
            <a:off x="300038" y="5748338"/>
            <a:ext cx="60864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GB" altLang="en-NL" sz="1100" b="1" dirty="0">
                <a:solidFill>
                  <a:srgbClr val="000000"/>
                </a:solidFill>
              </a:rPr>
              <a:t>Supplementary figure 4. Deletion of O-antigen or O1-cap leads to Sytox influx in another O1-strain.</a:t>
            </a:r>
          </a:p>
          <a:p>
            <a:pPr eaLnBrk="1" hangingPunct="1"/>
            <a:r>
              <a:rPr lang="en-NL" altLang="en-NL" sz="1100" dirty="0">
                <a:solidFill>
                  <a:srgbClr val="000000"/>
                </a:solidFill>
              </a:rPr>
              <a:t>SytoxGreen fluorescence values of KpO1_2 wild-type and mutants after exposure to 10% NHS over time. Fluorescence was measured every 90 second</a:t>
            </a:r>
            <a:r>
              <a:rPr lang="en-GB" altLang="en-NL" sz="1100" dirty="0"/>
              <a:t>s</a:t>
            </a:r>
            <a:r>
              <a:rPr lang="en-NL" altLang="en-NL" sz="1100" dirty="0">
                <a:solidFill>
                  <a:srgbClr val="000000"/>
                </a:solidFill>
              </a:rPr>
              <a:t>. </a:t>
            </a:r>
            <a:r>
              <a:rPr lang="en-GB" altLang="en-NL" sz="1100" dirty="0">
                <a:solidFill>
                  <a:srgbClr val="000000"/>
                </a:solidFill>
              </a:rPr>
              <a:t>Data shown represent mean values ± SD of three independent experiments.</a:t>
            </a:r>
            <a:endParaRPr lang="en-NL" altLang="en-N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Box 8">
            <a:extLst>
              <a:ext uri="{FF2B5EF4-FFF2-40B4-BE49-F238E27FC236}">
                <a16:creationId xmlns:a16="http://schemas.microsoft.com/office/drawing/2014/main" id="{2B32742B-EE91-5045-56FB-02F3CD05C03F}"/>
              </a:ext>
            </a:extLst>
          </p:cNvPr>
          <p:cNvSpPr txBox="1">
            <a:spLocks noChangeArrowheads="1"/>
          </p:cNvSpPr>
          <p:nvPr/>
        </p:nvSpPr>
        <p:spPr bwMode="auto">
          <a:xfrm>
            <a:off x="385763" y="7364413"/>
            <a:ext cx="6086475"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n-GB" altLang="en-NL" sz="1100" b="1" dirty="0">
                <a:solidFill>
                  <a:srgbClr val="000000"/>
                </a:solidFill>
              </a:rPr>
              <a:t>Supplementary figure 5. Seroconversion with O1-cap renders serum sensitive strain resistant.</a:t>
            </a:r>
          </a:p>
          <a:p>
            <a:r>
              <a:rPr lang="en-NL" altLang="en-NL" sz="1100" b="1" dirty="0"/>
              <a:t>a) </a:t>
            </a:r>
            <a:r>
              <a:rPr lang="en-NL" altLang="en-NL" sz="1100" dirty="0"/>
              <a:t>Bacteria were typed for presence of O1-antigen with α-O1-antigen antibody and fluorescent goat-α-human-IgG antibody. Presence of O1-antigen was plotted as gMFI of secondary antibody in the bacterial population. Data points shown represent </a:t>
            </a:r>
            <a:r>
              <a:rPr lang="en-GB" altLang="en-NL" sz="1100" dirty="0"/>
              <a:t>mean values ± SD of</a:t>
            </a:r>
            <a:r>
              <a:rPr lang="en-NL" altLang="en-NL" sz="1100" dirty="0"/>
              <a:t> three independent experiments. </a:t>
            </a:r>
            <a:r>
              <a:rPr lang="en-GB" altLang="en-NL" sz="1100" b="1" dirty="0">
                <a:solidFill>
                  <a:srgbClr val="000000"/>
                </a:solidFill>
              </a:rPr>
              <a:t>b)</a:t>
            </a:r>
            <a:r>
              <a:rPr lang="en-GB" altLang="en-NL" sz="1100" dirty="0">
                <a:solidFill>
                  <a:srgbClr val="000000"/>
                </a:solidFill>
              </a:rPr>
              <a:t> </a:t>
            </a:r>
            <a:r>
              <a:rPr lang="en-NL" altLang="en-NL" sz="1100" dirty="0">
                <a:solidFill>
                  <a:srgbClr val="000000"/>
                </a:solidFill>
              </a:rPr>
              <a:t>SytoxGreen fluorescence values of KpO2_1 and KpO2_1 complemented with O1-cap after exposure to 10% NHS over time. Fluorescence was measured every 90 seconds. </a:t>
            </a:r>
            <a:r>
              <a:rPr lang="en-NL" altLang="en-NL" sz="1100" b="1" dirty="0">
                <a:solidFill>
                  <a:srgbClr val="000000"/>
                </a:solidFill>
              </a:rPr>
              <a:t>c)</a:t>
            </a:r>
            <a:r>
              <a:rPr lang="en-NL" altLang="en-NL" sz="1100" dirty="0">
                <a:solidFill>
                  <a:srgbClr val="000000"/>
                </a:solidFill>
              </a:rPr>
              <a:t> CFU counts for both wild-type KpO2_1 and complemented mutant after exposure to either NHS or HI NHS </a:t>
            </a:r>
            <a:r>
              <a:rPr lang="en-NL" altLang="en-NL" sz="1100" dirty="0"/>
              <a:t>at 37</a:t>
            </a:r>
            <a:r>
              <a:rPr lang="en-GB" altLang="en-NL" sz="1100" dirty="0"/>
              <a:t>°C for 120 minutes</a:t>
            </a:r>
            <a:r>
              <a:rPr lang="en-NL" altLang="en-NL" sz="1100" dirty="0">
                <a:solidFill>
                  <a:srgbClr val="000000"/>
                </a:solidFill>
              </a:rPr>
              <a:t>. </a:t>
            </a:r>
            <a:r>
              <a:rPr lang="en-GB" altLang="en-NL" sz="1100" dirty="0">
                <a:solidFill>
                  <a:srgbClr val="000000"/>
                </a:solidFill>
              </a:rPr>
              <a:t>Data shown represent mean values ± SD of three independent experiments.</a:t>
            </a:r>
            <a:endParaRPr lang="en-NL" altLang="en-NL" dirty="0"/>
          </a:p>
        </p:txBody>
      </p:sp>
      <p:grpSp>
        <p:nvGrpSpPr>
          <p:cNvPr id="19458" name="Group 6">
            <a:extLst>
              <a:ext uri="{FF2B5EF4-FFF2-40B4-BE49-F238E27FC236}">
                <a16:creationId xmlns:a16="http://schemas.microsoft.com/office/drawing/2014/main" id="{65EFBF35-ECBA-C40F-E667-FB6449BB7D4E}"/>
              </a:ext>
            </a:extLst>
          </p:cNvPr>
          <p:cNvGrpSpPr>
            <a:grpSpLocks/>
          </p:cNvGrpSpPr>
          <p:nvPr/>
        </p:nvGrpSpPr>
        <p:grpSpPr bwMode="auto">
          <a:xfrm>
            <a:off x="722313" y="5262563"/>
            <a:ext cx="5413375" cy="1712912"/>
            <a:chOff x="269835" y="5263139"/>
            <a:chExt cx="5412227" cy="1712684"/>
          </a:xfrm>
        </p:grpSpPr>
        <p:grpSp>
          <p:nvGrpSpPr>
            <p:cNvPr id="19462" name="Group 4">
              <a:extLst>
                <a:ext uri="{FF2B5EF4-FFF2-40B4-BE49-F238E27FC236}">
                  <a16:creationId xmlns:a16="http://schemas.microsoft.com/office/drawing/2014/main" id="{76C18651-FBB6-6BB9-EC69-D671C71D3B2F}"/>
                </a:ext>
              </a:extLst>
            </p:cNvPr>
            <p:cNvGrpSpPr>
              <a:grpSpLocks/>
            </p:cNvGrpSpPr>
            <p:nvPr/>
          </p:nvGrpSpPr>
          <p:grpSpPr bwMode="auto">
            <a:xfrm>
              <a:off x="269835" y="5263139"/>
              <a:ext cx="2839830" cy="1518173"/>
              <a:chOff x="269835" y="5263139"/>
              <a:chExt cx="2839830" cy="1518173"/>
            </a:xfrm>
          </p:grpSpPr>
          <p:sp>
            <p:nvSpPr>
              <p:cNvPr id="19466" name="TextBox 9">
                <a:extLst>
                  <a:ext uri="{FF2B5EF4-FFF2-40B4-BE49-F238E27FC236}">
                    <a16:creationId xmlns:a16="http://schemas.microsoft.com/office/drawing/2014/main" id="{0FA0C8EF-0682-DF0E-B4E4-088746B369EE}"/>
                  </a:ext>
                </a:extLst>
              </p:cNvPr>
              <p:cNvSpPr txBox="1">
                <a:spLocks noChangeArrowheads="1"/>
              </p:cNvSpPr>
              <p:nvPr/>
            </p:nvSpPr>
            <p:spPr bwMode="auto">
              <a:xfrm>
                <a:off x="269835" y="5263139"/>
                <a:ext cx="315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n-NL" altLang="en-NL" sz="2400" b="1"/>
                  <a:t>b</a:t>
                </a:r>
              </a:p>
            </p:txBody>
          </p:sp>
          <p:pic>
            <p:nvPicPr>
              <p:cNvPr id="19467" name="Picture 11">
                <a:extLst>
                  <a:ext uri="{FF2B5EF4-FFF2-40B4-BE49-F238E27FC236}">
                    <a16:creationId xmlns:a16="http://schemas.microsoft.com/office/drawing/2014/main" id="{8E661F84-9204-B935-D2AB-0CE4DDE675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373" y="5355100"/>
                <a:ext cx="2682292" cy="142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63" name="Group 5">
              <a:extLst>
                <a:ext uri="{FF2B5EF4-FFF2-40B4-BE49-F238E27FC236}">
                  <a16:creationId xmlns:a16="http://schemas.microsoft.com/office/drawing/2014/main" id="{744F5E40-24A7-2746-B820-010CED70695B}"/>
                </a:ext>
              </a:extLst>
            </p:cNvPr>
            <p:cNvGrpSpPr>
              <a:grpSpLocks/>
            </p:cNvGrpSpPr>
            <p:nvPr/>
          </p:nvGrpSpPr>
          <p:grpSpPr bwMode="auto">
            <a:xfrm>
              <a:off x="3363560" y="5263139"/>
              <a:ext cx="2318502" cy="1712684"/>
              <a:chOff x="3363560" y="5263139"/>
              <a:chExt cx="2318502" cy="1712684"/>
            </a:xfrm>
          </p:grpSpPr>
          <p:sp>
            <p:nvSpPr>
              <p:cNvPr id="19464" name="TextBox 10">
                <a:extLst>
                  <a:ext uri="{FF2B5EF4-FFF2-40B4-BE49-F238E27FC236}">
                    <a16:creationId xmlns:a16="http://schemas.microsoft.com/office/drawing/2014/main" id="{FCDB0EB9-F611-FF6F-12A0-05F659465DA3}"/>
                  </a:ext>
                </a:extLst>
              </p:cNvPr>
              <p:cNvSpPr txBox="1">
                <a:spLocks noChangeArrowheads="1"/>
              </p:cNvSpPr>
              <p:nvPr/>
            </p:nvSpPr>
            <p:spPr bwMode="auto">
              <a:xfrm>
                <a:off x="3363560" y="5263139"/>
                <a:ext cx="315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n-NL" altLang="en-NL" sz="2400" b="1"/>
                  <a:t>c</a:t>
                </a:r>
              </a:p>
            </p:txBody>
          </p:sp>
          <p:pic>
            <p:nvPicPr>
              <p:cNvPr id="19465" name="Picture 12">
                <a:extLst>
                  <a:ext uri="{FF2B5EF4-FFF2-40B4-BE49-F238E27FC236}">
                    <a16:creationId xmlns:a16="http://schemas.microsoft.com/office/drawing/2014/main" id="{EBBE9A86-9227-4690-8B78-F8AA88D3A8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1098" y="5355100"/>
                <a:ext cx="2160964" cy="1620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9459" name="Group 1">
            <a:extLst>
              <a:ext uri="{FF2B5EF4-FFF2-40B4-BE49-F238E27FC236}">
                <a16:creationId xmlns:a16="http://schemas.microsoft.com/office/drawing/2014/main" id="{82ECA1E1-DBB1-9FE5-0BD9-8DEC564D0E3C}"/>
              </a:ext>
            </a:extLst>
          </p:cNvPr>
          <p:cNvGrpSpPr>
            <a:grpSpLocks/>
          </p:cNvGrpSpPr>
          <p:nvPr/>
        </p:nvGrpSpPr>
        <p:grpSpPr bwMode="auto">
          <a:xfrm>
            <a:off x="1227138" y="2589213"/>
            <a:ext cx="4403725" cy="2182812"/>
            <a:chOff x="907181" y="2588701"/>
            <a:chExt cx="4404968" cy="2183775"/>
          </a:xfrm>
        </p:grpSpPr>
        <p:pic>
          <p:nvPicPr>
            <p:cNvPr id="19460" name="Picture 2">
              <a:extLst>
                <a:ext uri="{FF2B5EF4-FFF2-40B4-BE49-F238E27FC236}">
                  <a16:creationId xmlns:a16="http://schemas.microsoft.com/office/drawing/2014/main" id="{8E155949-77EC-B6FC-1DFA-1A155B9304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181" y="2819534"/>
              <a:ext cx="4404968" cy="195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Box 3">
              <a:extLst>
                <a:ext uri="{FF2B5EF4-FFF2-40B4-BE49-F238E27FC236}">
                  <a16:creationId xmlns:a16="http://schemas.microsoft.com/office/drawing/2014/main" id="{D2CCD584-C613-87CF-35C0-948A9B094F5A}"/>
                </a:ext>
              </a:extLst>
            </p:cNvPr>
            <p:cNvSpPr txBox="1">
              <a:spLocks noChangeArrowheads="1"/>
            </p:cNvSpPr>
            <p:nvPr/>
          </p:nvSpPr>
          <p:spPr bwMode="auto">
            <a:xfrm>
              <a:off x="907181" y="2588701"/>
              <a:ext cx="315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n-NL" altLang="en-NL" sz="2400" b="1"/>
                <a:t>a</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Box 5">
            <a:extLst>
              <a:ext uri="{FF2B5EF4-FFF2-40B4-BE49-F238E27FC236}">
                <a16:creationId xmlns:a16="http://schemas.microsoft.com/office/drawing/2014/main" id="{90F4986A-5D41-4F7B-0698-A9A8CA92105F}"/>
              </a:ext>
            </a:extLst>
          </p:cNvPr>
          <p:cNvSpPr txBox="1">
            <a:spLocks noChangeArrowheads="1"/>
          </p:cNvSpPr>
          <p:nvPr/>
        </p:nvSpPr>
        <p:spPr bwMode="auto">
          <a:xfrm>
            <a:off x="300038" y="5157788"/>
            <a:ext cx="63722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GB" altLang="en-NL" sz="1100" b="1" dirty="0">
                <a:solidFill>
                  <a:srgbClr val="000000"/>
                </a:solidFill>
              </a:rPr>
              <a:t>Supplementary figure 6. Deletion of capsule does not influence bacterial survival after serum exposure.</a:t>
            </a:r>
          </a:p>
          <a:p>
            <a:pPr eaLnBrk="1" hangingPunct="1"/>
            <a:r>
              <a:rPr lang="en-NL" altLang="en-NL" sz="1100" dirty="0">
                <a:solidFill>
                  <a:srgbClr val="000000"/>
                </a:solidFill>
              </a:rPr>
              <a:t>CFU counts for both wild-type KpO1_1 and capsule deletion mutant after exposure to NHS or HI NHS </a:t>
            </a:r>
            <a:r>
              <a:rPr lang="en-NL" altLang="en-NL" sz="1100" dirty="0"/>
              <a:t>at 37</a:t>
            </a:r>
            <a:r>
              <a:rPr lang="en-GB" altLang="en-NL" sz="1100" dirty="0"/>
              <a:t>°C for 120 minutes</a:t>
            </a:r>
            <a:r>
              <a:rPr lang="en-NL" altLang="en-NL" sz="1100" dirty="0">
                <a:solidFill>
                  <a:srgbClr val="000000"/>
                </a:solidFill>
              </a:rPr>
              <a:t>. </a:t>
            </a:r>
            <a:r>
              <a:rPr lang="en-GB" altLang="en-NL" sz="1100" dirty="0">
                <a:solidFill>
                  <a:srgbClr val="000000"/>
                </a:solidFill>
              </a:rPr>
              <a:t>Data shown represent mean values ± SD of three independent experiments.</a:t>
            </a:r>
            <a:endParaRPr lang="en-NL" altLang="en-NL" dirty="0"/>
          </a:p>
        </p:txBody>
      </p:sp>
      <p:pic>
        <p:nvPicPr>
          <p:cNvPr id="18434" name="Picture 6">
            <a:extLst>
              <a:ext uri="{FF2B5EF4-FFF2-40B4-BE49-F238E27FC236}">
                <a16:creationId xmlns:a16="http://schemas.microsoft.com/office/drawing/2014/main" id="{EB44FBA4-1A5E-7ECF-A13E-6ACCA7FB9E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8013" y="2800350"/>
            <a:ext cx="3216275"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72E676-1C36-CDF4-564C-AE51ED138EA9}"/>
              </a:ext>
            </a:extLst>
          </p:cNvPr>
          <p:cNvSpPr txBox="1"/>
          <p:nvPr/>
        </p:nvSpPr>
        <p:spPr>
          <a:xfrm>
            <a:off x="542637" y="6531735"/>
            <a:ext cx="6098308" cy="12772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100" b="1" i="0" u="none" strike="noStrike" kern="1200" cap="none" spc="0" normalizeH="0" baseline="0" noProof="0" dirty="0">
                <a:ln>
                  <a:noFill/>
                </a:ln>
                <a:solidFill>
                  <a:prstClr val="black"/>
                </a:solidFill>
                <a:effectLst/>
                <a:uLnTx/>
                <a:uFillTx/>
                <a:latin typeface="Calibri" panose="020F0502020204030204"/>
                <a:ea typeface="+mn-ea"/>
                <a:cs typeface="+mn-cs"/>
              </a:rPr>
              <a:t>Supplementary figure 7. O1-antigen hinders C9 insertion  into the bacterial membrane.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100" b="0" i="0" u="none" strike="noStrike" kern="1200" cap="none" spc="0" normalizeH="0" baseline="0" noProof="0" dirty="0">
                <a:ln>
                  <a:noFill/>
                </a:ln>
                <a:solidFill>
                  <a:prstClr val="black"/>
                </a:solidFill>
                <a:effectLst/>
                <a:uLnTx/>
                <a:uFillTx/>
                <a:latin typeface="Calibri" panose="020F0502020204030204"/>
                <a:ea typeface="+mn-ea"/>
                <a:cs typeface="+mn-cs"/>
              </a:rPr>
              <a:t>RFP-positive bacteria where incubated for</a:t>
            </a: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 15 minutes at </a:t>
            </a:r>
            <a:r>
              <a:rPr kumimoji="0" lang="en-NL" sz="1100" b="0" i="0" u="none" strike="noStrike" kern="1200" cap="none" spc="0" normalizeH="0" baseline="0" noProof="0" dirty="0">
                <a:ln>
                  <a:noFill/>
                </a:ln>
                <a:solidFill>
                  <a:prstClr val="black"/>
                </a:solidFill>
                <a:effectLst/>
                <a:uLnTx/>
                <a:uFillTx/>
                <a:latin typeface="Calibri" panose="020F0502020204030204"/>
                <a:ea typeface="+mn-ea"/>
                <a:cs typeface="+mn-cs"/>
              </a:rPr>
              <a:t>37</a:t>
            </a: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NL" sz="1100" b="0" i="0" u="none" strike="noStrike" kern="1200" cap="none" spc="0" normalizeH="0" baseline="0" noProof="0" dirty="0">
                <a:ln>
                  <a:noFill/>
                </a:ln>
                <a:solidFill>
                  <a:prstClr val="black"/>
                </a:solidFill>
                <a:effectLst/>
                <a:uLnTx/>
                <a:uFillTx/>
                <a:latin typeface="Calibri" panose="020F0502020204030204"/>
                <a:ea typeface="+mn-ea"/>
                <a:cs typeface="+mn-cs"/>
              </a:rPr>
              <a:t> in 10% C8 depleted serum to allow MAC precursor formation, washed, followed by incubation for </a:t>
            </a: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15 minutes at </a:t>
            </a:r>
            <a:r>
              <a:rPr kumimoji="0" lang="en-NL" sz="1100" b="0" i="0" u="none" strike="noStrike" kern="1200" cap="none" spc="0" normalizeH="0" baseline="0" noProof="0" dirty="0">
                <a:ln>
                  <a:noFill/>
                </a:ln>
                <a:solidFill>
                  <a:prstClr val="black"/>
                </a:solidFill>
                <a:effectLst/>
                <a:uLnTx/>
                <a:uFillTx/>
                <a:latin typeface="Calibri" panose="020F0502020204030204"/>
                <a:ea typeface="+mn-ea"/>
                <a:cs typeface="+mn-cs"/>
              </a:rPr>
              <a:t>37</a:t>
            </a: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NL" sz="1100" b="0" i="0" u="none" strike="noStrike" kern="1200" cap="none" spc="0" normalizeH="0" baseline="0" noProof="0" dirty="0">
                <a:ln>
                  <a:noFill/>
                </a:ln>
                <a:solidFill>
                  <a:prstClr val="black"/>
                </a:solidFill>
                <a:effectLst/>
                <a:uLnTx/>
                <a:uFillTx/>
                <a:latin typeface="Calibri" panose="020F0502020204030204"/>
                <a:ea typeface="+mn-ea"/>
                <a:cs typeface="+mn-cs"/>
              </a:rPr>
              <a:t> with serological concentrations of C8 and directly labelled C9, followed by incubation for 15 </a:t>
            </a: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minutes at </a:t>
            </a:r>
            <a:r>
              <a:rPr kumimoji="0" lang="en-NL" sz="1100" b="0" i="0" u="none" strike="noStrike" kern="1200" cap="none" spc="0" normalizeH="0" baseline="0" noProof="0" dirty="0">
                <a:ln>
                  <a:noFill/>
                </a:ln>
                <a:solidFill>
                  <a:prstClr val="black"/>
                </a:solidFill>
                <a:effectLst/>
                <a:uLnTx/>
                <a:uFillTx/>
                <a:latin typeface="Calibri" panose="020F0502020204030204"/>
                <a:ea typeface="+mn-ea"/>
                <a:cs typeface="+mn-cs"/>
              </a:rPr>
              <a:t>37</a:t>
            </a: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°C with 10 µg/ml chymotrypsin. MAC shave-off was determined through measuring geometric mean fluorescence intensity of labelled C9 using flow cytometry. Data shown represent mean values ± SD of at least three independent experiments. Represented values were used to calculate the ratios of figure 5a.</a:t>
            </a:r>
            <a:endParaRPr kumimoji="0" lang="en-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9A9A866-4AB1-BA95-2CCB-99F5F2AC3E58}"/>
              </a:ext>
            </a:extLst>
          </p:cNvPr>
          <p:cNvPicPr>
            <a:picLocks noChangeAspect="1"/>
          </p:cNvPicPr>
          <p:nvPr/>
        </p:nvPicPr>
        <p:blipFill>
          <a:blip r:embed="rId2"/>
          <a:stretch>
            <a:fillRect/>
          </a:stretch>
        </p:blipFill>
        <p:spPr>
          <a:xfrm>
            <a:off x="815679" y="3048000"/>
            <a:ext cx="5365756" cy="3301008"/>
          </a:xfrm>
          <a:prstGeom prst="rect">
            <a:avLst/>
          </a:prstGeom>
        </p:spPr>
      </p:pic>
    </p:spTree>
    <p:extLst>
      <p:ext uri="{BB962C8B-B14F-4D97-AF65-F5344CB8AC3E}">
        <p14:creationId xmlns:p14="http://schemas.microsoft.com/office/powerpoint/2010/main" val="15497364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54</TotalTime>
  <Words>633</Words>
  <Application>Microsoft Macintosh PowerPoint</Application>
  <PresentationFormat>Widescreen</PresentationFormat>
  <Paragraphs>24</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Masson-2, F.M. (Frerich)</dc:creator>
  <cp:lastModifiedBy>Masson-2, F.M. (Frerich)</cp:lastModifiedBy>
  <cp:revision>4</cp:revision>
  <dcterms:created xsi:type="dcterms:W3CDTF">2024-02-05T16:46:28Z</dcterms:created>
  <dcterms:modified xsi:type="dcterms:W3CDTF">2024-02-06T16:53:57Z</dcterms:modified>
</cp:coreProperties>
</file>