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77" d="100"/>
          <a:sy n="77" d="100"/>
        </p:scale>
        <p:origin x="582" y="3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288580C-4613-544A-433D-5BF3626D4D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99896102-B5D1-692E-0F57-33258483A8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BB29648-D910-3558-A842-D95FAAF6E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64F9D-6E3D-4661-AF16-05163578ED9B}" type="datetimeFigureOut">
              <a:rPr lang="zh-CN" altLang="en-US" smtClean="0"/>
              <a:t>2024/2/1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49FA3BF-D4DD-14BA-AAF2-B5ADDE4D8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F5E4785-BB25-2037-A0E7-F50CFD30C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4AE5A-8F9C-44A8-8E5A-A5A8304A520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1584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7765CF1-3D5C-1451-6691-8B73A3FCB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13D82A1-E6CE-7AF5-D6DB-54E7BD93E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F47FEAB-AD59-2DB8-8D9E-F5D3C4F5E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64F9D-6E3D-4661-AF16-05163578ED9B}" type="datetimeFigureOut">
              <a:rPr lang="zh-CN" altLang="en-US" smtClean="0"/>
              <a:t>2024/2/1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B10F8AB-DAF9-678B-1D5F-408EB7816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06ED307-6909-030C-63A8-85492F9F3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4AE5A-8F9C-44A8-8E5A-A5A8304A520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6812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49DC2045-B454-ADDE-2A09-3EEDD836A3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F0465B4-FDE3-AB8D-CAAA-B86070B48E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AE3CDE8-5D34-9576-51E5-6458D3C62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64F9D-6E3D-4661-AF16-05163578ED9B}" type="datetimeFigureOut">
              <a:rPr lang="zh-CN" altLang="en-US" smtClean="0"/>
              <a:t>2024/2/1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5A17E0D-D2D5-4ECF-F462-81EE9E831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6412F22-2907-60FE-9451-71FDD43D1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4AE5A-8F9C-44A8-8E5A-A5A8304A520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2668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768E4D8-DF4C-8341-D736-75A2D95A0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BFDCB89-B66D-C058-45C9-B8B180E6BF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D4DC832-2F20-D5C5-4D1C-859B5B7CE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64F9D-6E3D-4661-AF16-05163578ED9B}" type="datetimeFigureOut">
              <a:rPr lang="zh-CN" altLang="en-US" smtClean="0"/>
              <a:t>2024/2/1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8AE39DF-BD1F-5F01-CF4A-959BB3028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4A281A4-7631-4DFA-2D68-44C81B79C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4AE5A-8F9C-44A8-8E5A-A5A8304A520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7395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FA1FBCE-D717-95AD-DE3D-48FB037A7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10D2569-2BD2-D2C8-078D-03370888E5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BD2FAAF-027C-D13C-2F3A-CA4CDBEF5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64F9D-6E3D-4661-AF16-05163578ED9B}" type="datetimeFigureOut">
              <a:rPr lang="zh-CN" altLang="en-US" smtClean="0"/>
              <a:t>2024/2/1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3979160-A702-C315-594A-BB417912E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8D63841-0DF8-79A2-AECA-C031D692B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4AE5A-8F9C-44A8-8E5A-A5A8304A520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0762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F04137E-BCD6-8BAA-8105-06B794183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415580D-BE61-F0B7-ECF5-13D11D6A6A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92A972C-D20C-9D11-1BB8-B3E8DD1A39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2924F72-771A-5259-59AE-10D03D431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64F9D-6E3D-4661-AF16-05163578ED9B}" type="datetimeFigureOut">
              <a:rPr lang="zh-CN" altLang="en-US" smtClean="0"/>
              <a:t>2024/2/1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73408E8-C9A2-9B07-D2B0-4600B19088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5628075-492B-9717-38A3-AC279F66B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4AE5A-8F9C-44A8-8E5A-A5A8304A520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8563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E77EBD1-234B-DEEB-2F67-7ACC00019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6EFCC64-B81F-6CE7-5450-3DF96BCB64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6E3939A-015E-77B7-FF08-6EA74975D0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11E19FE3-BE5D-F6DC-10D2-FF80946961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607436D7-9FF8-C313-35CE-AE747EB913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68645B10-E72C-00D8-6735-5A7A13A2C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64F9D-6E3D-4661-AF16-05163578ED9B}" type="datetimeFigureOut">
              <a:rPr lang="zh-CN" altLang="en-US" smtClean="0"/>
              <a:t>2024/2/1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59B7BF72-D530-AACC-9759-D398D3D38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EB378C2A-8762-C3F0-EE0C-2A5E4B237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4AE5A-8F9C-44A8-8E5A-A5A8304A520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6584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81E9C60-858C-1F7F-7132-7D2520E3D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3F140F22-5953-B6A6-05A1-70CD4FABB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64F9D-6E3D-4661-AF16-05163578ED9B}" type="datetimeFigureOut">
              <a:rPr lang="zh-CN" altLang="en-US" smtClean="0"/>
              <a:t>2024/2/1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B489C89A-F845-65ED-4753-8E4A5AFD1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CBEE0F1D-2407-4995-C1BB-A7E1FDE49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4AE5A-8F9C-44A8-8E5A-A5A8304A520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8638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98140D3-0524-A74A-77C8-5E38D92A0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64F9D-6E3D-4661-AF16-05163578ED9B}" type="datetimeFigureOut">
              <a:rPr lang="zh-CN" altLang="en-US" smtClean="0"/>
              <a:t>2024/2/1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104A1524-609C-8FC5-4CB0-6D54061E0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FDF60C4-5576-72B4-D61D-9E0D7BF37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4AE5A-8F9C-44A8-8E5A-A5A8304A520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09316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369A1A5-7A9A-9EBE-8DA3-C6403E107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E360130-0C3E-8E4D-51BA-1841C757C9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D0DA691-64E5-226F-042E-A3F2E9B0FE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A77D38B-E808-EE16-9C5C-84D0E742DE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64F9D-6E3D-4661-AF16-05163578ED9B}" type="datetimeFigureOut">
              <a:rPr lang="zh-CN" altLang="en-US" smtClean="0"/>
              <a:t>2024/2/1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0463915-21A5-777D-7A03-6EA2F95DF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B10E6C2-EF9B-43C6-B09D-BE1883DAC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4AE5A-8F9C-44A8-8E5A-A5A8304A520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7608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00D7961-2E30-6DB3-A24D-CF90EC3BC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AB0BD19-93B5-B26B-DDD3-27080A60DC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6E70803-821E-2D0E-2506-45600A32E6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583A7E1-CD0F-DA44-B8D5-2DFE65B6FB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B64F9D-6E3D-4661-AF16-05163578ED9B}" type="datetimeFigureOut">
              <a:rPr lang="zh-CN" altLang="en-US" smtClean="0"/>
              <a:t>2024/2/1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B44616C-C5FB-2FD2-CF0B-0F1DD494A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E5554E0-33CA-7401-96C8-65040AF9C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4AE5A-8F9C-44A8-8E5A-A5A8304A520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3658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8CEF661C-AADF-3931-8468-2C4903D0A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AA66397-5FB5-BCB8-ACA3-D6F06CCE6A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1877F95-B52B-57BB-71BB-5BEB441530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B64F9D-6E3D-4661-AF16-05163578ED9B}" type="datetimeFigureOut">
              <a:rPr lang="zh-CN" altLang="en-US" smtClean="0"/>
              <a:t>2024/2/1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9C4EECB-B237-3A73-F4E6-9CC5B96EBE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EAA358B-E96D-A367-A426-109420375A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04AE5A-8F9C-44A8-8E5A-A5A8304A520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9592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10A1CF39-9C98-9887-9D8D-3A745C8E30CC}"/>
              </a:ext>
            </a:extLst>
          </p:cNvPr>
          <p:cNvGrpSpPr/>
          <p:nvPr/>
        </p:nvGrpSpPr>
        <p:grpSpPr>
          <a:xfrm>
            <a:off x="2786743" y="926840"/>
            <a:ext cx="1101012" cy="2871492"/>
            <a:chOff x="2786743" y="926840"/>
            <a:chExt cx="1101012" cy="2871492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ADCEAB90-EEC7-7EA0-1A7E-E27D3E886C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120" t="17051" r="24958" b="26210"/>
            <a:stretch/>
          </p:blipFill>
          <p:spPr>
            <a:xfrm>
              <a:off x="2786743" y="926840"/>
              <a:ext cx="1101012" cy="2326433"/>
            </a:xfrm>
            <a:prstGeom prst="rect">
              <a:avLst/>
            </a:prstGeom>
          </p:spPr>
        </p:pic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B339D006-6959-DF85-49A9-323B697B4D23}"/>
                </a:ext>
              </a:extLst>
            </p:cNvPr>
            <p:cNvSpPr txBox="1"/>
            <p:nvPr/>
          </p:nvSpPr>
          <p:spPr>
            <a:xfrm>
              <a:off x="2902038" y="3429000"/>
              <a:ext cx="9857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</a:t>
              </a:r>
              <a:endPara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" name="组合 7">
            <a:extLst>
              <a:ext uri="{FF2B5EF4-FFF2-40B4-BE49-F238E27FC236}">
                <a16:creationId xmlns:a16="http://schemas.microsoft.com/office/drawing/2014/main" id="{C545B51C-664E-0274-EE99-404D5794715F}"/>
              </a:ext>
            </a:extLst>
          </p:cNvPr>
          <p:cNvGrpSpPr/>
          <p:nvPr/>
        </p:nvGrpSpPr>
        <p:grpSpPr>
          <a:xfrm>
            <a:off x="6394579" y="1144556"/>
            <a:ext cx="1244081" cy="2653776"/>
            <a:chOff x="6394579" y="1144556"/>
            <a:chExt cx="1244081" cy="2653776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0671E023-C089-BEF8-FB19-B7A49145D90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004" t="20073" r="31277" b="28498"/>
            <a:stretch/>
          </p:blipFill>
          <p:spPr>
            <a:xfrm>
              <a:off x="6394579" y="1144556"/>
              <a:ext cx="1244081" cy="2108717"/>
            </a:xfrm>
            <a:prstGeom prst="rect">
              <a:avLst/>
            </a:prstGeom>
          </p:spPr>
        </p:pic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C8659CC4-29CF-1049-2BB6-393555BB453B}"/>
                </a:ext>
              </a:extLst>
            </p:cNvPr>
            <p:cNvSpPr txBox="1"/>
            <p:nvPr/>
          </p:nvSpPr>
          <p:spPr>
            <a:xfrm>
              <a:off x="6601352" y="3429000"/>
              <a:ext cx="9857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endPara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0" name="文本框 9">
            <a:extLst>
              <a:ext uri="{FF2B5EF4-FFF2-40B4-BE49-F238E27FC236}">
                <a16:creationId xmlns:a16="http://schemas.microsoft.com/office/drawing/2014/main" id="{34F94E86-6965-F01B-2232-3F1CCFEA8E41}"/>
              </a:ext>
            </a:extLst>
          </p:cNvPr>
          <p:cNvSpPr txBox="1"/>
          <p:nvPr/>
        </p:nvSpPr>
        <p:spPr>
          <a:xfrm>
            <a:off x="230155" y="422988"/>
            <a:ext cx="20278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2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63979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</Words>
  <Application>Microsoft Office PowerPoint</Application>
  <PresentationFormat>宽屏</PresentationFormat>
  <Paragraphs>3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6" baseType="lpstr">
      <vt:lpstr>等线</vt:lpstr>
      <vt:lpstr>等线 Light</vt:lpstr>
      <vt:lpstr>Arial</vt:lpstr>
      <vt:lpstr>Times New Roman</vt:lpstr>
      <vt:lpstr>Office 主题​​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志钊 林</dc:creator>
  <cp:lastModifiedBy>志钊 林</cp:lastModifiedBy>
  <cp:revision>1</cp:revision>
  <dcterms:created xsi:type="dcterms:W3CDTF">2024-02-01T10:15:52Z</dcterms:created>
  <dcterms:modified xsi:type="dcterms:W3CDTF">2024-02-01T10:19:37Z</dcterms:modified>
</cp:coreProperties>
</file>