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1002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EF3138-9E02-B5CF-5430-835183F9E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4D7DB86-D87A-44AB-AC65-BF55E665D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CB16E2-89BD-4E94-0671-8E85D7658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DCBF19-C59D-0D38-26DE-D1B18806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D6EB5B-F39B-8ABD-061A-2243E2D2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56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F3CD83-BE3D-EE30-A12C-1EF5AA6E6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5546ED5-5786-3773-7CF1-7DD3A94B4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7B0484-9E31-2291-1AAB-7280823AF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1F1D7-0BD6-2D90-3811-6FEC87CE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333EF2-5203-D4C3-61E4-666489DB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733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762E7C9-1E89-AB8A-1FA5-458F5091E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9061EED-E309-C003-38B2-93320EB5D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E4B999-9F17-D8D2-4A96-CFFA644E6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F99FDC-5C09-0A3E-4780-BEA27C97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F6A1DF-1FB4-21F7-FD8E-7E62DBDB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27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CD887E-775D-8169-61B5-BE67C25EB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05D93F-7FAE-3298-412C-E477B9677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DBBBFB-CC15-BE20-4371-F3767C0B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94CAA8-A006-6274-A1EE-89EFED054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9CEE79-1AC7-D3D2-B9D3-04DA591B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58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ACCCEB-4EB3-7E68-23DB-6719060D6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007D05-2DBF-9451-B449-DBDFD1C78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86E8B8-A8BA-1032-3D38-E73BCE37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00824C-03B7-3AEB-2C64-77095333C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C95E23-A311-471A-49AD-F235DDA69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109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5874F-7674-1C8E-4397-2DBFE7553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D0A79D-400B-7541-09E8-28B354AE7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E333A4D-6BF3-A538-9039-C5C5D4941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0D662F-FBFB-C7CA-DF0A-132D79AF3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75B4BC-2D44-DCFA-F9B3-F57096CE3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144A83-601D-532C-4DB2-C4C04EA7C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94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8D5B1D-10C3-CD71-8005-9E31EBD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4427418-9BD0-F399-E27F-E4A0DA587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E5BCA0-B54E-A0D5-E061-4BEE5A056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9D298DB-36D9-425E-9D6E-3997C215A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A5EB98-7D17-B85C-C919-AF5311B7D4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015E561-3612-9DE8-0C19-6D6B6799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C712B7A-B64B-82ED-38FE-2FDBC344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E3D0190-291C-9CBE-72CB-6689AB8D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552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B6A713-8C6E-77E8-6C7B-80F59D547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0FDF6A6-D836-7559-C76A-31A60859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DA81B11-F8F9-2255-1412-3517141E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80A17E-0EB1-C252-50E8-42B116435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6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E78E0F-17C1-D4BF-4070-6DAA19B9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DA6FDC8-9229-73A2-8F0F-17F82188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6C05DE-BA87-B366-2FC3-20AF15A32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66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88629F-42CD-8840-99A7-663A58ED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EF2A86-FFF1-E350-2E90-97FEC6404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E049C6-C40F-69BB-F050-1DADCE09A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54B705-CCB9-3426-697B-10AA5FC7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B4BB6C-A6D9-1EB9-D36D-52055418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BCB952-4679-EA62-65A0-8AB2F07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00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E71E3-8855-04C0-4F34-39BFBC79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97AEAA1-100C-92E1-7CB9-C05E5E04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5088CB-BC56-192A-C932-1A20EEA38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96D2FE-15BB-7B54-CF0A-D86BD70D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0463A0-94E1-92D6-F728-4ACDE0F7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8971E5-0028-F7DF-EA88-BC24626B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24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C3012FD-E7FF-C703-5BDF-C5E36A054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E38D69-4410-2279-BD90-500C8F66A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4439FB-95B7-7BA9-B039-0AC991F0B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6F492-59EF-461C-8DA2-33A9C06D2162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5175FE-1098-50CB-0509-394ACD2F9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0FABC-AE6F-8551-D30D-3C3F77AE2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1035D-D2D2-46D6-ADDA-2A1398A905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239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76C6B2AA-B538-D839-EFFB-81567F44F2DB}"/>
              </a:ext>
            </a:extLst>
          </p:cNvPr>
          <p:cNvGrpSpPr/>
          <p:nvPr/>
        </p:nvGrpSpPr>
        <p:grpSpPr>
          <a:xfrm>
            <a:off x="671805" y="848039"/>
            <a:ext cx="2873828" cy="2071395"/>
            <a:chOff x="671805" y="848039"/>
            <a:chExt cx="2873828" cy="207139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EED1DE0-7646-1A37-23A5-8E3ECEB9E2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8" t="36841" r="18309" b="35605"/>
            <a:stretch/>
          </p:blipFill>
          <p:spPr>
            <a:xfrm>
              <a:off x="671805" y="889953"/>
              <a:ext cx="2873828" cy="1974541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4A9CA8D-C52A-0BA8-50CE-067813B13178}"/>
                </a:ext>
              </a:extLst>
            </p:cNvPr>
            <p:cNvSpPr/>
            <p:nvPr/>
          </p:nvSpPr>
          <p:spPr>
            <a:xfrm>
              <a:off x="1626637" y="848039"/>
              <a:ext cx="964163" cy="20713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EB614FCF-4AE9-4615-C060-022F86D1AACF}"/>
              </a:ext>
            </a:extLst>
          </p:cNvPr>
          <p:cNvSpPr txBox="1"/>
          <p:nvPr/>
        </p:nvSpPr>
        <p:spPr>
          <a:xfrm>
            <a:off x="1671414" y="2974374"/>
            <a:ext cx="985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5390933-366C-380D-AE00-38E06FFC7F44}"/>
              </a:ext>
            </a:extLst>
          </p:cNvPr>
          <p:cNvSpPr txBox="1"/>
          <p:nvPr/>
        </p:nvSpPr>
        <p:spPr>
          <a:xfrm>
            <a:off x="-62204" y="127313"/>
            <a:ext cx="985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 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33EC9FE-C20B-F8EB-A3D2-F16B4326C4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6" t="18824" r="35794" b="24378"/>
          <a:stretch/>
        </p:blipFill>
        <p:spPr>
          <a:xfrm>
            <a:off x="4376737" y="535631"/>
            <a:ext cx="1295401" cy="23288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3B010FC-50BB-1789-6009-4CF2DF3418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3" t="12436" r="39571" b="35645"/>
          <a:stretch/>
        </p:blipFill>
        <p:spPr>
          <a:xfrm>
            <a:off x="6172199" y="735656"/>
            <a:ext cx="985717" cy="212883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CC59822-D18E-CC54-EE3C-2A80C77D4C27}"/>
              </a:ext>
            </a:extLst>
          </p:cNvPr>
          <p:cNvSpPr txBox="1"/>
          <p:nvPr/>
        </p:nvSpPr>
        <p:spPr>
          <a:xfrm>
            <a:off x="4600351" y="2974374"/>
            <a:ext cx="985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0C274BA-8188-8CEC-8A3C-491E9D7B9F5E}"/>
              </a:ext>
            </a:extLst>
          </p:cNvPr>
          <p:cNvSpPr txBox="1"/>
          <p:nvPr/>
        </p:nvSpPr>
        <p:spPr>
          <a:xfrm>
            <a:off x="6172199" y="2974374"/>
            <a:ext cx="985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92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</Words>
  <Application>Microsoft Office PowerPoint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志钊 林</dc:creator>
  <cp:lastModifiedBy>志钊 林</cp:lastModifiedBy>
  <cp:revision>2</cp:revision>
  <dcterms:created xsi:type="dcterms:W3CDTF">2024-02-01T10:03:12Z</dcterms:created>
  <dcterms:modified xsi:type="dcterms:W3CDTF">2024-02-01T10:14:21Z</dcterms:modified>
</cp:coreProperties>
</file>