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50" d="100"/>
          <a:sy n="50" d="100"/>
        </p:scale>
        <p:origin x="1602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781DBC-2A5F-CB68-8E73-2AA2C9BC3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C15A86B-806B-7A99-D8BA-97DDA5FB4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90C10E-A00A-6AA5-2028-B5F64051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48466B-6997-DAF4-0178-3CE64A26D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AD76C0-6369-CC94-CCAE-ABA0EC6A0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393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2C95C7-0700-D133-33A0-14DE0A85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160456-D602-8167-207E-883093510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0727F-7B25-5798-708C-7BE02EE4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699A9B-98A2-60A6-279A-92E562320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B6F442-D42B-01C2-5681-BE9A70018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23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462783E-4D51-1496-8C4D-ADA5BB00E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9FCE24-C59D-6260-2583-763533987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69B1FD-8B3A-4836-DBFE-4DA90C7E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B6A7FC-8CCF-97BC-890A-E1B7B22ED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77BBB0-75B2-BA94-AA23-DE9A363B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25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1A0CD0-A054-0BA3-5BEE-8348DCDF8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817719-CE7C-3889-D135-D5F2F8F3C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45E7F1-B447-FF8E-11A2-2323F20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038E43-CCF9-1C34-20D7-C4AD37DB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6E6053-F784-1DA4-1E67-0AE69035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93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001B8F-B656-6466-FA53-49BF4136B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CFED2C-0B73-955C-2DAB-88075A082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0BF5D3-BC65-7F48-8498-5119EB779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70D044-76EB-40AE-2640-123AFFC45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A07A4-5F30-97B0-0974-0A995BA4F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045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0E174C-6D77-4E82-C231-D413E7C7F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4B5612-64AD-D85B-2B4A-5A81CB6B0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DE0C8E-81C9-2AD0-9951-D6FBB0E9A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561203E-41F9-1F1A-731D-97738ABFE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E8D165-F3E2-F6BD-36F9-2B21CE65D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EC953C-5C38-1C93-6F27-7D3A1F4C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5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B1C13B-9F47-52B1-BF4A-01733AE58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D174BE-3B5E-8E67-141D-D61CC05AC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52FA23-8E14-7EB3-EBDD-B151ED510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CC0D3E8-C331-6964-07B2-E7A9649C3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26157B0-A808-F375-2109-D089FFC80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6DE37AE-BF64-961E-4388-2F33FF401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5A6C5F8-9FDA-06A3-670C-984955FFE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29AFE9-CD14-8874-D1C3-532ED109F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27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D96DC2-9FC7-ED74-5753-9911C6247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425376D-388F-6281-7AF7-2DA2E710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D2FB41-F8A0-8599-DA8D-1111EB7FE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029450F-38FE-C532-6363-52A1DB55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99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1BA39F2-F3C9-BADB-6019-1F02F25F5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E84BB74-EE60-31A2-EE79-16228F424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B04EA7-AE76-4159-111E-25BFF308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34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5E35D0-DABF-772E-F3D8-FE38E93B3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C5EC1A-8533-B6AA-5777-92DD4D646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4F36659-0F8A-9131-B4AD-4EDA73E92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24BAD4-082E-7910-4097-EDA7F3530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8C9AB3-3E45-3DA7-1C80-0F0A29F25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F58DB79-18DF-E3F3-AFD3-5B40385A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01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5A1F0A-6231-1FE2-9255-A5CE5BA60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BFB2E1D-2B36-A0DC-222F-7D5FADD6F4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83E9C85-3658-C24D-F679-387D3C182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4367AB-7A8B-561F-20A3-7484C714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C92000-39AE-8271-A9A7-B305ADFF0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CAFA985-207A-28DD-0A20-EAFF112AB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45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59D01C2-D0EA-9638-88F7-B955225F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3570C3-8FEA-4D3D-57C1-02C1D425C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8F307C-6294-A912-64BB-A69BDD2BC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947D4-8AA6-4740-8F9B-72647CD21D10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58BB2D-6FD6-14BB-7C66-CF3FF7D01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3540AE-F5EA-E566-E74B-12ADB6E21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70249-8401-4FF0-A7E3-B48E0ADF90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17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B895DCC-AA13-F16F-64B7-F77952E0F954}"/>
              </a:ext>
            </a:extLst>
          </p:cNvPr>
          <p:cNvSpPr txBox="1"/>
          <p:nvPr/>
        </p:nvSpPr>
        <p:spPr>
          <a:xfrm>
            <a:off x="89210" y="54963"/>
            <a:ext cx="225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098A85D9-E729-D0FA-6DEF-1E97FB614974}"/>
              </a:ext>
            </a:extLst>
          </p:cNvPr>
          <p:cNvGrpSpPr/>
          <p:nvPr/>
        </p:nvGrpSpPr>
        <p:grpSpPr>
          <a:xfrm>
            <a:off x="89210" y="198585"/>
            <a:ext cx="8000379" cy="6116944"/>
            <a:chOff x="89210" y="179924"/>
            <a:chExt cx="8000379" cy="611694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9E982540-5C22-6B57-AC38-56A33B99D6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099" b="25961"/>
            <a:stretch/>
          </p:blipFill>
          <p:spPr>
            <a:xfrm>
              <a:off x="89210" y="2836508"/>
              <a:ext cx="2252546" cy="148481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6FD102BD-B3A1-56CC-AB62-FFE6236848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39" b="35821"/>
            <a:stretch/>
          </p:blipFill>
          <p:spPr>
            <a:xfrm>
              <a:off x="89210" y="603381"/>
              <a:ext cx="2252546" cy="1484818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3150D88-F32E-3B22-E546-5C82754E3C17}"/>
                </a:ext>
              </a:extLst>
            </p:cNvPr>
            <p:cNvSpPr/>
            <p:nvPr/>
          </p:nvSpPr>
          <p:spPr>
            <a:xfrm>
              <a:off x="167951" y="833535"/>
              <a:ext cx="2425959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1DCA96-14CD-8B5F-268F-5C5BA8A57C1D}"/>
                </a:ext>
              </a:extLst>
            </p:cNvPr>
            <p:cNvSpPr/>
            <p:nvPr/>
          </p:nvSpPr>
          <p:spPr>
            <a:xfrm>
              <a:off x="167951" y="1254879"/>
              <a:ext cx="2425959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B418A8A-E133-45E6-9AA5-368DF04E246F}"/>
                </a:ext>
              </a:extLst>
            </p:cNvPr>
            <p:cNvSpPr/>
            <p:nvPr/>
          </p:nvSpPr>
          <p:spPr>
            <a:xfrm>
              <a:off x="89210" y="3007567"/>
              <a:ext cx="2504700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A629866-A66A-BCE6-530E-E6B49429491D}"/>
                </a:ext>
              </a:extLst>
            </p:cNvPr>
            <p:cNvSpPr/>
            <p:nvPr/>
          </p:nvSpPr>
          <p:spPr>
            <a:xfrm>
              <a:off x="89210" y="3470988"/>
              <a:ext cx="2504700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DDD253DA-30E9-9D38-9C29-5C3C70E11A02}"/>
                </a:ext>
              </a:extLst>
            </p:cNvPr>
            <p:cNvSpPr txBox="1"/>
            <p:nvPr/>
          </p:nvSpPr>
          <p:spPr>
            <a:xfrm>
              <a:off x="2593911" y="852197"/>
              <a:ext cx="14954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Flag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2-51AA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0013952-2803-0D90-7DFE-2FE6F9BD3C9A}"/>
                </a:ext>
              </a:extLst>
            </p:cNvPr>
            <p:cNvSpPr txBox="1"/>
            <p:nvPr/>
          </p:nvSpPr>
          <p:spPr>
            <a:xfrm>
              <a:off x="2593911" y="2992798"/>
              <a:ext cx="18383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mAb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19A5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2-51AA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C3568E2-252B-1ECC-88D6-AF3AA452E573}"/>
                </a:ext>
              </a:extLst>
            </p:cNvPr>
            <p:cNvSpPr txBox="1"/>
            <p:nvPr/>
          </p:nvSpPr>
          <p:spPr>
            <a:xfrm>
              <a:off x="2593910" y="1326612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Flag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52-106AA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B782ECE-1244-F187-A04C-03FAE032FAAE}"/>
                </a:ext>
              </a:extLst>
            </p:cNvPr>
            <p:cNvSpPr txBox="1"/>
            <p:nvPr/>
          </p:nvSpPr>
          <p:spPr>
            <a:xfrm>
              <a:off x="2593910" y="3459799"/>
              <a:ext cx="15843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mAb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19A5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52-106AA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0FB8B20-D2E4-236F-36BB-D9DD2C87CF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838" b="39798"/>
            <a:stretch/>
          </p:blipFill>
          <p:spPr>
            <a:xfrm>
              <a:off x="4260391" y="1966686"/>
              <a:ext cx="2096866" cy="673603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E72A111-46E7-F2D4-B25C-3D2DA76E98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891" b="36213"/>
            <a:stretch/>
          </p:blipFill>
          <p:spPr>
            <a:xfrm>
              <a:off x="4260391" y="179924"/>
              <a:ext cx="2096866" cy="94844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3EADF10-A8AF-E38C-41F8-80BAC1D19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b="37023"/>
            <a:stretch/>
          </p:blipFill>
          <p:spPr>
            <a:xfrm>
              <a:off x="153437" y="4637144"/>
              <a:ext cx="2188319" cy="149044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C91430D-D336-EF36-0492-4D204445C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45" b="38181"/>
            <a:stretch/>
          </p:blipFill>
          <p:spPr>
            <a:xfrm>
              <a:off x="4260391" y="3398202"/>
              <a:ext cx="2096866" cy="959374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48A4B6C4-14D3-9CA8-749B-4A831B117DF8}"/>
                </a:ext>
              </a:extLst>
            </p:cNvPr>
            <p:cNvSpPr/>
            <p:nvPr/>
          </p:nvSpPr>
          <p:spPr>
            <a:xfrm>
              <a:off x="89210" y="4890685"/>
              <a:ext cx="2504700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B8BEC87-241C-8A8E-DE77-07C8B626FF3E}"/>
                </a:ext>
              </a:extLst>
            </p:cNvPr>
            <p:cNvSpPr/>
            <p:nvPr/>
          </p:nvSpPr>
          <p:spPr>
            <a:xfrm>
              <a:off x="4089400" y="314258"/>
              <a:ext cx="2504700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4ACA5C4-C82D-4B99-61E6-AC0CB86F2F29}"/>
                </a:ext>
              </a:extLst>
            </p:cNvPr>
            <p:cNvSpPr txBox="1"/>
            <p:nvPr/>
          </p:nvSpPr>
          <p:spPr>
            <a:xfrm>
              <a:off x="2593910" y="4918516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Flag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107-156AA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5DC672D-929B-FC2B-6639-B61DFD14F517}"/>
                </a:ext>
              </a:extLst>
            </p:cNvPr>
            <p:cNvSpPr txBox="1"/>
            <p:nvPr/>
          </p:nvSpPr>
          <p:spPr>
            <a:xfrm>
              <a:off x="6594099" y="353083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Flag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157-205AA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52961005-4806-964F-1C2E-D00AA6F61DFC}"/>
                </a:ext>
              </a:extLst>
            </p:cNvPr>
            <p:cNvSpPr txBox="1"/>
            <p:nvPr/>
          </p:nvSpPr>
          <p:spPr>
            <a:xfrm>
              <a:off x="6594099" y="2103432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mAb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19A5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107-156AA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BDD33E3A-DA76-0165-8AA3-A5F9F8F3E8F2}"/>
                </a:ext>
              </a:extLst>
            </p:cNvPr>
            <p:cNvSpPr/>
            <p:nvPr/>
          </p:nvSpPr>
          <p:spPr>
            <a:xfrm>
              <a:off x="4089400" y="2162313"/>
              <a:ext cx="2504700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C5D0D00-223E-1B30-7553-AE0053B9A3CE}"/>
                </a:ext>
              </a:extLst>
            </p:cNvPr>
            <p:cNvSpPr/>
            <p:nvPr/>
          </p:nvSpPr>
          <p:spPr>
            <a:xfrm>
              <a:off x="4089400" y="3523324"/>
              <a:ext cx="2504700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9F9578B6-0C9A-6AEB-F491-ACD68226F034}"/>
                </a:ext>
              </a:extLst>
            </p:cNvPr>
            <p:cNvSpPr txBox="1"/>
            <p:nvPr/>
          </p:nvSpPr>
          <p:spPr>
            <a:xfrm>
              <a:off x="6594099" y="3562149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mAb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19A5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157-205AA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突变体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B7081AE3-F013-67DE-C2EF-E88409AA63E0}"/>
                </a:ext>
              </a:extLst>
            </p:cNvPr>
            <p:cNvSpPr txBox="1"/>
            <p:nvPr/>
          </p:nvSpPr>
          <p:spPr>
            <a:xfrm>
              <a:off x="3602653" y="5927536"/>
              <a:ext cx="14954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2D4C6867-FA9D-992F-341A-F6F582108A75}"/>
              </a:ext>
            </a:extLst>
          </p:cNvPr>
          <p:cNvGrpSpPr/>
          <p:nvPr/>
        </p:nvGrpSpPr>
        <p:grpSpPr>
          <a:xfrm>
            <a:off x="8534803" y="2522203"/>
            <a:ext cx="3567987" cy="3748978"/>
            <a:chOff x="8093048" y="314258"/>
            <a:chExt cx="3567987" cy="3748978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39675BA6-762C-69A9-0C35-EADBB96339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4" t="18175" b="31106"/>
            <a:stretch/>
          </p:blipFill>
          <p:spPr>
            <a:xfrm>
              <a:off x="8093048" y="1780302"/>
              <a:ext cx="2069039" cy="1550269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48F59C4D-E347-0750-3946-4F1D6D690C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71" t="26821" b="32388"/>
            <a:stretch/>
          </p:blipFill>
          <p:spPr>
            <a:xfrm>
              <a:off x="8093048" y="314258"/>
              <a:ext cx="2069039" cy="1273411"/>
            </a:xfrm>
            <a:prstGeom prst="rect">
              <a:avLst/>
            </a:prstGeom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11C3F057-A44F-724D-4D58-5B669C3B6E55}"/>
                </a:ext>
              </a:extLst>
            </p:cNvPr>
            <p:cNvSpPr/>
            <p:nvPr/>
          </p:nvSpPr>
          <p:spPr>
            <a:xfrm>
              <a:off x="8406246" y="515510"/>
              <a:ext cx="1214004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DB0A1E0B-F8DB-5415-9011-BE40BF35153F}"/>
                </a:ext>
              </a:extLst>
            </p:cNvPr>
            <p:cNvSpPr txBox="1"/>
            <p:nvPr/>
          </p:nvSpPr>
          <p:spPr>
            <a:xfrm>
              <a:off x="10165545" y="473188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Flag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174-181AA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的点突变体</a:t>
              </a: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9C076A84-DAA7-075E-D525-DF6BF3C2D6AB}"/>
                </a:ext>
              </a:extLst>
            </p:cNvPr>
            <p:cNvSpPr/>
            <p:nvPr/>
          </p:nvSpPr>
          <p:spPr>
            <a:xfrm>
              <a:off x="8428471" y="1035950"/>
              <a:ext cx="1214004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68AAAB65-C882-4DE3-CD51-CC5168B018C1}"/>
                </a:ext>
              </a:extLst>
            </p:cNvPr>
            <p:cNvSpPr/>
            <p:nvPr/>
          </p:nvSpPr>
          <p:spPr>
            <a:xfrm>
              <a:off x="8428471" y="1929578"/>
              <a:ext cx="1214004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7CF01884-82F9-5024-20EB-0D9FAFB6ED3D}"/>
                </a:ext>
              </a:extLst>
            </p:cNvPr>
            <p:cNvSpPr/>
            <p:nvPr/>
          </p:nvSpPr>
          <p:spPr>
            <a:xfrm>
              <a:off x="8428471" y="2522203"/>
              <a:ext cx="1214004" cy="354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B97394A2-A79E-8A97-9F17-AC62A5882120}"/>
                </a:ext>
              </a:extLst>
            </p:cNvPr>
            <p:cNvSpPr txBox="1"/>
            <p:nvPr/>
          </p:nvSpPr>
          <p:spPr>
            <a:xfrm>
              <a:off x="10162087" y="1086308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Flag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167-173AA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的点突变体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1BEA5785-D0E1-6A62-2642-50D69EC7E241}"/>
                </a:ext>
              </a:extLst>
            </p:cNvPr>
            <p:cNvSpPr txBox="1"/>
            <p:nvPr/>
          </p:nvSpPr>
          <p:spPr>
            <a:xfrm>
              <a:off x="10162087" y="2455059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mAb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19A5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174-181AA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的点突变体</a:t>
              </a: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620FC046-0264-7A7F-1FCA-F02FCC78A7E4}"/>
                </a:ext>
              </a:extLst>
            </p:cNvPr>
            <p:cNvSpPr txBox="1"/>
            <p:nvPr/>
          </p:nvSpPr>
          <p:spPr>
            <a:xfrm>
              <a:off x="10162087" y="1932900"/>
              <a:ext cx="14954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mAb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19A5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检测</a:t>
              </a:r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167-173AA</a:t>
              </a:r>
              <a:r>
                <a:rPr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的点突变体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FB916C0B-B9CD-C63A-37F7-0F94E94DDC72}"/>
                </a:ext>
              </a:extLst>
            </p:cNvPr>
            <p:cNvSpPr txBox="1"/>
            <p:nvPr/>
          </p:nvSpPr>
          <p:spPr>
            <a:xfrm>
              <a:off x="8747968" y="3693904"/>
              <a:ext cx="14954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1204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66</Words>
  <Application>Microsoft Office PowerPoint</Application>
  <PresentationFormat>宽屏</PresentationFormat>
  <Paragraphs>15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志钊 林</dc:creator>
  <cp:lastModifiedBy>志钊 林</cp:lastModifiedBy>
  <cp:revision>1</cp:revision>
  <dcterms:created xsi:type="dcterms:W3CDTF">2024-02-01T10:32:46Z</dcterms:created>
  <dcterms:modified xsi:type="dcterms:W3CDTF">2024-02-01T11:00:12Z</dcterms:modified>
</cp:coreProperties>
</file>