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EF6F2-1DBF-FD0A-C5E0-8309F64E0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11A5179-E71A-6584-6F31-C36EEA31D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DB3430-AE93-9383-3561-F3635388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39A94C-23E8-25BD-AE89-FBEDA921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FDFA2B-B8E8-785A-C089-0D64CF68A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351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D44237-1F78-87F6-93B1-15B34A85E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7BFFA1-35AC-0989-24EA-0611EE383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04FD1D-AEC5-3E59-37C4-40917D68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8FF6F6-0724-FBCE-1A2F-7B47267A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61A379-665F-7AA6-D6DA-1C12AF8A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1287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A1EC1AA-640E-64D8-4DE6-C3402B52D0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F3D886-31CB-9159-AF25-4AC2DA017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163A59-566E-536D-FCD3-6CB0474DD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61E84B-9875-678C-8593-5AB8F4BD3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933C2E-FFAF-6347-7F03-992FA36C7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65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632822-20AD-801C-B107-DB5AB995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99A9D3-06B6-1727-2CB1-0EC8F5962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4F601C-3245-D001-EB35-115065E89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AFEECB-EC24-345D-4C92-AF1CF8B2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ED8EF1-398A-AD7E-9931-1FF52AAE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046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7585AA-547E-972B-9925-AA19DAE94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974C90-40E0-BCEA-D1C3-DA9D8640F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ED865-EAD3-D423-458A-70370022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3B285-5083-417F-886E-6F46C527D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FF29C7-E36D-1352-79DD-C87F5B6E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85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2BBB3A-5140-4A5C-7394-C0BD67D63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C87BFBE-7E2F-0D4A-FDCA-A66735494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3AEB7C8-FD0C-DFE4-A4E7-AF92BC225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C8DC24-F175-07C9-5450-0DD049681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BCF9E15-4AC4-65DC-0FA9-F3FE1389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97C2054-F05A-3213-AD4D-BEB6D007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334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4CCE30-4C12-1C00-B92D-873E14F90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4FAAC1C-1814-881F-9D44-A7F88ECF6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DB30FEF-BB17-F03E-8A87-261A3704F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8AEF8D1-27AD-58B1-FFF7-19C23857B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1CC3ED2-35F0-FEB3-2D5E-DAA65FAD50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9A3089-B514-2E4F-D21D-C6DCBBEC9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F07C4DD-129F-1AE2-6E1E-25DD1028F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48B491C-353B-5D0E-2D85-810294B3C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089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42BF7A-9FDE-ACC7-0131-9FD3C335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AA54528-570F-F10F-F5F9-D6FA0B080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D479EC2-7910-EDD8-5750-AA964E6D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AD3840-1713-D4E6-F6C8-C02D01E0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94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EDFF12-EFA9-6B2F-D162-05245FB4E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18275BB-D1BF-248D-72B8-95DD6572C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85AB58-89B4-A99E-7E9F-D70342B0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56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A39385-F1F2-5B71-F9ED-74DE2B033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5C372A-CACB-B3F2-70B4-F6DC863EF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881656E-E444-7027-82D4-655984AE4C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3BDA064-78E1-C98E-0675-14C0F4CEA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14DEF21-F145-2208-4AC1-D93AD0262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EBA3FF6-BD77-E9C9-E58D-A2EEEC220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88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1CEB16-AD30-6C3F-ACF0-34869AAB4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BE9EA29-EDE8-9D92-0478-C9E6CA033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56A0E37-EC41-21C1-01BB-EB8C97636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D5BB76-2795-552B-5C97-F061DF65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0433DCC-F62B-FADE-7A36-0B57D2D39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3B0638-19B3-6B0F-710E-30018F08D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032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218028D-817F-6316-81FF-D6A4D833F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893F30B-4560-ED00-0C0A-68C6EEA5D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E9D688-A66D-1B2C-BAEA-AAAB9B7F7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3AEB3-46C8-43B2-8D9E-1C6539915F04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981953-CC1F-3B90-97F4-9CD874359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2DDDA2-3D20-0CE8-EBC0-0128C1A00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E7379-E282-4C00-AAA7-969EE9D5B5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94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042586A-2D25-7976-297C-E510DB35C67B}"/>
              </a:ext>
            </a:extLst>
          </p:cNvPr>
          <p:cNvSpPr txBox="1"/>
          <p:nvPr/>
        </p:nvSpPr>
        <p:spPr>
          <a:xfrm>
            <a:off x="278780" y="211873"/>
            <a:ext cx="298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3EEC4800-2082-EE51-7BC7-04095D1EE67E}"/>
              </a:ext>
            </a:extLst>
          </p:cNvPr>
          <p:cNvGrpSpPr/>
          <p:nvPr/>
        </p:nvGrpSpPr>
        <p:grpSpPr>
          <a:xfrm>
            <a:off x="844550" y="965201"/>
            <a:ext cx="2793370" cy="3569094"/>
            <a:chOff x="844550" y="965201"/>
            <a:chExt cx="2793370" cy="356909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B7C212D0-FA20-1B34-45B4-B4873E24AE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50" t="18920" r="34024" b="24243"/>
            <a:stretch/>
          </p:blipFill>
          <p:spPr>
            <a:xfrm>
              <a:off x="844550" y="965201"/>
              <a:ext cx="1092200" cy="233045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9FE0F0E-A902-3BEB-AF36-250F512C5F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31" t="18920" r="28342" b="24243"/>
            <a:stretch/>
          </p:blipFill>
          <p:spPr>
            <a:xfrm>
              <a:off x="2432049" y="965201"/>
              <a:ext cx="1092201" cy="2330450"/>
            </a:xfrm>
            <a:prstGeom prst="rect">
              <a:avLst/>
            </a:prstGeom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2AAB52E-252D-4E27-EF62-099E4F23E9A3}"/>
                </a:ext>
              </a:extLst>
            </p:cNvPr>
            <p:cNvSpPr txBox="1"/>
            <p:nvPr/>
          </p:nvSpPr>
          <p:spPr>
            <a:xfrm>
              <a:off x="2318377" y="3545642"/>
              <a:ext cx="1319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mAb-19A5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B25694DE-1E85-AA3B-9F85-04A32699655F}"/>
                </a:ext>
              </a:extLst>
            </p:cNvPr>
            <p:cNvSpPr txBox="1"/>
            <p:nvPr/>
          </p:nvSpPr>
          <p:spPr>
            <a:xfrm>
              <a:off x="1050393" y="3545641"/>
              <a:ext cx="7959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344"/>
              <a:r>
                <a:rPr lang="en-US" altLang="zh-CN" dirty="0">
                  <a:solidFill>
                    <a:prstClr val="black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Flag</a:t>
              </a:r>
              <a:endPara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F7462CD-D90F-0430-1FBA-1C62DF5D8BA6}"/>
                </a:ext>
              </a:extLst>
            </p:cNvPr>
            <p:cNvSpPr txBox="1"/>
            <p:nvPr/>
          </p:nvSpPr>
          <p:spPr>
            <a:xfrm>
              <a:off x="1602323" y="4164963"/>
              <a:ext cx="985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78220C7-47AB-3940-7470-5980F7DA6A38}"/>
              </a:ext>
            </a:extLst>
          </p:cNvPr>
          <p:cNvGrpSpPr/>
          <p:nvPr/>
        </p:nvGrpSpPr>
        <p:grpSpPr>
          <a:xfrm>
            <a:off x="4646930" y="4174489"/>
            <a:ext cx="4116070" cy="1238250"/>
            <a:chOff x="4646930" y="4174489"/>
            <a:chExt cx="4116070" cy="123825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57868A6-AB6D-7D3B-E581-2FD4F42821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97" t="29093" r="26363" b="40708"/>
            <a:stretch/>
          </p:blipFill>
          <p:spPr>
            <a:xfrm>
              <a:off x="6743700" y="4174489"/>
              <a:ext cx="1638300" cy="1238250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08C7D6C-D43D-38D0-3580-E1C7BE9AD03F}"/>
                </a:ext>
              </a:extLst>
            </p:cNvPr>
            <p:cNvSpPr txBox="1"/>
            <p:nvPr/>
          </p:nvSpPr>
          <p:spPr>
            <a:xfrm>
              <a:off x="4646930" y="4685965"/>
              <a:ext cx="1938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β-actin-</a:t>
              </a: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6DCCC6F4-6457-0B81-B918-C744A43C1052}"/>
                </a:ext>
              </a:extLst>
            </p:cNvPr>
            <p:cNvSpPr/>
            <p:nvPr/>
          </p:nvSpPr>
          <p:spPr>
            <a:xfrm>
              <a:off x="6413500" y="4438650"/>
              <a:ext cx="2349500" cy="457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0245CB1-F5C7-4B13-9C1A-9225635BE8EF}"/>
              </a:ext>
            </a:extLst>
          </p:cNvPr>
          <p:cNvGrpSpPr/>
          <p:nvPr/>
        </p:nvGrpSpPr>
        <p:grpSpPr>
          <a:xfrm>
            <a:off x="4019549" y="2533313"/>
            <a:ext cx="5003801" cy="1265991"/>
            <a:chOff x="4019549" y="2533313"/>
            <a:chExt cx="5003801" cy="1265991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234A5A5E-72C4-E68A-6AB0-CD05B76733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540" b="30584"/>
            <a:stretch/>
          </p:blipFill>
          <p:spPr>
            <a:xfrm>
              <a:off x="5964268" y="2533313"/>
              <a:ext cx="2981992" cy="1265991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B94DDA8F-53E2-87CA-875D-CB976327D4FC}"/>
                </a:ext>
              </a:extLst>
            </p:cNvPr>
            <p:cNvSpPr txBox="1"/>
            <p:nvPr/>
          </p:nvSpPr>
          <p:spPr>
            <a:xfrm>
              <a:off x="4019549" y="3128180"/>
              <a:ext cx="1938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ap72-</a:t>
              </a: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9C66757F-96DF-CA94-BEAB-64D987C49E97}"/>
                </a:ext>
              </a:extLst>
            </p:cNvPr>
            <p:cNvSpPr/>
            <p:nvPr/>
          </p:nvSpPr>
          <p:spPr>
            <a:xfrm>
              <a:off x="7562850" y="3200401"/>
              <a:ext cx="1460500" cy="457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71A5ED74-6149-71DD-797C-126DDABA7675}"/>
              </a:ext>
            </a:extLst>
          </p:cNvPr>
          <p:cNvGrpSpPr/>
          <p:nvPr/>
        </p:nvGrpSpPr>
        <p:grpSpPr>
          <a:xfrm>
            <a:off x="4026248" y="260350"/>
            <a:ext cx="4920012" cy="2048708"/>
            <a:chOff x="4026248" y="260350"/>
            <a:chExt cx="4920012" cy="2048708"/>
          </a:xfrm>
        </p:grpSpPr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CAA323C8-B35A-D7A1-F0BC-B18B4D5958C0}"/>
                </a:ext>
              </a:extLst>
            </p:cNvPr>
            <p:cNvGrpSpPr/>
            <p:nvPr/>
          </p:nvGrpSpPr>
          <p:grpSpPr>
            <a:xfrm>
              <a:off x="4026248" y="260350"/>
              <a:ext cx="4920012" cy="2048708"/>
              <a:chOff x="4026248" y="260350"/>
              <a:chExt cx="4920012" cy="2048708"/>
            </a:xfrm>
          </p:grpSpPr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6BE1178F-8C7F-817C-78C1-A19E1FFD5BC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760" b="36274"/>
              <a:stretch/>
            </p:blipFill>
            <p:spPr>
              <a:xfrm>
                <a:off x="5964268" y="260350"/>
                <a:ext cx="2981992" cy="2048708"/>
              </a:xfrm>
              <a:prstGeom prst="rect">
                <a:avLst/>
              </a:prstGeom>
            </p:spPr>
          </p:pic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D2DE341-5877-5634-E85A-D6BA727CCDF8}"/>
                  </a:ext>
                </a:extLst>
              </p:cNvPr>
              <p:cNvSpPr txBox="1"/>
              <p:nvPr/>
            </p:nvSpPr>
            <p:spPr>
              <a:xfrm>
                <a:off x="4026248" y="1229040"/>
                <a:ext cx="19380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mAb-19A5-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C2CE75B4-F605-156E-8FB2-03D9B8ED9329}"/>
                </a:ext>
              </a:extLst>
            </p:cNvPr>
            <p:cNvSpPr/>
            <p:nvPr/>
          </p:nvSpPr>
          <p:spPr>
            <a:xfrm>
              <a:off x="7321550" y="1185106"/>
              <a:ext cx="1460500" cy="457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2E5EAC53-D219-7EF9-D86C-A71E738D60D9}"/>
              </a:ext>
            </a:extLst>
          </p:cNvPr>
          <p:cNvSpPr txBox="1"/>
          <p:nvPr/>
        </p:nvSpPr>
        <p:spPr>
          <a:xfrm>
            <a:off x="7095391" y="5603258"/>
            <a:ext cx="985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44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</Words>
  <Application>Microsoft Office PowerPoint</Application>
  <PresentationFormat>宽屏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志钊 林</dc:creator>
  <cp:lastModifiedBy>志钊 林</cp:lastModifiedBy>
  <cp:revision>1</cp:revision>
  <dcterms:created xsi:type="dcterms:W3CDTF">2024-02-01T10:20:06Z</dcterms:created>
  <dcterms:modified xsi:type="dcterms:W3CDTF">2024-02-01T10:31:45Z</dcterms:modified>
</cp:coreProperties>
</file>