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755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8745-D7CE-456E-A288-AA180035A41E}" type="datetimeFigureOut">
              <a:rPr lang="zh-TW" altLang="en-US" smtClean="0"/>
              <a:t>2024/2/3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3212D-E666-4407-BA0C-0F00A02BB7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996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8745-D7CE-456E-A288-AA180035A41E}" type="datetimeFigureOut">
              <a:rPr lang="zh-TW" altLang="en-US" smtClean="0"/>
              <a:t>2024/2/3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3212D-E666-4407-BA0C-0F00A02BB7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1927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8745-D7CE-456E-A288-AA180035A41E}" type="datetimeFigureOut">
              <a:rPr lang="zh-TW" altLang="en-US" smtClean="0"/>
              <a:t>2024/2/3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3212D-E666-4407-BA0C-0F00A02BB7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6199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8745-D7CE-456E-A288-AA180035A41E}" type="datetimeFigureOut">
              <a:rPr lang="zh-TW" altLang="en-US" smtClean="0"/>
              <a:t>2024/2/3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3212D-E666-4407-BA0C-0F00A02BB7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0182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8745-D7CE-456E-A288-AA180035A41E}" type="datetimeFigureOut">
              <a:rPr lang="zh-TW" altLang="en-US" smtClean="0"/>
              <a:t>2024/2/3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3212D-E666-4407-BA0C-0F00A02BB7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2791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8745-D7CE-456E-A288-AA180035A41E}" type="datetimeFigureOut">
              <a:rPr lang="zh-TW" altLang="en-US" smtClean="0"/>
              <a:t>2024/2/3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3212D-E666-4407-BA0C-0F00A02BB7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8359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8745-D7CE-456E-A288-AA180035A41E}" type="datetimeFigureOut">
              <a:rPr lang="zh-TW" altLang="en-US" smtClean="0"/>
              <a:t>2024/2/3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3212D-E666-4407-BA0C-0F00A02BB7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8854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8745-D7CE-456E-A288-AA180035A41E}" type="datetimeFigureOut">
              <a:rPr lang="zh-TW" altLang="en-US" smtClean="0"/>
              <a:t>2024/2/3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3212D-E666-4407-BA0C-0F00A02BB7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0093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8745-D7CE-456E-A288-AA180035A41E}" type="datetimeFigureOut">
              <a:rPr lang="zh-TW" altLang="en-US" smtClean="0"/>
              <a:t>2024/2/3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3212D-E666-4407-BA0C-0F00A02BB7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4577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8745-D7CE-456E-A288-AA180035A41E}" type="datetimeFigureOut">
              <a:rPr lang="zh-TW" altLang="en-US" smtClean="0"/>
              <a:t>2024/2/3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3212D-E666-4407-BA0C-0F00A02BB7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70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8745-D7CE-456E-A288-AA180035A41E}" type="datetimeFigureOut">
              <a:rPr lang="zh-TW" altLang="en-US" smtClean="0"/>
              <a:t>2024/2/3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3212D-E666-4407-BA0C-0F00A02BB7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186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78745-D7CE-456E-A288-AA180035A41E}" type="datetimeFigureOut">
              <a:rPr lang="zh-TW" altLang="en-US" smtClean="0"/>
              <a:t>2024/2/3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3212D-E666-4407-BA0C-0F00A02BB7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4044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C0B7BFFC-E909-4A38-BEA7-00A61B382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12" y="1389888"/>
            <a:ext cx="5827776" cy="636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59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</TotalTime>
  <Words>0</Words>
  <Application>Microsoft Office PowerPoint</Application>
  <PresentationFormat>如螢幕大小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SJW</dc:creator>
  <cp:lastModifiedBy>素珍 王</cp:lastModifiedBy>
  <cp:revision>8</cp:revision>
  <dcterms:created xsi:type="dcterms:W3CDTF">2023-12-21T05:16:22Z</dcterms:created>
  <dcterms:modified xsi:type="dcterms:W3CDTF">2024-02-03T13:05:35Z</dcterms:modified>
</cp:coreProperties>
</file>