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EAD260-C386-4355-B919-0C358E7B3F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D00E162-4B6D-438D-9BC5-6994A5AAE1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35607E2-6B78-4617-98B0-1733C864D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3E874-781A-42DD-8C26-716D5A1B5BF2}" type="datetimeFigureOut">
              <a:rPr lang="zh-CN" altLang="en-US" smtClean="0"/>
              <a:t>2020/11/1 Sunday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88915CB-F8CC-4ED9-9AE8-CC2A00946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459C47D-33B0-4D53-AF3E-D25B0E497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191C8-11CF-4549-B22E-DBCD7D6DA0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1167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73D7E1-D935-448C-A3AB-E9D8E72D1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EEC67A4-8026-4D1D-9B7F-8CC549BD6F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3CAC848-0571-40D0-8C76-AD17E0604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3E874-781A-42DD-8C26-716D5A1B5BF2}" type="datetimeFigureOut">
              <a:rPr lang="zh-CN" altLang="en-US" smtClean="0"/>
              <a:t>2020/11/1 Sunday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628091A-B184-4109-9E97-E5E17DBE3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0B629D8-5076-4135-925F-85AA8699C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191C8-11CF-4549-B22E-DBCD7D6DA0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1890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177885-5324-49CB-8EED-88EF642D2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3C9B138-BB6C-44AF-B1B3-00AC84A271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5A561D4-52C9-4C16-A20B-729F90DE1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3E874-781A-42DD-8C26-716D5A1B5BF2}" type="datetimeFigureOut">
              <a:rPr lang="zh-CN" altLang="en-US" smtClean="0"/>
              <a:t>2020/11/1 Sunday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BFCD0E4-82C5-4C92-B8B0-263A07AA4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7357112-7A85-48EB-AFCD-C0BE1AA1C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191C8-11CF-4549-B22E-DBCD7D6DA0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9156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80AC602-732C-4188-9C5A-F81D535A4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3180292-58C4-4D90-B0B0-0B80C0F64E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C3A0849-55DA-4EA0-B806-040B1946E6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3618D36-3A95-4DB0-867C-F60E31D2E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3E874-781A-42DD-8C26-716D5A1B5BF2}" type="datetimeFigureOut">
              <a:rPr lang="zh-CN" altLang="en-US" smtClean="0"/>
              <a:t>2020/11/1 Sunday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2FDD485-10F4-4B6A-B1C8-71B60B8EF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1EDDA0A-ACFD-401D-9B64-A9E609B2A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191C8-11CF-4549-B22E-DBCD7D6DA0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8760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3AE8A7-4AC5-4422-9338-5A83B6E23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E845838-6E78-4EA2-965C-1645A8EB79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443A9C0-FE7F-4531-B093-5974E46704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1924CE34-59E9-4C78-A36C-3E171B2DF5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66FEE45-D4E6-4504-A9FB-BE43BC1DDD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A28A15B-8382-4560-81C9-656A080F0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3E874-781A-42DD-8C26-716D5A1B5BF2}" type="datetimeFigureOut">
              <a:rPr lang="zh-CN" altLang="en-US" smtClean="0"/>
              <a:t>2020/11/1 Sunday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C4932BDD-D456-4AEC-ABB6-62CEF8286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225C146-29D5-4798-9980-20B6E5BFD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191C8-11CF-4549-B22E-DBCD7D6DA0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9333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7D5B2E-F26C-43AB-AC5B-8E2FDC97F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566857A-56E8-4197-BA65-DF68734D4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3E874-781A-42DD-8C26-716D5A1B5BF2}" type="datetimeFigureOut">
              <a:rPr lang="zh-CN" altLang="en-US" smtClean="0"/>
              <a:t>2020/11/1 Sunday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299ACA-21FA-44DF-9309-0D80820F7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76952C4-B093-43AA-B4FB-792EA1CFA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191C8-11CF-4549-B22E-DBCD7D6DA0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090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F656FEF-0E4A-4AF7-9910-4FD9A6FB1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3E874-781A-42DD-8C26-716D5A1B5BF2}" type="datetimeFigureOut">
              <a:rPr lang="zh-CN" altLang="en-US" smtClean="0"/>
              <a:t>2020/11/1 Sunday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23ACEFB-A8F4-423A-BD8D-1DF6973A7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7F9A0F8-062B-4AE0-ADA1-3F523B0D7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191C8-11CF-4549-B22E-DBCD7D6DA0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652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66799E-1254-4B06-A0AA-A43464293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EC20BE7-1777-4998-A58C-7D6B2E6531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CA85351-75D7-4464-A2C7-B742E7E399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22DBEDD-9FE0-4299-9A8D-C355DE7A7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3E874-781A-42DD-8C26-716D5A1B5BF2}" type="datetimeFigureOut">
              <a:rPr lang="zh-CN" altLang="en-US" smtClean="0"/>
              <a:t>2020/11/1 Sunday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0AD54B4-9E84-45EC-9AB6-7B0C7BD6B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1431D5B-22AB-42DB-AD4A-8853B2102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191C8-11CF-4549-B22E-DBCD7D6DA0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1101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ACB8E6-883F-4E5E-B84A-029CA8D47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D14A2542-6AE4-49E3-8F50-E06CA074A8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D82103F-20FE-4BA5-9585-1D78B86FDA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65B1E98-CD3C-4295-8C8A-BA3D28CF3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3E874-781A-42DD-8C26-716D5A1B5BF2}" type="datetimeFigureOut">
              <a:rPr lang="zh-CN" altLang="en-US" smtClean="0"/>
              <a:t>2020/11/1 Sunday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7E43F4C-D36E-48DB-83CA-14DCD1A30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173A39C-C86A-4842-A610-86A768B99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191C8-11CF-4549-B22E-DBCD7D6DA0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6987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6C68E8-1788-4641-909E-DDB8CFDDB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FB6185A-AC4B-42AA-92FD-7A848002C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AF115B7-6DE3-46F3-B2F7-1DB69DC2A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3E874-781A-42DD-8C26-716D5A1B5BF2}" type="datetimeFigureOut">
              <a:rPr lang="zh-CN" altLang="en-US" smtClean="0"/>
              <a:t>2020/11/1 Sunday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008839F-98BF-48F2-A97B-E63DFDB49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B4A5D69-8309-478F-9EFC-96D30BA34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191C8-11CF-4549-B22E-DBCD7D6DA0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3927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0BF1BC55-C587-4DCC-A40E-C2EAA528FA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91AD039-4C99-4737-9796-B89ABC3844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87BDAB6-2DE0-4133-8EF1-416272D04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3E874-781A-42DD-8C26-716D5A1B5BF2}" type="datetimeFigureOut">
              <a:rPr lang="zh-CN" altLang="en-US" smtClean="0"/>
              <a:t>2020/11/1 Sunday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AF97BBD-6F8E-43D5-8275-21A78092F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DD2BB16-6BBD-494E-AC86-6E8AF79DF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191C8-11CF-4549-B22E-DBCD7D6DA0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2978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23C691E-BF4B-49CD-A710-779FA1983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47DB673-C078-43AC-86AC-3104D2C78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E9D0B7D-622E-4008-BC74-5E657DB580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D3E874-781A-42DD-8C26-716D5A1B5BF2}" type="datetimeFigureOut">
              <a:rPr lang="zh-CN" altLang="en-US" smtClean="0"/>
              <a:t>2020/11/1 Sunday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F15AF39-3E31-4C16-A7A9-5BB0EE8FD2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408679E-CE68-46AD-AC60-2509F5A74A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191C8-11CF-4549-B22E-DBCD7D6DA0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7121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2.gif"/><Relationship Id="rId7" Type="http://schemas.openxmlformats.org/officeDocument/2006/relationships/image" Target="../media/image6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4" Type="http://schemas.openxmlformats.org/officeDocument/2006/relationships/image" Target="../media/image3.gif"/><Relationship Id="rId9" Type="http://schemas.openxmlformats.org/officeDocument/2006/relationships/image" Target="../media/image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16891B-DA10-4C0A-B2CE-026A19DF9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714" y="1741671"/>
            <a:ext cx="9806126" cy="1325563"/>
          </a:xfrm>
        </p:spPr>
        <p:txBody>
          <a:bodyPr/>
          <a:lstStyle/>
          <a:p>
            <a:r>
              <a:rPr lang="en-US" altLang="zh-CN" b="1" dirty="0"/>
              <a:t>Please play the next page in full screen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2594480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F987D0DA-D9C0-4B85-83F7-06D6F7BB805C}"/>
              </a:ext>
            </a:extLst>
          </p:cNvPr>
          <p:cNvSpPr txBox="1"/>
          <p:nvPr/>
        </p:nvSpPr>
        <p:spPr>
          <a:xfrm>
            <a:off x="2989438" y="135404"/>
            <a:ext cx="6213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 Unicode MS"/>
              </a:rPr>
              <a:t>Conspecific Courting and Mating Behavior</a:t>
            </a:r>
            <a:endParaRPr lang="zh-CN" altLang="en-US" sz="2400" b="1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4567614-D95D-4070-815E-6E63D75799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94" y="926927"/>
            <a:ext cx="2249725" cy="1687294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A1B0A535-3118-4ECC-996F-04AB83E2B8BE}"/>
              </a:ext>
            </a:extLst>
          </p:cNvPr>
          <p:cNvSpPr txBox="1"/>
          <p:nvPr/>
        </p:nvSpPr>
        <p:spPr>
          <a:xfrm>
            <a:off x="536330" y="2690220"/>
            <a:ext cx="21422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Male courting female </a:t>
            </a:r>
          </a:p>
          <a:p>
            <a:pPr algn="ctr"/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en-US" altLang="zh-CN" sz="1600" b="1" i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suzukii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zh-CN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7AC89F70-AAE6-4589-B6B0-24966DC814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3480" y="926927"/>
            <a:ext cx="2249725" cy="1687294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1A71909C-E45A-4751-B908-9A95BCDDE412}"/>
              </a:ext>
            </a:extLst>
          </p:cNvPr>
          <p:cNvSpPr txBox="1"/>
          <p:nvPr/>
        </p:nvSpPr>
        <p:spPr>
          <a:xfrm>
            <a:off x="3550954" y="2691824"/>
            <a:ext cx="21422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zh-CN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Male mating female </a:t>
            </a:r>
          </a:p>
          <a:p>
            <a:pPr lvl="0" algn="ctr"/>
            <a:r>
              <a:rPr lang="en-US" altLang="zh-CN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en-US" altLang="zh-CN" sz="1600" b="1" i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suzukii</a:t>
            </a:r>
            <a:r>
              <a:rPr lang="en-US" altLang="zh-CN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zh-CN" altLang="en-US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A8FA3399-8842-4936-AA33-2E0A037AD6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904" y="901654"/>
            <a:ext cx="2249725" cy="1687294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F119F3E5-9305-474B-A2A5-10196250540A}"/>
              </a:ext>
            </a:extLst>
          </p:cNvPr>
          <p:cNvSpPr txBox="1"/>
          <p:nvPr/>
        </p:nvSpPr>
        <p:spPr>
          <a:xfrm>
            <a:off x="6431613" y="2690221"/>
            <a:ext cx="23192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Male courting female </a:t>
            </a:r>
          </a:p>
          <a:p>
            <a:pPr algn="ctr"/>
            <a:r>
              <a:rPr lang="en-US" altLang="zh-CN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 Unicode MS"/>
              </a:rPr>
              <a:t>D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 Unicode MS"/>
              </a:rPr>
              <a:t>.</a:t>
            </a:r>
            <a:r>
              <a:rPr lang="en-US" altLang="zh-CN" sz="16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 Unicode MS"/>
              </a:rPr>
              <a:t> melanogaster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 Unicode MS"/>
              </a:rPr>
              <a:t>)</a:t>
            </a:r>
            <a:endParaRPr lang="zh-CN" altLang="en-US" b="1" dirty="0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CEE0CF61-242C-4B4D-8824-69C2969CC7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6458" y="901654"/>
            <a:ext cx="2249725" cy="1687294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C74B6E4B-417A-40E4-9074-73115951749C}"/>
              </a:ext>
            </a:extLst>
          </p:cNvPr>
          <p:cNvSpPr txBox="1"/>
          <p:nvPr/>
        </p:nvSpPr>
        <p:spPr>
          <a:xfrm>
            <a:off x="9510242" y="2690221"/>
            <a:ext cx="21459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zh-CN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Male mating female </a:t>
            </a:r>
          </a:p>
          <a:p>
            <a:pPr lvl="0" algn="ctr"/>
            <a:r>
              <a:rPr lang="en-US" altLang="zh-CN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 Unicode MS"/>
              </a:rPr>
              <a:t>D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 Unicode MS"/>
              </a:rPr>
              <a:t>.</a:t>
            </a:r>
            <a:r>
              <a:rPr lang="en-US" altLang="zh-CN" sz="16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 Unicode MS"/>
              </a:rPr>
              <a:t> melanogaster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 Unicode MS"/>
              </a:rPr>
              <a:t>)</a:t>
            </a:r>
            <a:endParaRPr lang="zh-CN" altLang="en-US" b="1" dirty="0">
              <a:solidFill>
                <a:prstClr val="black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DE04D06D-8973-4914-B353-13D2642C3796}"/>
              </a:ext>
            </a:extLst>
          </p:cNvPr>
          <p:cNvSpPr txBox="1"/>
          <p:nvPr/>
        </p:nvSpPr>
        <p:spPr>
          <a:xfrm>
            <a:off x="2792269" y="3274995"/>
            <a:ext cx="67300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 Unicode MS"/>
              </a:rPr>
              <a:t>Interspecific Courting and Mating Behavior</a:t>
            </a:r>
            <a:endParaRPr lang="zh-CN" altLang="en-US" sz="2400" b="1" dirty="0">
              <a:solidFill>
                <a:prstClr val="black"/>
              </a:solidFill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B45A8B08-63E4-431D-9F0B-D899E15B18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94" y="4095421"/>
            <a:ext cx="2249725" cy="1687294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E11F47C2-92E2-479B-A666-71B3FB1B2EFC}"/>
              </a:ext>
            </a:extLst>
          </p:cNvPr>
          <p:cNvSpPr txBox="1"/>
          <p:nvPr/>
        </p:nvSpPr>
        <p:spPr>
          <a:xfrm>
            <a:off x="718703" y="5895616"/>
            <a:ext cx="17983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zh-CN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Male (</a:t>
            </a:r>
            <a:r>
              <a:rPr lang="en-US" altLang="zh-CN" sz="16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en-US" altLang="zh-CN" sz="1600" b="1" i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suzukii</a:t>
            </a:r>
            <a:r>
              <a:rPr lang="en-US" altLang="zh-CN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lvl="0" algn="ctr"/>
            <a:r>
              <a:rPr lang="en-US" altLang="zh-CN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courting female </a:t>
            </a:r>
          </a:p>
          <a:p>
            <a:pPr lvl="0" algn="ctr"/>
            <a:r>
              <a:rPr lang="en-US" altLang="zh-CN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 Unicode MS"/>
              </a:rPr>
              <a:t>D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 Unicode MS"/>
              </a:rPr>
              <a:t>.</a:t>
            </a:r>
            <a:r>
              <a:rPr lang="en-US" altLang="zh-CN" sz="16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 Unicode MS"/>
              </a:rPr>
              <a:t> melanogaster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 Unicode MS"/>
              </a:rPr>
              <a:t>)</a:t>
            </a:r>
            <a:endParaRPr lang="zh-CN" altLang="en-US" b="1" dirty="0">
              <a:solidFill>
                <a:prstClr val="black"/>
              </a:solidFill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44BC2D4C-85F2-464C-868B-EAF8CFEB59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351" y="4095421"/>
            <a:ext cx="2230890" cy="1687294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1A61350B-0B3B-482F-9C6E-A8BFE66EA0B4}"/>
              </a:ext>
            </a:extLst>
          </p:cNvPr>
          <p:cNvSpPr txBox="1"/>
          <p:nvPr/>
        </p:nvSpPr>
        <p:spPr>
          <a:xfrm>
            <a:off x="3669149" y="5895616"/>
            <a:ext cx="17983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zh-CN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Male (</a:t>
            </a:r>
            <a:r>
              <a:rPr lang="en-US" altLang="zh-CN" sz="16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en-US" altLang="zh-CN" sz="1600" b="1" i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suzukii</a:t>
            </a:r>
            <a:r>
              <a:rPr lang="en-US" altLang="zh-CN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lvl="0" algn="ctr"/>
            <a:r>
              <a:rPr lang="en-US" altLang="zh-CN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mating female </a:t>
            </a:r>
          </a:p>
          <a:p>
            <a:pPr lvl="0" algn="ctr"/>
            <a:r>
              <a:rPr lang="en-US" altLang="zh-CN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 Unicode MS"/>
              </a:rPr>
              <a:t>D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 Unicode MS"/>
              </a:rPr>
              <a:t>.</a:t>
            </a:r>
            <a:r>
              <a:rPr lang="en-US" altLang="zh-CN" sz="16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 Unicode MS"/>
              </a:rPr>
              <a:t> melanogaster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 Unicode MS"/>
              </a:rPr>
              <a:t>)</a:t>
            </a:r>
            <a:endParaRPr lang="zh-CN" altLang="en-US" b="1" dirty="0">
              <a:solidFill>
                <a:prstClr val="black"/>
              </a:solidFill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CB67DD17-98C5-4BF0-B73E-2AD0F82EEF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6458" y="4095421"/>
            <a:ext cx="2249725" cy="1687294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8F630ECB-09E6-4D9E-A153-1EB1653EDDDD}"/>
              </a:ext>
            </a:extLst>
          </p:cNvPr>
          <p:cNvSpPr txBox="1"/>
          <p:nvPr/>
        </p:nvSpPr>
        <p:spPr>
          <a:xfrm>
            <a:off x="9236670" y="5895616"/>
            <a:ext cx="26627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zh-CN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Male (</a:t>
            </a:r>
            <a:r>
              <a:rPr lang="en-US" altLang="zh-CN" sz="16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en-US" altLang="zh-CN" sz="1600" b="1" i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suzukii</a:t>
            </a:r>
            <a:r>
              <a:rPr lang="en-US" altLang="zh-CN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lvl="0" algn="ctr"/>
            <a:r>
              <a:rPr lang="en-US" altLang="zh-CN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mating male (</a:t>
            </a:r>
            <a:r>
              <a:rPr lang="en-US" altLang="zh-CN" sz="16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 Unicode MS"/>
              </a:rPr>
              <a:t>D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 Unicode MS"/>
              </a:rPr>
              <a:t>.</a:t>
            </a:r>
            <a:r>
              <a:rPr lang="en-US" altLang="zh-CN" sz="16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 Unicode MS"/>
              </a:rPr>
              <a:t> melanogaster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 Unicode MS"/>
              </a:rPr>
              <a:t>)</a:t>
            </a:r>
            <a:endParaRPr lang="zh-CN" altLang="en-US" b="1" dirty="0">
              <a:solidFill>
                <a:prstClr val="black"/>
              </a:solidFill>
            </a:endParaRP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00D88844-98FD-419C-A1C9-11C44815B88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19" y="4110203"/>
            <a:ext cx="2249725" cy="1687294"/>
          </a:xfrm>
          <a:prstGeom prst="rect">
            <a:avLst/>
          </a:prstGeom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F8B6735D-7BB9-4B70-8A12-1D988F3C25DD}"/>
              </a:ext>
            </a:extLst>
          </p:cNvPr>
          <p:cNvSpPr txBox="1"/>
          <p:nvPr/>
        </p:nvSpPr>
        <p:spPr>
          <a:xfrm>
            <a:off x="6178724" y="5895616"/>
            <a:ext cx="26627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zh-CN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Male (</a:t>
            </a:r>
            <a:r>
              <a:rPr lang="en-US" altLang="zh-CN" sz="16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en-US" altLang="zh-CN" sz="1600" b="1" i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suzukii</a:t>
            </a:r>
            <a:r>
              <a:rPr lang="en-US" altLang="zh-CN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lvl="0" algn="ctr"/>
            <a:r>
              <a:rPr lang="en-US" altLang="zh-CN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courting male (</a:t>
            </a:r>
            <a:r>
              <a:rPr lang="en-US" altLang="zh-CN" sz="16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 Unicode MS"/>
              </a:rPr>
              <a:t>D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 Unicode MS"/>
              </a:rPr>
              <a:t>.</a:t>
            </a:r>
            <a:r>
              <a:rPr lang="en-US" altLang="zh-CN" sz="16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 Unicode MS"/>
              </a:rPr>
              <a:t> melanogaster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 Unicode MS"/>
              </a:rPr>
              <a:t>)</a:t>
            </a:r>
            <a:endParaRPr lang="zh-CN" altLang="en-US" b="1" dirty="0">
              <a:solidFill>
                <a:prstClr val="black"/>
              </a:solidFill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C8CC0A0A-DFF6-48BD-98E5-E9331F6FD1DD}"/>
              </a:ext>
            </a:extLst>
          </p:cNvPr>
          <p:cNvSpPr txBox="1"/>
          <p:nvPr/>
        </p:nvSpPr>
        <p:spPr>
          <a:xfrm>
            <a:off x="1314655" y="479138"/>
            <a:ext cx="4586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endParaRPr lang="zh-CN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571ABEC5-E6B6-4A5F-967B-576B83DD622D}"/>
              </a:ext>
            </a:extLst>
          </p:cNvPr>
          <p:cNvSpPr/>
          <p:nvPr/>
        </p:nvSpPr>
        <p:spPr>
          <a:xfrm>
            <a:off x="4290191" y="508976"/>
            <a:ext cx="4735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  <a:endParaRPr lang="zh-CN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EEE0FE20-0750-4D03-BB52-330F504CEF19}"/>
              </a:ext>
            </a:extLst>
          </p:cNvPr>
          <p:cNvSpPr/>
          <p:nvPr/>
        </p:nvSpPr>
        <p:spPr>
          <a:xfrm>
            <a:off x="1329529" y="3672071"/>
            <a:ext cx="4437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(e)</a:t>
            </a:r>
            <a:endParaRPr lang="zh-CN" altLang="en-US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166B5F41-0099-4F40-A990-EF181D5DB255}"/>
              </a:ext>
            </a:extLst>
          </p:cNvPr>
          <p:cNvSpPr/>
          <p:nvPr/>
        </p:nvSpPr>
        <p:spPr>
          <a:xfrm>
            <a:off x="7288214" y="479138"/>
            <a:ext cx="4437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(c)</a:t>
            </a:r>
            <a:endParaRPr lang="zh-CN" altLang="en-US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B487AF50-01E8-4283-9176-DA8CCE3C37FD}"/>
              </a:ext>
            </a:extLst>
          </p:cNvPr>
          <p:cNvSpPr/>
          <p:nvPr/>
        </p:nvSpPr>
        <p:spPr>
          <a:xfrm>
            <a:off x="10294549" y="494185"/>
            <a:ext cx="4735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(d)</a:t>
            </a:r>
            <a:endParaRPr lang="zh-CN" altLang="en-US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F4A581A4-E24C-4EE6-8C2C-24E8434CA3A5}"/>
              </a:ext>
            </a:extLst>
          </p:cNvPr>
          <p:cNvSpPr/>
          <p:nvPr/>
        </p:nvSpPr>
        <p:spPr>
          <a:xfrm>
            <a:off x="4314055" y="3663489"/>
            <a:ext cx="4153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(f)</a:t>
            </a:r>
            <a:endParaRPr lang="zh-CN" altLang="en-US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A17ED8E6-489D-438A-B66E-F1288F16540C}"/>
              </a:ext>
            </a:extLst>
          </p:cNvPr>
          <p:cNvSpPr/>
          <p:nvPr/>
        </p:nvSpPr>
        <p:spPr>
          <a:xfrm>
            <a:off x="7217769" y="3663489"/>
            <a:ext cx="4735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(g)</a:t>
            </a:r>
            <a:endParaRPr lang="zh-CN" altLang="en-US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8C2C1C98-E633-462A-9956-4133C9ABB157}"/>
              </a:ext>
            </a:extLst>
          </p:cNvPr>
          <p:cNvSpPr/>
          <p:nvPr/>
        </p:nvSpPr>
        <p:spPr>
          <a:xfrm>
            <a:off x="10273881" y="3680555"/>
            <a:ext cx="4735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(h)</a:t>
            </a:r>
            <a:endParaRPr lang="zh-CN" altLang="en-US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7872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126</Words>
  <Application>Microsoft Office PowerPoint</Application>
  <PresentationFormat>宽屏</PresentationFormat>
  <Paragraphs>29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7" baseType="lpstr">
      <vt:lpstr>等线</vt:lpstr>
      <vt:lpstr>等线 Light</vt:lpstr>
      <vt:lpstr>Arial</vt:lpstr>
      <vt:lpstr>Times New Roman</vt:lpstr>
      <vt:lpstr>Office 主题​​</vt:lpstr>
      <vt:lpstr>Please play the next page in full screen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15</cp:revision>
  <dcterms:created xsi:type="dcterms:W3CDTF">2020-06-29T02:45:32Z</dcterms:created>
  <dcterms:modified xsi:type="dcterms:W3CDTF">2020-11-01T05:39:44Z</dcterms:modified>
</cp:coreProperties>
</file>