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江 悠希" initials="大江" lastIdx="7" clrIdx="0">
    <p:extLst>
      <p:ext uri="{19B8F6BF-5375-455C-9EA6-DF929625EA0E}">
        <p15:presenceInfo xmlns:p15="http://schemas.microsoft.com/office/powerpoint/2012/main" userId="16ab6fb9821986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455" autoAdjust="0"/>
  </p:normalViewPr>
  <p:slideViewPr>
    <p:cSldViewPr snapToGrid="0">
      <p:cViewPr varScale="1">
        <p:scale>
          <a:sx n="37" d="100"/>
          <a:sy n="37" d="100"/>
        </p:scale>
        <p:origin x="926" y="38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837CA-FAB2-4D6C-A543-2D42DAD9EC25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D3F50-CADE-4AE1-BC34-F1499A595E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871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*;P&lt;0.01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D3F50-CADE-4AE1-BC34-F1499A595E0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33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16BC95-8448-BF9E-3914-78E883ADE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E90C531-C24D-5CA5-638E-5867F17EC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F156F9-7B1B-9751-13CF-3F3837D2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B80023-AE12-11ED-546F-4B245038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1062E6-C85A-4C58-5F06-11248BE7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15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9767D-FB75-10F4-FF6E-6AC2CEFAB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F77166-6C2E-165E-CC34-1E0B73639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D5D684-9BD1-B24D-0439-DDA825529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E27154-309A-2272-4080-1376A30D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3D38E0-32BB-3CB0-BDEB-852C6483E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89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5132-99BD-6F50-F133-4E05AF8F3E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A1E119-EB40-7853-8882-AF686B8C0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41AAA3-79B6-49A8-11B6-F2AD98DDB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F172175-A1C2-A610-BCF3-A66CC74F4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A6BDF9-D028-5F48-F21B-BA1013D12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8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5B0001-0AFE-4164-D05E-AF3B8EA3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F6F3D4-6D6A-4494-C759-D6C68F18A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1CFBBF-3700-F8D9-8DA7-779005FE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9B79E-314F-9336-8117-0EEBB6921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4FE73D-793B-BA3A-7FC4-8072C214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85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257370-F038-2811-CF07-A8A292AB8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07DA1A-CBE3-28CB-71CC-2DAB65F4F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DE54F6-C174-B8C1-8A1A-664607E53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AC796B-5829-115E-DA07-B86031F00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23131F-1764-4E4F-FB08-3B9F2022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62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C3DFD9-7259-72F6-FDAB-373626A94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EB6218-DED8-6582-7AC7-E2418D09D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7B25FD-8E2A-CFC3-E365-D365E91B4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B6BBB6-DCD4-937D-94A5-EDFB94A5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837F69-3D1C-01C2-FA97-B89157A8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6B9A7E-D349-5882-E115-A28B99DAE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95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E9B276-A8F9-ADA6-7D2B-A17F49EB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E955F3-3BAD-69E3-3D45-AE13CBBF5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F29295-81B1-6945-1F5B-F6F238EE2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B131509-D53F-743E-5E27-A044854C0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45D4BCB-732A-42F3-2C31-BC9A4C876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08A9D2F-D8B3-4A70-58A1-191A74AA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E71D37A-593A-6BCA-D0B7-247ACAC4C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739430-0D2D-EDDC-C80C-D992C94F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42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6CB47D-194E-73F1-33F5-35AD07C18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772D493-E37C-4258-77DB-118FF84C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5E123F6-8FD6-947A-61A6-B77758CB6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BACA04-83CF-D657-7A85-D3FB9667F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61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9676E2-6193-7C60-5175-9A0E54E07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F5B63E-CC02-F300-5686-DE84CCBD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C1FEEB-31E9-3CD7-FDE0-4CBBC614B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817FFC-3B77-584C-5338-E704065E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712C86C-8805-757A-7EB9-A70EA918F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A8BA450-0262-BCD1-AD49-03BAE9D91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A5F016-4139-BF6B-856D-BFA290BB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5B96B0-5A91-A957-6CA8-9C8A27BFA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354990-6EEC-9D2B-F423-477D4826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70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39847D-12DE-AED4-6262-18554852E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AA5DF89-71F7-E3BE-0E07-0564BCD99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B31630-21EB-6598-82DC-52C9BF19C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461B91-8119-5373-8C3D-129B7EEFC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6E434B7-23C3-4E7E-DDB6-D517AC3FD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606321-4AC3-854F-2A92-9BC9256FD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84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0EF619D-D53D-D1EA-224C-8AF8DEEF0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5D8265-8FF8-3401-C570-98765F7C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C42E38-47CA-9C64-A40B-22697F705F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5BC3C-AC02-4D2F-89C2-EF2196E316B3}" type="datetimeFigureOut">
              <a:rPr kumimoji="1" lang="ja-JP" altLang="en-US" smtClean="0"/>
              <a:t>2023/7/12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43D552-7EEC-058A-00AB-80989FD507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7C4ACE-B4FF-EDD6-562E-FB1C5BFD0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1238-606C-4175-B4D2-390D2BD331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52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AC360D5E-C08F-20FB-D48C-EBCD70AD8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68" y="1142352"/>
            <a:ext cx="4051889" cy="553059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5CC4E6-F8FF-2351-8B89-90E74F061F92}"/>
              </a:ext>
            </a:extLst>
          </p:cNvPr>
          <p:cNvSpPr txBox="1"/>
          <p:nvPr/>
        </p:nvSpPr>
        <p:spPr>
          <a:xfrm>
            <a:off x="44460" y="72009"/>
            <a:ext cx="280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73B022-06EB-46A5-D69B-38F452F866EE}"/>
              </a:ext>
            </a:extLst>
          </p:cNvPr>
          <p:cNvSpPr txBox="1"/>
          <p:nvPr/>
        </p:nvSpPr>
        <p:spPr>
          <a:xfrm>
            <a:off x="441676" y="946450"/>
            <a:ext cx="79208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AA178B-44F1-51AB-F048-A064F18E7489}"/>
              </a:ext>
            </a:extLst>
          </p:cNvPr>
          <p:cNvSpPr txBox="1"/>
          <p:nvPr/>
        </p:nvSpPr>
        <p:spPr>
          <a:xfrm>
            <a:off x="6282729" y="946450"/>
            <a:ext cx="79208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</a:p>
        </p:txBody>
      </p:sp>
      <p:pic>
        <p:nvPicPr>
          <p:cNvPr id="3" name="図 2" descr="黒い背景と白い文字&#10;&#10;自動的に生成された説明">
            <a:extLst>
              <a:ext uri="{FF2B5EF4-FFF2-40B4-BE49-F238E27FC236}">
                <a16:creationId xmlns:a16="http://schemas.microsoft.com/office/drawing/2014/main" id="{95518570-B729-9920-9094-F1F707567A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549" y="1306859"/>
            <a:ext cx="6106942" cy="50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3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19346</TotalTime>
  <Words>14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大江 悠希</dc:creator>
  <cp:lastModifiedBy>大江 悠希</cp:lastModifiedBy>
  <cp:revision>54</cp:revision>
  <dcterms:created xsi:type="dcterms:W3CDTF">2022-08-29T07:06:55Z</dcterms:created>
  <dcterms:modified xsi:type="dcterms:W3CDTF">2023-07-11T21:53:21Z</dcterms:modified>
</cp:coreProperties>
</file>