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73"/>
  </p:normalViewPr>
  <p:slideViewPr>
    <p:cSldViewPr snapToGrid="0">
      <p:cViewPr varScale="1">
        <p:scale>
          <a:sx n="76" d="100"/>
          <a:sy n="76" d="100"/>
        </p:scale>
        <p:origin x="21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2C52-4B6C-FC46-755D-01A6AAA5D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A53C75-726D-3C15-B77F-D7AADDA7B5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79598-2C28-C36C-20BF-FAE87F410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13F52-C86D-7433-11DE-7EEBA7DA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11A5F-D0FA-6FFA-3A6E-2D7879FF0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3542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C353-2B78-31C7-9AC4-836002E69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07ABE-05D7-68F3-3ABC-6FD6B7650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E1E48-ED6F-05AD-A98F-4EC1DA754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C0BBF-7E47-8F01-C1E4-5FC4BE12D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F3E9-6777-2EC2-9212-F6241A1E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5732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00EE52-9A82-7C5D-3096-FB1004D6FB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52E99-21A8-E59B-B859-4537F546E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45132-5FC8-320E-B327-E2500395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CE00A-E011-6D78-4989-4525CA18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05FCA-9E57-B4D1-E440-857B9678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003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BDF5A-EDA2-C5EA-2900-2C9DB1000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E8A22-0A11-9E81-D4A2-E56D96D08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64394-D7FF-5BCC-B685-7EE3C137C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1FF5-3309-5C56-C4A8-BBCDDBA1D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C8E45-D4E9-96B1-D198-866B1D64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2518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37D5-34C7-8EB3-FCE5-F49378A8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6AE65-9AE2-975F-6B93-89BDB9496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63B5B-DD32-20EF-AB42-C2DE66934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2C092-961E-1363-3B42-397F9428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1F0D4-15DD-4777-39C8-27E6070C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7694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7AB45-2BE4-F157-6C5D-EF8E2E060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4262E-0EDE-E183-5E90-6D94E6DA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848EC-CC5B-EC90-69F2-68EFC0D75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35AA1-6B05-8943-9FEA-9145E500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F33D0-0494-5D85-6808-841E239E3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BB6CD-22AE-C0B9-83D3-505FD1493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2740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AC265-82CE-0FCA-CB63-26FE7096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6048C-810D-ED71-2E8D-F7752CCAB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A8823-D46C-67B8-2027-872D49E5F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1D4E7-A943-6990-16D5-E855F2C9B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D759B-5135-8E38-C377-E62C760426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155B26-C578-C002-9B79-CCE7BCFF8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362325-29D5-6B88-0D02-513133DC8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0AC252-5818-4809-A9EC-82E907EB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3699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E745-FF2B-15A4-708F-6711471A1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85C3F5-3963-AAD3-C86A-AA0B9C2E0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031653-DCED-D662-4409-8045F9C08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9D3CCE-C1FA-7330-E632-A6172627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82821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FC150-177A-F9F9-5E9E-AB8905C8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01341B-1F4F-B0DF-C8D4-E06F6E42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7E8B-70A0-2C07-31AB-58CB22F4F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6341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551EF-7096-1527-570D-F154C4D1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0435-0782-B18B-99B6-AF0DC4072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3FB7-B9FA-D3E5-F94B-4EA178F10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EBAB0-9FAC-4480-F176-3DBBE962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F53196-394D-C693-FDDC-2087FB1B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9D5E8-5DE5-CE2A-B5B1-DE317472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79443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BA885-02D6-9D73-631E-2FEE7374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A1A665-2E4D-06E6-C250-CF86C94AA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7ADFD-9519-3B5B-E821-F89EA4794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80958-2A8B-6A46-3C3B-9102111EA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248E1-E3E1-FFC7-41DC-D427EC17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0B7E2-2E0E-CF63-466F-386DD5E33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6951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83C73E-1100-3EDC-7AA0-25C538D0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20F3D-2605-A102-B55B-2B939E025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56DA0-0B9E-6F11-4127-385202A74F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2A01B-D919-C448-8729-FCAB009E496E}" type="datetimeFigureOut">
              <a:rPr lang="en-CN" smtClean="0"/>
              <a:t>2024/1/29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F2789-4115-9C11-D90A-C615DF283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8D997-3C03-D50D-1AFA-DCEA12AF5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90DF-DF04-7E47-8FF5-763A43921A4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0877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6E9F02-3B3B-DA10-EC8E-22FA5094B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827" y="0"/>
            <a:ext cx="448532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C8A14A-8326-0EC5-DB2A-F46E434D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374" y="0"/>
            <a:ext cx="4239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79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Dapeng Zhou</dc:creator>
  <cp:lastModifiedBy>Dapeng Zhou</cp:lastModifiedBy>
  <cp:revision>2</cp:revision>
  <dcterms:created xsi:type="dcterms:W3CDTF">2024-01-29T15:11:23Z</dcterms:created>
  <dcterms:modified xsi:type="dcterms:W3CDTF">2024-01-31T08:52:46Z</dcterms:modified>
</cp:coreProperties>
</file>