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179"/>
  </p:normalViewPr>
  <p:slideViewPr>
    <p:cSldViewPr snapToGrid="0">
      <p:cViewPr varScale="1">
        <p:scale>
          <a:sx n="76" d="100"/>
          <a:sy n="76" d="100"/>
        </p:scale>
        <p:origin x="216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03FC7-7AB1-940F-B3E9-CACD214D11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2461BE-5BE4-F556-0D46-C2890F854F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B87AB7-6573-A497-9F0B-FBE597425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003B5-FF12-F54F-8C1E-016D2F031926}" type="datetimeFigureOut">
              <a:rPr lang="en-CN" smtClean="0"/>
              <a:t>2024/2/4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1ABE7E-BE06-8E28-F1C6-4478DC758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C87295-8281-8B80-5176-70C1994ED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BFADE-1483-9343-8487-D997B8DC44D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4175590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F171D-9DD6-C3C0-0FB8-C4B18312D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1DE904-4819-F2C2-07F0-65692BECCD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68CEAA-B5A6-CECB-2D2E-2F36D51A8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003B5-FF12-F54F-8C1E-016D2F031926}" type="datetimeFigureOut">
              <a:rPr lang="en-CN" smtClean="0"/>
              <a:t>2024/2/4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63A33F-963F-6B5E-564B-98F300C17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F45542-69B1-C69B-B666-6821B1748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BFADE-1483-9343-8487-D997B8DC44D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849919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7F0549-155E-1FEE-88A7-93BA2ED2C2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E385C1-4005-FA98-B5B9-ECE19D2ED1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94D517-3753-69A4-9A58-34280EF74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003B5-FF12-F54F-8C1E-016D2F031926}" type="datetimeFigureOut">
              <a:rPr lang="en-CN" smtClean="0"/>
              <a:t>2024/2/4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947809-CB93-DF33-40B5-F9C21FB37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A92D4-79C9-DB24-25E3-452F5FD2A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BFADE-1483-9343-8487-D997B8DC44D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529140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EAD8A-AB23-0562-F672-F90BCEFDD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3D5BF4-ECFF-9C9B-09C7-F52FC7ABF7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16B071-7250-C312-F87C-86A65C178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003B5-FF12-F54F-8C1E-016D2F031926}" type="datetimeFigureOut">
              <a:rPr lang="en-CN" smtClean="0"/>
              <a:t>2024/2/4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5B51B7-4729-F569-EDA6-3F8235EF7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4D6EAC-0174-CADF-C939-91D18FCD1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BFADE-1483-9343-8487-D997B8DC44D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667422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34124-8CEF-41B7-5400-250F3ED1F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6D254-9A74-2A94-1D15-6891BACA5F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E17902-1CFD-280C-A8C9-01F75254C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003B5-FF12-F54F-8C1E-016D2F031926}" type="datetimeFigureOut">
              <a:rPr lang="en-CN" smtClean="0"/>
              <a:t>2024/2/4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8683CD-E6A0-5EC4-53A3-1E5544D54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066336-68A5-CE6A-CAA0-65E2C99C0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BFADE-1483-9343-8487-D997B8DC44D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607179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4D139-0A2E-5E17-466D-8F2956605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393042-806A-49B5-CD27-D7094466DE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D1315-3DB5-8717-CC12-E725D45CB2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0B4D26-A02D-EF75-E3CB-93C8D24F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003B5-FF12-F54F-8C1E-016D2F031926}" type="datetimeFigureOut">
              <a:rPr lang="en-CN" smtClean="0"/>
              <a:t>2024/2/4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9BB228-F17F-C2E0-D019-6A57A863A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42BD72-6D30-6FF4-984A-BF420814E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BFADE-1483-9343-8487-D997B8DC44D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591100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6BD18-AEA8-6D12-82EC-03EC25352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F5053C-F201-5493-AB66-4F3BA3885E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A492B9-D405-F425-34A7-BFBFE1C8A8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BB90C0-C350-0A42-D158-954D2679B2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804CD1-B2B5-729F-481C-1A8CFAC591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B63AAF-190D-C492-03D2-FA40D9C1D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003B5-FF12-F54F-8C1E-016D2F031926}" type="datetimeFigureOut">
              <a:rPr lang="en-CN" smtClean="0"/>
              <a:t>2024/2/4</a:t>
            </a:fld>
            <a:endParaRPr lang="en-C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B93591-9A62-274E-CA06-08433082D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EFCB4B-D26D-99EE-3EF8-D9389F326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BFADE-1483-9343-8487-D997B8DC44D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903121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69A78-F66F-D7A6-B5CA-22187018F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185306-D7CC-46C6-1A19-0E5A25CBB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003B5-FF12-F54F-8C1E-016D2F031926}" type="datetimeFigureOut">
              <a:rPr lang="en-CN" smtClean="0"/>
              <a:t>2024/2/4</a:t>
            </a:fld>
            <a:endParaRPr lang="en-C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33FE56-112E-2D99-FBC1-344479D74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E714F1-565B-6264-83FE-2F5819C5C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BFADE-1483-9343-8487-D997B8DC44D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08095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AC7C49-2A50-BEC1-6E05-FA86D3AEC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003B5-FF12-F54F-8C1E-016D2F031926}" type="datetimeFigureOut">
              <a:rPr lang="en-CN" smtClean="0"/>
              <a:t>2024/2/4</a:t>
            </a:fld>
            <a:endParaRPr lang="en-C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EA6992-55F4-5862-345C-CFD6E856F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AA1528-E663-8A71-167B-8A3358879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BFADE-1483-9343-8487-D997B8DC44D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4123021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D5090-7853-73C0-937F-08AA3EE6E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8D04DB-A45F-B01F-96B3-2A419F2E82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743CE6-0E3A-CFBC-D47E-1227DF6254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278783-D8CC-3FB4-9D97-D9553B126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003B5-FF12-F54F-8C1E-016D2F031926}" type="datetimeFigureOut">
              <a:rPr lang="en-CN" smtClean="0"/>
              <a:t>2024/2/4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AE81B4-2802-6273-216F-B46408142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B1DC51-0412-BF74-5EF6-A74ACA256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BFADE-1483-9343-8487-D997B8DC44D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114774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93212-CF6A-AD53-11DB-E5206733E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44FF04-605C-F898-CA3E-754E5FA718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BCF234-BC7D-F648-8B4E-564DE01352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0AF787-C812-BE45-8787-B44439093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003B5-FF12-F54F-8C1E-016D2F031926}" type="datetimeFigureOut">
              <a:rPr lang="en-CN" smtClean="0"/>
              <a:t>2024/2/4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AD5442-B300-070D-181E-75F490E41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0D5476-0A68-4F0B-0616-1F796DECA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BFADE-1483-9343-8487-D997B8DC44D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532982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60E659-BC71-9290-6CE3-5B372AA31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97320D-901C-7A7F-5B7D-35A93688C3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A80B46-36A2-6C02-6593-01CF5D9B7D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003B5-FF12-F54F-8C1E-016D2F031926}" type="datetimeFigureOut">
              <a:rPr lang="en-CN" smtClean="0"/>
              <a:t>2024/2/4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341B8D-60A4-84D2-FF45-3527A1EB5C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F5B901-F16F-58C1-3787-27506CD5F2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BFADE-1483-9343-8487-D997B8DC44D6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975055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合 41">
            <a:extLst>
              <a:ext uri="{FF2B5EF4-FFF2-40B4-BE49-F238E27FC236}">
                <a16:creationId xmlns:a16="http://schemas.microsoft.com/office/drawing/2014/main" id="{10DB3470-556C-DCC7-D44E-F3F3D46CF0A0}"/>
              </a:ext>
            </a:extLst>
          </p:cNvPr>
          <p:cNvGrpSpPr/>
          <p:nvPr/>
        </p:nvGrpSpPr>
        <p:grpSpPr>
          <a:xfrm>
            <a:off x="4289784" y="1618492"/>
            <a:ext cx="3612431" cy="3621016"/>
            <a:chOff x="66549" y="1695166"/>
            <a:chExt cx="3612431" cy="3621016"/>
          </a:xfrm>
        </p:grpSpPr>
        <p:sp>
          <p:nvSpPr>
            <p:cNvPr id="27" name="文本框 30">
              <a:extLst>
                <a:ext uri="{FF2B5EF4-FFF2-40B4-BE49-F238E27FC236}">
                  <a16:creationId xmlns:a16="http://schemas.microsoft.com/office/drawing/2014/main" id="{AAAAD2F3-17F0-2E5A-15EB-5262C10D5F37}"/>
                </a:ext>
              </a:extLst>
            </p:cNvPr>
            <p:cNvSpPr txBox="1"/>
            <p:nvPr/>
          </p:nvSpPr>
          <p:spPr>
            <a:xfrm>
              <a:off x="183509" y="4176636"/>
              <a:ext cx="7667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25-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文本框 31">
              <a:extLst>
                <a:ext uri="{FF2B5EF4-FFF2-40B4-BE49-F238E27FC236}">
                  <a16:creationId xmlns:a16="http://schemas.microsoft.com/office/drawing/2014/main" id="{4D7DDDFB-F161-9337-AEF5-6ABD580B7DC7}"/>
                </a:ext>
              </a:extLst>
            </p:cNvPr>
            <p:cNvSpPr txBox="1"/>
            <p:nvPr/>
          </p:nvSpPr>
          <p:spPr>
            <a:xfrm>
              <a:off x="77182" y="2082653"/>
              <a:ext cx="7667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180-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文本框 32">
              <a:extLst>
                <a:ext uri="{FF2B5EF4-FFF2-40B4-BE49-F238E27FC236}">
                  <a16:creationId xmlns:a16="http://schemas.microsoft.com/office/drawing/2014/main" id="{B4DDBDDF-7899-C466-FC98-7C45E6DB3DA7}"/>
                </a:ext>
              </a:extLst>
            </p:cNvPr>
            <p:cNvSpPr txBox="1"/>
            <p:nvPr/>
          </p:nvSpPr>
          <p:spPr>
            <a:xfrm>
              <a:off x="67077" y="1695166"/>
              <a:ext cx="5559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KD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文本框 33">
              <a:extLst>
                <a:ext uri="{FF2B5EF4-FFF2-40B4-BE49-F238E27FC236}">
                  <a16:creationId xmlns:a16="http://schemas.microsoft.com/office/drawing/2014/main" id="{D1EA8EAF-A10B-1C78-E7F2-C849977BDB27}"/>
                </a:ext>
              </a:extLst>
            </p:cNvPr>
            <p:cNvSpPr txBox="1"/>
            <p:nvPr/>
          </p:nvSpPr>
          <p:spPr>
            <a:xfrm>
              <a:off x="188327" y="2696430"/>
              <a:ext cx="7667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70-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文本框 34">
              <a:extLst>
                <a:ext uri="{FF2B5EF4-FFF2-40B4-BE49-F238E27FC236}">
                  <a16:creationId xmlns:a16="http://schemas.microsoft.com/office/drawing/2014/main" id="{C99C8939-6F4A-647E-6805-83D328970D4E}"/>
                </a:ext>
              </a:extLst>
            </p:cNvPr>
            <p:cNvSpPr txBox="1"/>
            <p:nvPr/>
          </p:nvSpPr>
          <p:spPr>
            <a:xfrm>
              <a:off x="194140" y="3148210"/>
              <a:ext cx="7667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55-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文本框 35">
              <a:extLst>
                <a:ext uri="{FF2B5EF4-FFF2-40B4-BE49-F238E27FC236}">
                  <a16:creationId xmlns:a16="http://schemas.microsoft.com/office/drawing/2014/main" id="{2EC0F706-74CC-B303-05C6-BA45CA300C2E}"/>
                </a:ext>
              </a:extLst>
            </p:cNvPr>
            <p:cNvSpPr txBox="1"/>
            <p:nvPr/>
          </p:nvSpPr>
          <p:spPr>
            <a:xfrm>
              <a:off x="183509" y="3406477"/>
              <a:ext cx="7667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40-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文本框 36">
              <a:extLst>
                <a:ext uri="{FF2B5EF4-FFF2-40B4-BE49-F238E27FC236}">
                  <a16:creationId xmlns:a16="http://schemas.microsoft.com/office/drawing/2014/main" id="{2D680DEA-E08C-AB25-61A5-866A95B2FC46}"/>
                </a:ext>
              </a:extLst>
            </p:cNvPr>
            <p:cNvSpPr txBox="1"/>
            <p:nvPr/>
          </p:nvSpPr>
          <p:spPr>
            <a:xfrm>
              <a:off x="194141" y="3661695"/>
              <a:ext cx="7667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35-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文本框 37">
              <a:extLst>
                <a:ext uri="{FF2B5EF4-FFF2-40B4-BE49-F238E27FC236}">
                  <a16:creationId xmlns:a16="http://schemas.microsoft.com/office/drawing/2014/main" id="{9E3FA6EB-8566-1BC3-8BBB-6DD0E13AADD4}"/>
                </a:ext>
              </a:extLst>
            </p:cNvPr>
            <p:cNvSpPr txBox="1"/>
            <p:nvPr/>
          </p:nvSpPr>
          <p:spPr>
            <a:xfrm>
              <a:off x="183505" y="4745478"/>
              <a:ext cx="7667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15-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5" name="图片 38">
              <a:extLst>
                <a:ext uri="{FF2B5EF4-FFF2-40B4-BE49-F238E27FC236}">
                  <a16:creationId xmlns:a16="http://schemas.microsoft.com/office/drawing/2014/main" id="{74B35301-11F1-1C56-F317-DD8BF7408C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8800"/>
                      </a14:imgEffect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76046" y="2029156"/>
              <a:ext cx="3102934" cy="3287026"/>
            </a:xfrm>
            <a:prstGeom prst="rect">
              <a:avLst/>
            </a:prstGeom>
          </p:spPr>
        </p:pic>
        <p:sp>
          <p:nvSpPr>
            <p:cNvPr id="36" name="文本框 39">
              <a:extLst>
                <a:ext uri="{FF2B5EF4-FFF2-40B4-BE49-F238E27FC236}">
                  <a16:creationId xmlns:a16="http://schemas.microsoft.com/office/drawing/2014/main" id="{921DC00F-41CB-47CA-64FE-6E1E26523731}"/>
                </a:ext>
              </a:extLst>
            </p:cNvPr>
            <p:cNvSpPr txBox="1"/>
            <p:nvPr/>
          </p:nvSpPr>
          <p:spPr>
            <a:xfrm>
              <a:off x="77182" y="2245992"/>
              <a:ext cx="7667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130-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文本框 40">
              <a:extLst>
                <a:ext uri="{FF2B5EF4-FFF2-40B4-BE49-F238E27FC236}">
                  <a16:creationId xmlns:a16="http://schemas.microsoft.com/office/drawing/2014/main" id="{FF1FEAC8-F80C-46B7-BEA8-9D08EA47E461}"/>
                </a:ext>
              </a:extLst>
            </p:cNvPr>
            <p:cNvSpPr txBox="1"/>
            <p:nvPr/>
          </p:nvSpPr>
          <p:spPr>
            <a:xfrm>
              <a:off x="66549" y="2471481"/>
              <a:ext cx="7667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100-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17928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</Words>
  <Application>Microsoft Macintosh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Dapeng Zhou</dc:creator>
  <cp:lastModifiedBy>Dapeng Zhou</cp:lastModifiedBy>
  <cp:revision>2</cp:revision>
  <dcterms:created xsi:type="dcterms:W3CDTF">2024-02-03T16:59:31Z</dcterms:created>
  <dcterms:modified xsi:type="dcterms:W3CDTF">2024-02-03T17:01:15Z</dcterms:modified>
</cp:coreProperties>
</file>