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179"/>
  </p:normalViewPr>
  <p:slideViewPr>
    <p:cSldViewPr snapToGrid="0">
      <p:cViewPr varScale="1">
        <p:scale>
          <a:sx n="76" d="100"/>
          <a:sy n="76" d="100"/>
        </p:scale>
        <p:origin x="216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03FC7-7AB1-940F-B3E9-CACD214D11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2461BE-5BE4-F556-0D46-C2890F854F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87AB7-6573-A497-9F0B-FBE597425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ABE7E-BE06-8E28-F1C6-4478DC758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87295-8281-8B80-5176-70C1994ED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17559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F171D-9DD6-C3C0-0FB8-C4B18312D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DE904-4819-F2C2-07F0-65692BECCD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8CEAA-B5A6-CECB-2D2E-2F36D51A8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3A33F-963F-6B5E-564B-98F300C17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F45542-69B1-C69B-B666-6821B174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849919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7F0549-155E-1FEE-88A7-93BA2ED2C2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E385C1-4005-FA98-B5B9-ECE19D2ED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4D517-3753-69A4-9A58-34280EF74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47809-CB93-DF33-40B5-F9C21FB37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A92D4-79C9-DB24-25E3-452F5FD2A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529140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EAD8A-AB23-0562-F672-F90BCEFDD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D5BF4-ECFF-9C9B-09C7-F52FC7ABF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6B071-7250-C312-F87C-86A65C178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B51B7-4729-F569-EDA6-3F8235EF7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D6EAC-0174-CADF-C939-91D18FCD1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667422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34124-8CEF-41B7-5400-250F3ED1F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6D254-9A74-2A94-1D15-6891BACA5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17902-1CFD-280C-A8C9-01F75254C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683CD-E6A0-5EC4-53A3-1E5544D54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66336-68A5-CE6A-CAA0-65E2C99C0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60717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4D139-0A2E-5E17-466D-8F2956605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93042-806A-49B5-CD27-D7094466DE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D1315-3DB5-8717-CC12-E725D45CB2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0B4D26-A02D-EF75-E3CB-93C8D24F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9BB228-F17F-C2E0-D019-6A57A863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42BD72-6D30-6FF4-984A-BF420814E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59110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6BD18-AEA8-6D12-82EC-03EC25352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5053C-F201-5493-AB66-4F3BA3885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A492B9-D405-F425-34A7-BFBFE1C8A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BB90C0-C350-0A42-D158-954D2679B2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804CD1-B2B5-729F-481C-1A8CFAC591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B63AAF-190D-C492-03D2-FA40D9C1D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B93591-9A62-274E-CA06-08433082D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EFCB4B-D26D-99EE-3EF8-D9389F326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903121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69A78-F66F-D7A6-B5CA-22187018F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185306-D7CC-46C6-1A19-0E5A25CBB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33FE56-112E-2D99-FBC1-344479D74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E714F1-565B-6264-83FE-2F5819C5C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0809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AC7C49-2A50-BEC1-6E05-FA86D3AEC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EA6992-55F4-5862-345C-CFD6E856F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A1528-E663-8A71-167B-8A3358879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123021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D5090-7853-73C0-937F-08AA3EE6E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D04DB-A45F-B01F-96B3-2A419F2E8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743CE6-0E3A-CFBC-D47E-1227DF625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278783-D8CC-3FB4-9D97-D9553B126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AE81B4-2802-6273-216F-B46408142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B1DC51-0412-BF74-5EF6-A74ACA256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114774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93212-CF6A-AD53-11DB-E5206733E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44FF04-605C-F898-CA3E-754E5FA718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BCF234-BC7D-F648-8B4E-564DE01352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0AF787-C812-BE45-8787-B44439093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D5442-B300-070D-181E-75F490E41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D5476-0A68-4F0B-0616-1F796DECA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532982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60E659-BC71-9290-6CE3-5B372AA31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7320D-901C-7A7F-5B7D-35A93688C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80B46-36A2-6C02-6593-01CF5D9B7D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41B8D-60A4-84D2-FF45-3527A1EB5C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5B901-F16F-58C1-3787-27506CD5F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97505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对象 2">
            <a:extLst>
              <a:ext uri="{FF2B5EF4-FFF2-40B4-BE49-F238E27FC236}">
                <a16:creationId xmlns:a16="http://schemas.microsoft.com/office/drawing/2014/main" id="{24C6F887-4B4D-5345-C87A-E1BB43488A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8984475"/>
              </p:ext>
            </p:extLst>
          </p:nvPr>
        </p:nvGraphicFramePr>
        <p:xfrm>
          <a:off x="1736934" y="2112678"/>
          <a:ext cx="4033837" cy="287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" imgW="4033880" imgH="2879297" progId="Prism9.Document">
                  <p:embed/>
                </p:oleObj>
              </mc:Choice>
              <mc:Fallback>
                <p:oleObj name="Prism 9" r:id="rId2" imgW="4033880" imgH="2879297" progId="Prism9.Document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8ED92999-8E95-EE31-44D1-9E5219DCE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36934" y="2112678"/>
                        <a:ext cx="4033837" cy="287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对象 5">
            <a:extLst>
              <a:ext uri="{FF2B5EF4-FFF2-40B4-BE49-F238E27FC236}">
                <a16:creationId xmlns:a16="http://schemas.microsoft.com/office/drawing/2014/main" id="{39A88B02-744F-D2C7-E296-3391321E08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829994"/>
              </p:ext>
            </p:extLst>
          </p:nvPr>
        </p:nvGraphicFramePr>
        <p:xfrm>
          <a:off x="6930842" y="2112677"/>
          <a:ext cx="4086225" cy="287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4" imgW="4085740" imgH="2879297" progId="Prism9.Document">
                  <p:embed/>
                </p:oleObj>
              </mc:Choice>
              <mc:Fallback>
                <p:oleObj name="Prism 9" r:id="rId4" imgW="4085740" imgH="2879297" progId="Prism9.Document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3C308849-5D28-1A1D-EACC-9081D5D3D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30842" y="2112677"/>
                        <a:ext cx="4086225" cy="287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1792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Prism 9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Dapeng Zhou</dc:creator>
  <cp:lastModifiedBy>Dapeng Zhou</cp:lastModifiedBy>
  <cp:revision>3</cp:revision>
  <dcterms:created xsi:type="dcterms:W3CDTF">2024-02-03T16:59:31Z</dcterms:created>
  <dcterms:modified xsi:type="dcterms:W3CDTF">2024-02-03T17:02:00Z</dcterms:modified>
</cp:coreProperties>
</file>