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79"/>
  </p:normalViewPr>
  <p:slideViewPr>
    <p:cSldViewPr snapToGrid="0">
      <p:cViewPr varScale="1">
        <p:scale>
          <a:sx n="76" d="100"/>
          <a:sy n="76" d="100"/>
        </p:scale>
        <p:origin x="216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03FC7-7AB1-940F-B3E9-CACD214D1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461BE-5BE4-F556-0D46-C2890F854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87AB7-6573-A497-9F0B-FBE59742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BE7E-BE06-8E28-F1C6-4478DC758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87295-8281-8B80-5176-70C1994E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7559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F171D-9DD6-C3C0-0FB8-C4B18312D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E904-4819-F2C2-07F0-65692BECC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8CEAA-B5A6-CECB-2D2E-2F36D51A8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3A33F-963F-6B5E-564B-98F300C17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45542-69B1-C69B-B666-6821B174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84991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7F0549-155E-1FEE-88A7-93BA2ED2C2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385C1-4005-FA98-B5B9-ECE19D2ED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4D517-3753-69A4-9A58-34280EF74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47809-CB93-DF33-40B5-F9C21FB3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A92D4-79C9-DB24-25E3-452F5FD2A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2914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AD8A-AB23-0562-F672-F90BCEFDD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D5BF4-ECFF-9C9B-09C7-F52FC7ABF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6B071-7250-C312-F87C-86A65C178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B51B7-4729-F569-EDA6-3F8235EF7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D6EAC-0174-CADF-C939-91D18FCD1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67422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34124-8CEF-41B7-5400-250F3ED1F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6D254-9A74-2A94-1D15-6891BACA5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17902-1CFD-280C-A8C9-01F75254C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683CD-E6A0-5EC4-53A3-1E5544D54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66336-68A5-CE6A-CAA0-65E2C99C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0717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4D139-0A2E-5E17-466D-8F295660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93042-806A-49B5-CD27-D7094466DE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D1315-3DB5-8717-CC12-E725D45CB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0B4D26-A02D-EF75-E3CB-93C8D24F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BB228-F17F-C2E0-D019-6A57A863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2BD72-6D30-6FF4-984A-BF420814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9110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6BD18-AEA8-6D12-82EC-03EC25352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5053C-F201-5493-AB66-4F3BA3885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492B9-D405-F425-34A7-BFBFE1C8A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BB90C0-C350-0A42-D158-954D2679B2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804CD1-B2B5-729F-481C-1A8CFAC591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B63AAF-190D-C492-03D2-FA40D9C1D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B93591-9A62-274E-CA06-08433082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EFCB4B-D26D-99EE-3EF8-D9389F326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90312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69A78-F66F-D7A6-B5CA-22187018F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85306-D7CC-46C6-1A19-0E5A25CBB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33FE56-112E-2D99-FBC1-344479D74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E714F1-565B-6264-83FE-2F5819C5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80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AC7C49-2A50-BEC1-6E05-FA86D3AEC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EA6992-55F4-5862-345C-CFD6E856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A1528-E663-8A71-167B-8A335887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2302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5090-7853-73C0-937F-08AA3EE6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D04DB-A45F-B01F-96B3-2A419F2E8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43CE6-0E3A-CFBC-D47E-1227DF625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78783-D8CC-3FB4-9D97-D9553B126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AE81B4-2802-6273-216F-B46408142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1DC51-0412-BF74-5EF6-A74ACA25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1477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93212-CF6A-AD53-11DB-E5206733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44FF04-605C-F898-CA3E-754E5FA71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BCF234-BC7D-F648-8B4E-564DE0135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AF787-C812-BE45-8787-B44439093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D5442-B300-070D-181E-75F490E41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D5476-0A68-4F0B-0616-1F796DEC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32982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60E659-BC71-9290-6CE3-5B372AA31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7320D-901C-7A7F-5B7D-35A93688C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0B46-36A2-6C02-6593-01CF5D9B7D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41B8D-60A4-84D2-FF45-3527A1EB5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5B901-F16F-58C1-3787-27506CD5F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7505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4">
            <a:extLst>
              <a:ext uri="{FF2B5EF4-FFF2-40B4-BE49-F238E27FC236}">
                <a16:creationId xmlns:a16="http://schemas.microsoft.com/office/drawing/2014/main" id="{CC8487D3-1943-8218-8865-857438E74D35}"/>
              </a:ext>
            </a:extLst>
          </p:cNvPr>
          <p:cNvGrpSpPr/>
          <p:nvPr/>
        </p:nvGrpSpPr>
        <p:grpSpPr>
          <a:xfrm>
            <a:off x="2575009" y="-143427"/>
            <a:ext cx="5174747" cy="5978438"/>
            <a:chOff x="1850744" y="286083"/>
            <a:chExt cx="5174747" cy="5978438"/>
          </a:xfrm>
        </p:grpSpPr>
        <p:grpSp>
          <p:nvGrpSpPr>
            <p:cNvPr id="5" name="组合 5">
              <a:extLst>
                <a:ext uri="{FF2B5EF4-FFF2-40B4-BE49-F238E27FC236}">
                  <a16:creationId xmlns:a16="http://schemas.microsoft.com/office/drawing/2014/main" id="{E9CB6DCF-CE2D-3667-0716-C94BCBC17C34}"/>
                </a:ext>
              </a:extLst>
            </p:cNvPr>
            <p:cNvGrpSpPr/>
            <p:nvPr/>
          </p:nvGrpSpPr>
          <p:grpSpPr>
            <a:xfrm>
              <a:off x="3114226" y="286083"/>
              <a:ext cx="3818007" cy="2939032"/>
              <a:chOff x="3114226" y="286083"/>
              <a:chExt cx="3818007" cy="2939032"/>
            </a:xfrm>
          </p:grpSpPr>
          <p:sp>
            <p:nvSpPr>
              <p:cNvPr id="18" name="文本框 18">
                <a:extLst>
                  <a:ext uri="{FF2B5EF4-FFF2-40B4-BE49-F238E27FC236}">
                    <a16:creationId xmlns:a16="http://schemas.microsoft.com/office/drawing/2014/main" id="{399F69FB-B500-EF43-1062-B863914E1076}"/>
                  </a:ext>
                </a:extLst>
              </p:cNvPr>
              <p:cNvSpPr txBox="1"/>
              <p:nvPr/>
            </p:nvSpPr>
            <p:spPr>
              <a:xfrm rot="16200000">
                <a:off x="3798648" y="1601710"/>
                <a:ext cx="29390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293T-mouse-GalT-2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文本框 19">
                <a:extLst>
                  <a:ext uri="{FF2B5EF4-FFF2-40B4-BE49-F238E27FC236}">
                    <a16:creationId xmlns:a16="http://schemas.microsoft.com/office/drawing/2014/main" id="{7973201D-A4C3-89F8-E65C-364D4CFD9FE0}"/>
                  </a:ext>
                </a:extLst>
              </p:cNvPr>
              <p:cNvSpPr txBox="1"/>
              <p:nvPr/>
            </p:nvSpPr>
            <p:spPr>
              <a:xfrm rot="16200000">
                <a:off x="2687625" y="2490736"/>
                <a:ext cx="116098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TB1-LU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文本框 20">
                <a:extLst>
                  <a:ext uri="{FF2B5EF4-FFF2-40B4-BE49-F238E27FC236}">
                    <a16:creationId xmlns:a16="http://schemas.microsoft.com/office/drawing/2014/main" id="{42D27F46-18A0-DC2A-A539-E850DB2AB7AF}"/>
                  </a:ext>
                </a:extLst>
              </p:cNvPr>
              <p:cNvSpPr txBox="1"/>
              <p:nvPr/>
            </p:nvSpPr>
            <p:spPr>
              <a:xfrm rot="16200000">
                <a:off x="2249229" y="1601710"/>
                <a:ext cx="29390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293T-bat-GalT-1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21">
                <a:extLst>
                  <a:ext uri="{FF2B5EF4-FFF2-40B4-BE49-F238E27FC236}">
                    <a16:creationId xmlns:a16="http://schemas.microsoft.com/office/drawing/2014/main" id="{73606693-BCE9-CA2C-954E-6B328D6F564C}"/>
                  </a:ext>
                </a:extLst>
              </p:cNvPr>
              <p:cNvSpPr txBox="1"/>
              <p:nvPr/>
            </p:nvSpPr>
            <p:spPr>
              <a:xfrm rot="16200000">
                <a:off x="2787531" y="1601710"/>
                <a:ext cx="29390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293T-bat-GalT-2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22">
                <a:extLst>
                  <a:ext uri="{FF2B5EF4-FFF2-40B4-BE49-F238E27FC236}">
                    <a16:creationId xmlns:a16="http://schemas.microsoft.com/office/drawing/2014/main" id="{2AF2AC0C-782C-295D-55C1-3EAFCEF0650C}"/>
                  </a:ext>
                </a:extLst>
              </p:cNvPr>
              <p:cNvSpPr txBox="1"/>
              <p:nvPr/>
            </p:nvSpPr>
            <p:spPr>
              <a:xfrm rot="16200000">
                <a:off x="3232282" y="1601710"/>
                <a:ext cx="29390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293T-mouse-GalT-1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23">
                <a:extLst>
                  <a:ext uri="{FF2B5EF4-FFF2-40B4-BE49-F238E27FC236}">
                    <a16:creationId xmlns:a16="http://schemas.microsoft.com/office/drawing/2014/main" id="{C9D2AB39-8FF5-2A2B-E340-AD9D88569B00}"/>
                  </a:ext>
                </a:extLst>
              </p:cNvPr>
              <p:cNvSpPr txBox="1"/>
              <p:nvPr/>
            </p:nvSpPr>
            <p:spPr>
              <a:xfrm rot="16200000">
                <a:off x="5308829" y="1601710"/>
                <a:ext cx="29390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293T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文本框 24">
                <a:extLst>
                  <a:ext uri="{FF2B5EF4-FFF2-40B4-BE49-F238E27FC236}">
                    <a16:creationId xmlns:a16="http://schemas.microsoft.com/office/drawing/2014/main" id="{9E8B7F27-CF25-201A-16B5-FA73BA835130}"/>
                  </a:ext>
                </a:extLst>
              </p:cNvPr>
              <p:cNvSpPr txBox="1"/>
              <p:nvPr/>
            </p:nvSpPr>
            <p:spPr>
              <a:xfrm rot="16200000">
                <a:off x="4249278" y="1601710"/>
                <a:ext cx="29390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293T-pangolin-GalT-1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文本框 25">
                <a:extLst>
                  <a:ext uri="{FF2B5EF4-FFF2-40B4-BE49-F238E27FC236}">
                    <a16:creationId xmlns:a16="http://schemas.microsoft.com/office/drawing/2014/main" id="{AFA2DA80-A564-CC2C-728E-A07F16F56318}"/>
                  </a:ext>
                </a:extLst>
              </p:cNvPr>
              <p:cNvSpPr txBox="1"/>
              <p:nvPr/>
            </p:nvSpPr>
            <p:spPr>
              <a:xfrm rot="16200000">
                <a:off x="4786670" y="1601710"/>
                <a:ext cx="29390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293T-pangolin-GalT-2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B39B02EF-CE90-1D79-D629-851DC4F96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89369" y="3201786"/>
              <a:ext cx="4636122" cy="3062735"/>
            </a:xfrm>
            <a:prstGeom prst="rect">
              <a:avLst/>
            </a:prstGeom>
          </p:spPr>
        </p:pic>
        <p:sp>
          <p:nvSpPr>
            <p:cNvPr id="7" name="文本框 7">
              <a:extLst>
                <a:ext uri="{FF2B5EF4-FFF2-40B4-BE49-F238E27FC236}">
                  <a16:creationId xmlns:a16="http://schemas.microsoft.com/office/drawing/2014/main" id="{7C54C6B4-AB65-740D-AED8-FA8543950942}"/>
                </a:ext>
              </a:extLst>
            </p:cNvPr>
            <p:cNvSpPr txBox="1"/>
            <p:nvPr/>
          </p:nvSpPr>
          <p:spPr>
            <a:xfrm>
              <a:off x="1956216" y="4828768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25-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8">
              <a:extLst>
                <a:ext uri="{FF2B5EF4-FFF2-40B4-BE49-F238E27FC236}">
                  <a16:creationId xmlns:a16="http://schemas.microsoft.com/office/drawing/2014/main" id="{DE73678D-1CFE-8984-1ABD-D9A4B7984F74}"/>
                </a:ext>
              </a:extLst>
            </p:cNvPr>
            <p:cNvSpPr txBox="1"/>
            <p:nvPr/>
          </p:nvSpPr>
          <p:spPr>
            <a:xfrm>
              <a:off x="1851589" y="3531415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100-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本框 9">
              <a:extLst>
                <a:ext uri="{FF2B5EF4-FFF2-40B4-BE49-F238E27FC236}">
                  <a16:creationId xmlns:a16="http://schemas.microsoft.com/office/drawing/2014/main" id="{7A5AA70A-9BA2-E0D8-3CDD-A6559886D00E}"/>
                </a:ext>
              </a:extLst>
            </p:cNvPr>
            <p:cNvSpPr txBox="1"/>
            <p:nvPr/>
          </p:nvSpPr>
          <p:spPr>
            <a:xfrm>
              <a:off x="1865063" y="3309741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130-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文本框 10">
              <a:extLst>
                <a:ext uri="{FF2B5EF4-FFF2-40B4-BE49-F238E27FC236}">
                  <a16:creationId xmlns:a16="http://schemas.microsoft.com/office/drawing/2014/main" id="{AD03BAF1-53E3-87E2-6CCD-C27C78BF80FB}"/>
                </a:ext>
              </a:extLst>
            </p:cNvPr>
            <p:cNvSpPr txBox="1"/>
            <p:nvPr/>
          </p:nvSpPr>
          <p:spPr>
            <a:xfrm>
              <a:off x="1850744" y="3156408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180-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1">
              <a:extLst>
                <a:ext uri="{FF2B5EF4-FFF2-40B4-BE49-F238E27FC236}">
                  <a16:creationId xmlns:a16="http://schemas.microsoft.com/office/drawing/2014/main" id="{BCAC41B9-F6E7-DE1C-A6E0-8C3E39931BAF}"/>
                </a:ext>
              </a:extLst>
            </p:cNvPr>
            <p:cNvSpPr txBox="1"/>
            <p:nvPr/>
          </p:nvSpPr>
          <p:spPr>
            <a:xfrm>
              <a:off x="1912874" y="2865366"/>
              <a:ext cx="5559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本框 12">
              <a:extLst>
                <a:ext uri="{FF2B5EF4-FFF2-40B4-BE49-F238E27FC236}">
                  <a16:creationId xmlns:a16="http://schemas.microsoft.com/office/drawing/2014/main" id="{D27CD177-98DC-7ED7-6218-910BDB6234B7}"/>
                </a:ext>
              </a:extLst>
            </p:cNvPr>
            <p:cNvSpPr txBox="1"/>
            <p:nvPr/>
          </p:nvSpPr>
          <p:spPr>
            <a:xfrm>
              <a:off x="1961078" y="3754579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70-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3">
              <a:extLst>
                <a:ext uri="{FF2B5EF4-FFF2-40B4-BE49-F238E27FC236}">
                  <a16:creationId xmlns:a16="http://schemas.microsoft.com/office/drawing/2014/main" id="{12210BC8-F5C0-BB71-43B4-42FCE8F127D5}"/>
                </a:ext>
              </a:extLst>
            </p:cNvPr>
            <p:cNvSpPr txBox="1"/>
            <p:nvPr/>
          </p:nvSpPr>
          <p:spPr>
            <a:xfrm>
              <a:off x="1961078" y="3960924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55-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4">
              <a:extLst>
                <a:ext uri="{FF2B5EF4-FFF2-40B4-BE49-F238E27FC236}">
                  <a16:creationId xmlns:a16="http://schemas.microsoft.com/office/drawing/2014/main" id="{6809ED0F-9071-1B27-758E-74AA0FB63344}"/>
                </a:ext>
              </a:extLst>
            </p:cNvPr>
            <p:cNvSpPr txBox="1"/>
            <p:nvPr/>
          </p:nvSpPr>
          <p:spPr>
            <a:xfrm>
              <a:off x="1960770" y="4239071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40-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本框 15">
              <a:extLst>
                <a:ext uri="{FF2B5EF4-FFF2-40B4-BE49-F238E27FC236}">
                  <a16:creationId xmlns:a16="http://schemas.microsoft.com/office/drawing/2014/main" id="{337E0A5E-F272-B287-33D3-4F34DE4FF329}"/>
                </a:ext>
              </a:extLst>
            </p:cNvPr>
            <p:cNvSpPr txBox="1"/>
            <p:nvPr/>
          </p:nvSpPr>
          <p:spPr>
            <a:xfrm>
              <a:off x="1950137" y="4541897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35-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本框 16">
              <a:extLst>
                <a:ext uri="{FF2B5EF4-FFF2-40B4-BE49-F238E27FC236}">
                  <a16:creationId xmlns:a16="http://schemas.microsoft.com/office/drawing/2014/main" id="{73E4FEEE-C284-B186-882C-B7D5B35775EB}"/>
                </a:ext>
              </a:extLst>
            </p:cNvPr>
            <p:cNvSpPr txBox="1"/>
            <p:nvPr/>
          </p:nvSpPr>
          <p:spPr>
            <a:xfrm>
              <a:off x="1954820" y="5330652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15-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文本框 17">
              <a:extLst>
                <a:ext uri="{FF2B5EF4-FFF2-40B4-BE49-F238E27FC236}">
                  <a16:creationId xmlns:a16="http://schemas.microsoft.com/office/drawing/2014/main" id="{F9038AB5-6444-B31E-1140-6AE9E6F61D6A}"/>
                </a:ext>
              </a:extLst>
            </p:cNvPr>
            <p:cNvSpPr txBox="1"/>
            <p:nvPr/>
          </p:nvSpPr>
          <p:spPr>
            <a:xfrm>
              <a:off x="1960770" y="5834388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1792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Dapeng Zhou</dc:creator>
  <cp:lastModifiedBy>Dapeng Zhou</cp:lastModifiedBy>
  <cp:revision>1</cp:revision>
  <dcterms:created xsi:type="dcterms:W3CDTF">2024-02-03T16:59:31Z</dcterms:created>
  <dcterms:modified xsi:type="dcterms:W3CDTF">2024-02-03T17:00:23Z</dcterms:modified>
</cp:coreProperties>
</file>