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44018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2" y="-132"/>
      </p:cViewPr>
      <p:guideLst>
        <p:guide orient="horz" pos="2160"/>
        <p:guide pos="45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80135" y="2130426"/>
            <a:ext cx="1224153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160270" y="3886200"/>
            <a:ext cx="1008126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441305" y="274639"/>
            <a:ext cx="3240405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20090" y="274639"/>
            <a:ext cx="9481185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37643" y="4406901"/>
            <a:ext cx="1224153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37643" y="2906713"/>
            <a:ext cx="1224153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20090" y="1600201"/>
            <a:ext cx="63607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7320915" y="1600201"/>
            <a:ext cx="63607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0090" y="1535113"/>
            <a:ext cx="636329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720090" y="2174875"/>
            <a:ext cx="636329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7315915" y="1535113"/>
            <a:ext cx="636579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7315915" y="2174875"/>
            <a:ext cx="636579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0091" y="273050"/>
            <a:ext cx="473809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630704" y="273051"/>
            <a:ext cx="805100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20091" y="1435101"/>
            <a:ext cx="473809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22854" y="4800600"/>
            <a:ext cx="864108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822854" y="612775"/>
            <a:ext cx="864108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822854" y="5367338"/>
            <a:ext cx="864108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720090" y="274638"/>
            <a:ext cx="129616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0090" y="1600201"/>
            <a:ext cx="1296162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20090" y="6356351"/>
            <a:ext cx="3360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920615" y="6356351"/>
            <a:ext cx="45605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321290" y="6356351"/>
            <a:ext cx="3360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312468" y="332656"/>
            <a:ext cx="6910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Table 1 The potency of FLT3 inhibitors in biochemical and cellular assays</a:t>
            </a:r>
            <a:endParaRPr lang="zh-CN" altLang="zh-CN" dirty="0">
              <a:effectLst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1248273"/>
              </p:ext>
            </p:extLst>
          </p:nvPr>
        </p:nvGraphicFramePr>
        <p:xfrm>
          <a:off x="576164" y="908720"/>
          <a:ext cx="13177464" cy="17847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961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580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617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0779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7670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1349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072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8803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36004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</a:tblGrid>
              <a:tr h="369167"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Compounds</a:t>
                      </a:r>
                    </a:p>
                    <a:p>
                      <a:pPr indent="0" algn="ctr">
                        <a:buNone/>
                      </a:pPr>
                      <a:r>
                        <a:rPr lang="zh-CN" alt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</a:t>
                      </a:r>
                      <a:r>
                        <a:rPr lang="en-US" altLang="zh-CN" sz="12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en-US" altLang="zh-C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zh-CN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nM</a:t>
                      </a:r>
                      <a:r>
                        <a:rPr lang="zh-CN" alt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）</a:t>
                      </a:r>
                      <a:endParaRPr lang="en-US" altLang="en-US" sz="1200" b="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FLT3-</a:t>
                      </a:r>
                      <a:r>
                        <a:rPr lang="en-US" altLang="zh-CN" sz="1200" b="1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activity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438" marR="75438" marT="0" marB="0" anchor="ctr"/>
                </a:tc>
                <a:tc hMerge="1"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438" marR="75438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en-US" altLang="zh-CN" sz="1200" b="1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AML (FLT3-ITD) cells</a:t>
                      </a: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AML (FLT3-WT) cells</a:t>
                      </a: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BaF3 cells with FLT3 mutants</a:t>
                      </a:r>
                      <a:endParaRPr lang="en-US" altLang="zh-CN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200" b="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WT</a:t>
                      </a:r>
                    </a:p>
                  </a:txBody>
                  <a:tcPr marL="94298" marR="9429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ITD</a:t>
                      </a:r>
                    </a:p>
                  </a:txBody>
                  <a:tcPr marL="94298" marR="94298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D835Y</a:t>
                      </a:r>
                    </a:p>
                  </a:txBody>
                  <a:tcPr marL="94298" marR="94298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200" b="1" dirty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MV4-11</a:t>
                      </a:r>
                    </a:p>
                  </a:txBody>
                  <a:tcPr marL="94298" marR="94298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200" b="1" dirty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MOLM-13</a:t>
                      </a:r>
                    </a:p>
                  </a:txBody>
                  <a:tcPr marL="94298" marR="94298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200" b="1" dirty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RS4-11</a:t>
                      </a:r>
                    </a:p>
                  </a:txBody>
                  <a:tcPr marL="94298" marR="94298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200" b="1" dirty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HL-60</a:t>
                      </a:r>
                    </a:p>
                  </a:txBody>
                  <a:tcPr marL="94298" marR="94298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200" b="1" dirty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THP-1</a:t>
                      </a:r>
                    </a:p>
                  </a:txBody>
                  <a:tcPr marL="94298" marR="94298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200" b="1" dirty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U937</a:t>
                      </a:r>
                    </a:p>
                  </a:txBody>
                  <a:tcPr marL="94298" marR="94298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200" b="1" dirty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altLang="zh-CN" sz="1200" b="1" dirty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aF</a:t>
                      </a:r>
                      <a:r>
                        <a:rPr lang="en-US" altLang="zh-CN" sz="1200" b="1" baseline="-25000" dirty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en-US" sz="1200" b="1" baseline="-250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200" b="1" dirty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WT</a:t>
                      </a:r>
                    </a:p>
                  </a:txBody>
                  <a:tcPr marL="94298" marR="94298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200" b="1" dirty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ITD(W592)</a:t>
                      </a:r>
                    </a:p>
                  </a:txBody>
                  <a:tcPr marL="94298" marR="94298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200" b="1" dirty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ITD (W51)</a:t>
                      </a:r>
                    </a:p>
                  </a:txBody>
                  <a:tcPr marL="94298" marR="94298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200" b="1" dirty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ITD (W78)</a:t>
                      </a:r>
                    </a:p>
                  </a:txBody>
                  <a:tcPr marL="94298" marR="94298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HDZ-740</a:t>
                      </a:r>
                      <a:endParaRPr lang="zh-CN" alt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0.84</a:t>
                      </a: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2.95</a:t>
                      </a:r>
                      <a:endParaRPr lang="en-US" altLang="en-US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11.10</a:t>
                      </a:r>
                      <a:endParaRPr lang="en-US" altLang="en-US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2.16</a:t>
                      </a:r>
                      <a:endParaRPr lang="zh-CN" altLang="zh-CN" sz="1200" b="1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8.1</a:t>
                      </a:r>
                      <a:endParaRPr lang="zh-CN" altLang="zh-CN" sz="1200" b="1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zh-CN" sz="1200" b="1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149.0</a:t>
                      </a:r>
                      <a:endParaRPr lang="zh-CN" altLang="zh-CN" sz="1200" b="1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531.8</a:t>
                      </a:r>
                      <a:endParaRPr lang="zh-CN" altLang="zh-CN" sz="1200" b="1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275.0</a:t>
                      </a:r>
                      <a:endParaRPr lang="zh-CN" altLang="zh-CN" sz="1200" b="1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89.0</a:t>
                      </a:r>
                      <a:endParaRPr lang="zh-CN" altLang="zh-CN" sz="1200" b="1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zh-CN" sz="1200" b="1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111.3</a:t>
                      </a:r>
                      <a:r>
                        <a:rPr lang="en-US" altLang="zh-CN" sz="1200" b="1" dirty="0"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196.3</a:t>
                      </a:r>
                      <a:r>
                        <a:rPr lang="en-US" altLang="zh-CN" sz="1200" b="1" dirty="0"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0.86</a:t>
                      </a: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0.74</a:t>
                      </a: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24.54</a:t>
                      </a: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8313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altLang="zh-CN" sz="12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Midostaurin</a:t>
                      </a:r>
                      <a:endParaRPr lang="zh-CN" altLang="zh-CN" sz="12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17.55</a:t>
                      </a: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25.28</a:t>
                      </a:r>
                      <a:endParaRPr lang="en-US" altLang="en-US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46.75</a:t>
                      </a:r>
                      <a:endParaRPr lang="en-US" altLang="en-US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39.28</a:t>
                      </a:r>
                      <a:endParaRPr lang="zh-CN" altLang="zh-CN" sz="1200" b="1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zh-CN" sz="1200" b="1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zh-CN" sz="1200" b="1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1500</a:t>
                      </a:r>
                      <a:endParaRPr lang="zh-CN" altLang="zh-CN" sz="1200" b="1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&gt;2000</a:t>
                      </a:r>
                      <a:endParaRPr lang="zh-CN" altLang="zh-CN" sz="1200" b="1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&gt;2000</a:t>
                      </a:r>
                      <a:endParaRPr lang="zh-CN" altLang="zh-CN" sz="1200" b="1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434.0</a:t>
                      </a:r>
                      <a:endParaRPr lang="zh-CN" altLang="zh-CN" sz="1200" b="1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zh-CN" sz="1200" b="1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1825</a:t>
                      </a: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3203</a:t>
                      </a: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10.67</a:t>
                      </a: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12.08</a:t>
                      </a: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155.8</a:t>
                      </a:r>
                      <a:r>
                        <a:rPr lang="en-US" altLang="zh-CN" sz="1200" b="1" dirty="0"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en-US" sz="1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Midostaurin</a:t>
                      </a:r>
                      <a:r>
                        <a:rPr lang="en-US" alt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HDZ-740</a:t>
                      </a:r>
                      <a:endParaRPr lang="zh-CN" alt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20.89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8.57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4.21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10.07</a:t>
                      </a: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&gt;3.76</a:t>
                      </a: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&gt;7.27</a:t>
                      </a: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4.88</a:t>
                      </a: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16.40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16.32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12.41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16.32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5541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51947f66-0c8e-4cfb-ac92-503296203393}"/>
  <p:tag name="TABLE_ENDDRAG_ORIGIN_RECT" val="429*259"/>
  <p:tag name="TABLE_ENDDRAG_RECT" val="529*133*429*259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</Words>
  <Application>Microsoft Office PowerPoint</Application>
  <PresentationFormat>自定义</PresentationFormat>
  <Paragraphs>64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柳焱的工作空间</dc:creator>
  <cp:lastModifiedBy>liu</cp:lastModifiedBy>
  <cp:revision>2</cp:revision>
  <dcterms:created xsi:type="dcterms:W3CDTF">2024-02-03T08:07:39Z</dcterms:created>
  <dcterms:modified xsi:type="dcterms:W3CDTF">2024-02-03T08:08:40Z</dcterms:modified>
</cp:coreProperties>
</file>