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44018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2" y="-132"/>
      </p:cViewPr>
      <p:guideLst>
        <p:guide orient="horz" pos="2160"/>
        <p:guide pos="4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80135" y="2130426"/>
            <a:ext cx="1224153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160270" y="3886200"/>
            <a:ext cx="10081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441305" y="274639"/>
            <a:ext cx="3240405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20090" y="274639"/>
            <a:ext cx="9481185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7643" y="4406901"/>
            <a:ext cx="122415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37643" y="2906713"/>
            <a:ext cx="1224153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20090" y="1600201"/>
            <a:ext cx="63607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320915" y="1600201"/>
            <a:ext cx="63607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535113"/>
            <a:ext cx="63632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20090" y="2174875"/>
            <a:ext cx="63632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315915" y="1535113"/>
            <a:ext cx="63657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315915" y="2174875"/>
            <a:ext cx="63657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0091" y="273050"/>
            <a:ext cx="473809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630704" y="273051"/>
            <a:ext cx="805100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20091" y="1435101"/>
            <a:ext cx="473809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22854" y="4800600"/>
            <a:ext cx="86410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822854" y="612775"/>
            <a:ext cx="8641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822854" y="5367338"/>
            <a:ext cx="86410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20090" y="274638"/>
            <a:ext cx="1296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0090" y="1600201"/>
            <a:ext cx="129616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20090" y="6356351"/>
            <a:ext cx="3360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2024/2/3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920615" y="6356351"/>
            <a:ext cx="45605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321290" y="6356351"/>
            <a:ext cx="3360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914254"/>
              </p:ext>
            </p:extLst>
          </p:nvPr>
        </p:nvGraphicFramePr>
        <p:xfrm>
          <a:off x="1439935" y="1021968"/>
          <a:ext cx="10657185" cy="363116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2961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091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36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0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8299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80019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Diagnosis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Blasts initial PB%</a:t>
                      </a:r>
                      <a:endParaRPr lang="zh-CN" altLang="en-US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Status</a:t>
                      </a:r>
                      <a:endParaRPr lang="zh-CN" altLang="en-US" sz="1600" b="0" i="0" u="none" strike="noStrike" kern="1200" baseline="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HDZ-740 (</a:t>
                      </a:r>
                      <a:r>
                        <a:rPr lang="en-US" altLang="zh-CN" sz="16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zh-CN" sz="1600" b="0" i="0" u="none" strike="noStrike" kern="1200" baseline="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Midostaurin</a:t>
                      </a:r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1600" u="none" strike="noStrike" kern="12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</a:t>
                      </a:r>
                      <a:r>
                        <a:rPr lang="en-US" altLang="zh-CN" sz="16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zh-CN" sz="1600" b="0" i="0" u="none" strike="noStrike" kern="1200" baseline="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Patient-1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68.75%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233.4 </a:t>
                      </a:r>
                      <a:endParaRPr lang="zh-CN" altLang="zh-CN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3296 </a:t>
                      </a:r>
                      <a:endParaRPr lang="zh-CN" alt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0448"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Patient-2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40.7%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777.9</a:t>
                      </a:r>
                      <a:r>
                        <a:rPr lang="en-US" altLang="zh-CN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zh-CN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2819 </a:t>
                      </a:r>
                      <a:endParaRPr lang="zh-CN" altLang="en-US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Patient-3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Patient-4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AML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6.7%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u="none" strike="noStrike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donor-1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donor-2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313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donor-3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313353" rtl="0" eaLnBrk="1" latinLnBrk="0" hangingPunct="1"/>
                      <a:r>
                        <a:rPr lang="en-US" altLang="zh-CN" sz="16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&gt;20,000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168452" y="373895"/>
            <a:ext cx="957706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S1. Clinical data for patients with AML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50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自定义</PresentationFormat>
  <Paragraphs>57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柳焱的工作空间</dc:creator>
  <cp:lastModifiedBy>liu</cp:lastModifiedBy>
  <cp:revision>1</cp:revision>
  <dcterms:created xsi:type="dcterms:W3CDTF">2024-02-03T08:09:35Z</dcterms:created>
  <dcterms:modified xsi:type="dcterms:W3CDTF">2024-02-03T08:10:20Z</dcterms:modified>
</cp:coreProperties>
</file>