
<file path=[Content_Types].xml><?xml version="1.0" encoding="utf-8"?>
<Types xmlns="http://schemas.openxmlformats.org/package/2006/content-types"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9" r:id="rId3"/>
    <p:sldId id="259" r:id="rId4"/>
    <p:sldId id="261" r:id="rId5"/>
    <p:sldId id="266" r:id="rId6"/>
    <p:sldId id="268" r:id="rId7"/>
  </p:sldIdLst>
  <p:sldSz cx="6858000" cy="12192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C08C1C-E943-489D-8051-C1795206EE1F}" v="4" dt="2024-01-25T19:56:22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le, Chrispus M." userId="b20573c0-3670-4eab-8e46-ff29d7f3bc4f" providerId="ADAL" clId="{8AC08C1C-E943-489D-8051-C1795206EE1F}"/>
    <pc:docChg chg="undo custSel addSld delSld modSld">
      <pc:chgData name="Ngule, Chrispus M." userId="b20573c0-3670-4eab-8e46-ff29d7f3bc4f" providerId="ADAL" clId="{8AC08C1C-E943-489D-8051-C1795206EE1F}" dt="2024-01-25T19:56:24.416" v="704" actId="27614"/>
      <pc:docMkLst>
        <pc:docMk/>
      </pc:docMkLst>
      <pc:sldChg chg="modSp del mod">
        <pc:chgData name="Ngule, Chrispus M." userId="b20573c0-3670-4eab-8e46-ff29d7f3bc4f" providerId="ADAL" clId="{8AC08C1C-E943-489D-8051-C1795206EE1F}" dt="2023-11-28T15:25:37.488" v="352" actId="47"/>
        <pc:sldMkLst>
          <pc:docMk/>
          <pc:sldMk cId="3402378510" sldId="257"/>
        </pc:sldMkLst>
        <pc:spChg chg="mod">
          <ac:chgData name="Ngule, Chrispus M." userId="b20573c0-3670-4eab-8e46-ff29d7f3bc4f" providerId="ADAL" clId="{8AC08C1C-E943-489D-8051-C1795206EE1F}" dt="2023-11-09T19:45:47.716" v="89" actId="1076"/>
          <ac:spMkLst>
            <pc:docMk/>
            <pc:sldMk cId="3402378510" sldId="257"/>
            <ac:spMk id="2" creationId="{536B9992-44E9-59F1-D599-0166E0E3E3EC}"/>
          </ac:spMkLst>
        </pc:spChg>
        <pc:spChg chg="mod">
          <ac:chgData name="Ngule, Chrispus M." userId="b20573c0-3670-4eab-8e46-ff29d7f3bc4f" providerId="ADAL" clId="{8AC08C1C-E943-489D-8051-C1795206EE1F}" dt="2023-11-09T19:45:44.732" v="88" actId="1076"/>
          <ac:spMkLst>
            <pc:docMk/>
            <pc:sldMk cId="3402378510" sldId="257"/>
            <ac:spMk id="6" creationId="{743C9C82-4A78-CD19-2B3E-29F8C68B6E8A}"/>
          </ac:spMkLst>
        </pc:spChg>
      </pc:sldChg>
      <pc:sldChg chg="modSp mod">
        <pc:chgData name="Ngule, Chrispus M." userId="b20573c0-3670-4eab-8e46-ff29d7f3bc4f" providerId="ADAL" clId="{8AC08C1C-E943-489D-8051-C1795206EE1F}" dt="2023-12-20T01:16:49.137" v="662" actId="1038"/>
        <pc:sldMkLst>
          <pc:docMk/>
          <pc:sldMk cId="2911924430" sldId="258"/>
        </pc:sldMkLst>
        <pc:spChg chg="mod">
          <ac:chgData name="Ngule, Chrispus M." userId="b20573c0-3670-4eab-8e46-ff29d7f3bc4f" providerId="ADAL" clId="{8AC08C1C-E943-489D-8051-C1795206EE1F}" dt="2023-11-28T13:24:20.649" v="349" actId="1076"/>
          <ac:spMkLst>
            <pc:docMk/>
            <pc:sldMk cId="2911924430" sldId="258"/>
            <ac:spMk id="4" creationId="{4F15F4E7-9862-2A2A-B218-E4E426B5A575}"/>
          </ac:spMkLst>
        </pc:spChg>
        <pc:picChg chg="mod">
          <ac:chgData name="Ngule, Chrispus M." userId="b20573c0-3670-4eab-8e46-ff29d7f3bc4f" providerId="ADAL" clId="{8AC08C1C-E943-489D-8051-C1795206EE1F}" dt="2023-12-11T16:05:07.502" v="495" actId="14100"/>
          <ac:picMkLst>
            <pc:docMk/>
            <pc:sldMk cId="2911924430" sldId="258"/>
            <ac:picMk id="6" creationId="{CB9EE451-3238-C8B5-220D-6018D68B09FC}"/>
          </ac:picMkLst>
        </pc:picChg>
        <pc:picChg chg="mod">
          <ac:chgData name="Ngule, Chrispus M." userId="b20573c0-3670-4eab-8e46-ff29d7f3bc4f" providerId="ADAL" clId="{8AC08C1C-E943-489D-8051-C1795206EE1F}" dt="2023-12-20T01:16:49.137" v="662" actId="1038"/>
          <ac:picMkLst>
            <pc:docMk/>
            <pc:sldMk cId="2911924430" sldId="258"/>
            <ac:picMk id="7" creationId="{F7378739-C89C-276C-7C3F-7DF9B9FDD3B8}"/>
          </ac:picMkLst>
        </pc:picChg>
      </pc:sldChg>
      <pc:sldChg chg="addSp delSp modSp mod">
        <pc:chgData name="Ngule, Chrispus M." userId="b20573c0-3670-4eab-8e46-ff29d7f3bc4f" providerId="ADAL" clId="{8AC08C1C-E943-489D-8051-C1795206EE1F}" dt="2023-12-20T02:37:38.111" v="664" actId="1036"/>
        <pc:sldMkLst>
          <pc:docMk/>
          <pc:sldMk cId="1358552397" sldId="259"/>
        </pc:sldMkLst>
        <pc:spChg chg="add mod">
          <ac:chgData name="Ngule, Chrispus M." userId="b20573c0-3670-4eab-8e46-ff29d7f3bc4f" providerId="ADAL" clId="{8AC08C1C-E943-489D-8051-C1795206EE1F}" dt="2023-11-28T13:11:17.561" v="325" actId="14100"/>
          <ac:spMkLst>
            <pc:docMk/>
            <pc:sldMk cId="1358552397" sldId="259"/>
            <ac:spMk id="2" creationId="{A3441ACE-9ED3-B794-3100-ACFDA374D0C8}"/>
          </ac:spMkLst>
        </pc:spChg>
        <pc:spChg chg="mod">
          <ac:chgData name="Ngule, Chrispus M." userId="b20573c0-3670-4eab-8e46-ff29d7f3bc4f" providerId="ADAL" clId="{8AC08C1C-E943-489D-8051-C1795206EE1F}" dt="2023-11-28T13:23:54.897" v="345" actId="1037"/>
          <ac:spMkLst>
            <pc:docMk/>
            <pc:sldMk cId="1358552397" sldId="259"/>
            <ac:spMk id="6" creationId="{025EA2AD-2752-EBAB-8262-51AAF0E22E07}"/>
          </ac:spMkLst>
        </pc:spChg>
        <pc:picChg chg="del">
          <ac:chgData name="Ngule, Chrispus M." userId="b20573c0-3670-4eab-8e46-ff29d7f3bc4f" providerId="ADAL" clId="{8AC08C1C-E943-489D-8051-C1795206EE1F}" dt="2023-11-27T19:15:44.587" v="140" actId="478"/>
          <ac:picMkLst>
            <pc:docMk/>
            <pc:sldMk cId="1358552397" sldId="259"/>
            <ac:picMk id="3" creationId="{5295BF34-D9D5-5510-BE82-F559C1BFC43F}"/>
          </ac:picMkLst>
        </pc:picChg>
        <pc:picChg chg="add mod">
          <ac:chgData name="Ngule, Chrispus M." userId="b20573c0-3670-4eab-8e46-ff29d7f3bc4f" providerId="ADAL" clId="{8AC08C1C-E943-489D-8051-C1795206EE1F}" dt="2023-11-09T19:14:27.021" v="64" actId="962"/>
          <ac:picMkLst>
            <pc:docMk/>
            <pc:sldMk cId="1358552397" sldId="259"/>
            <ac:picMk id="3" creationId="{80DB7ED5-AE2A-AC2F-8656-2605A309C5BF}"/>
          </ac:picMkLst>
        </pc:picChg>
        <pc:picChg chg="add del mod">
          <ac:chgData name="Ngule, Chrispus M." userId="b20573c0-3670-4eab-8e46-ff29d7f3bc4f" providerId="ADAL" clId="{8AC08C1C-E943-489D-8051-C1795206EE1F}" dt="2023-11-27T19:33:39.008" v="168" actId="478"/>
          <ac:picMkLst>
            <pc:docMk/>
            <pc:sldMk cId="1358552397" sldId="259"/>
            <ac:picMk id="4" creationId="{27B5B6EC-2BE4-502B-8E01-BE8D84F4548C}"/>
          </ac:picMkLst>
        </pc:picChg>
        <pc:picChg chg="del">
          <ac:chgData name="Ngule, Chrispus M." userId="b20573c0-3670-4eab-8e46-ff29d7f3bc4f" providerId="ADAL" clId="{8AC08C1C-E943-489D-8051-C1795206EE1F}" dt="2023-11-09T19:14:22.966" v="60" actId="478"/>
          <ac:picMkLst>
            <pc:docMk/>
            <pc:sldMk cId="1358552397" sldId="259"/>
            <ac:picMk id="7" creationId="{CF6FECB0-18B5-A017-8BCE-32F592847AD9}"/>
          </ac:picMkLst>
        </pc:picChg>
        <pc:picChg chg="add mod">
          <ac:chgData name="Ngule, Chrispus M." userId="b20573c0-3670-4eab-8e46-ff29d7f3bc4f" providerId="ADAL" clId="{8AC08C1C-E943-489D-8051-C1795206EE1F}" dt="2023-12-20T02:37:38.111" v="664" actId="1036"/>
          <ac:picMkLst>
            <pc:docMk/>
            <pc:sldMk cId="1358552397" sldId="259"/>
            <ac:picMk id="7" creationId="{DADAC24F-30B9-06E9-3EDB-C5AFC60E8D17}"/>
          </ac:picMkLst>
        </pc:picChg>
      </pc:sldChg>
      <pc:sldChg chg="addSp delSp modSp mod">
        <pc:chgData name="Ngule, Chrispus M." userId="b20573c0-3670-4eab-8e46-ff29d7f3bc4f" providerId="ADAL" clId="{8AC08C1C-E943-489D-8051-C1795206EE1F}" dt="2023-12-12T16:30:44.154" v="593" actId="962"/>
        <pc:sldMkLst>
          <pc:docMk/>
          <pc:sldMk cId="867749411" sldId="261"/>
        </pc:sldMkLst>
        <pc:spChg chg="mod">
          <ac:chgData name="Ngule, Chrispus M." userId="b20573c0-3670-4eab-8e46-ff29d7f3bc4f" providerId="ADAL" clId="{8AC08C1C-E943-489D-8051-C1795206EE1F}" dt="2023-11-28T13:23:35.622" v="337" actId="1076"/>
          <ac:spMkLst>
            <pc:docMk/>
            <pc:sldMk cId="867749411" sldId="261"/>
            <ac:spMk id="4" creationId="{9ABA4D32-1239-9C3D-0D1F-5F68DE35E97E}"/>
          </ac:spMkLst>
        </pc:spChg>
        <pc:picChg chg="add del mod">
          <ac:chgData name="Ngule, Chrispus M." userId="b20573c0-3670-4eab-8e46-ff29d7f3bc4f" providerId="ADAL" clId="{8AC08C1C-E943-489D-8051-C1795206EE1F}" dt="2023-12-12T15:57:50.920" v="520" actId="478"/>
          <ac:picMkLst>
            <pc:docMk/>
            <pc:sldMk cId="867749411" sldId="261"/>
            <ac:picMk id="3" creationId="{34F937E2-4A21-0B8C-3572-59D432563767}"/>
          </ac:picMkLst>
        </pc:picChg>
        <pc:picChg chg="add del mod">
          <ac:chgData name="Ngule, Chrispus M." userId="b20573c0-3670-4eab-8e46-ff29d7f3bc4f" providerId="ADAL" clId="{8AC08C1C-E943-489D-8051-C1795206EE1F}" dt="2023-11-09T19:34:30.375" v="73" actId="478"/>
          <ac:picMkLst>
            <pc:docMk/>
            <pc:sldMk cId="867749411" sldId="261"/>
            <ac:picMk id="3" creationId="{3C3BC324-6822-48BE-9CE0-1887CC7117EA}"/>
          </ac:picMkLst>
        </pc:picChg>
        <pc:picChg chg="add del mod">
          <ac:chgData name="Ngule, Chrispus M." userId="b20573c0-3670-4eab-8e46-ff29d7f3bc4f" providerId="ADAL" clId="{8AC08C1C-E943-489D-8051-C1795206EE1F}" dt="2023-11-27T19:55:07.236" v="194" actId="478"/>
          <ac:picMkLst>
            <pc:docMk/>
            <pc:sldMk cId="867749411" sldId="261"/>
            <ac:picMk id="3" creationId="{8681A9A0-40AC-7E94-0B6F-C88AA39EF18E}"/>
          </ac:picMkLst>
        </pc:picChg>
        <pc:picChg chg="add del mod">
          <ac:chgData name="Ngule, Chrispus M." userId="b20573c0-3670-4eab-8e46-ff29d7f3bc4f" providerId="ADAL" clId="{8AC08C1C-E943-489D-8051-C1795206EE1F}" dt="2023-11-27T21:42:02.984" v="268" actId="478"/>
          <ac:picMkLst>
            <pc:docMk/>
            <pc:sldMk cId="867749411" sldId="261"/>
            <ac:picMk id="5" creationId="{FDDBA3E2-3524-B1FE-FD48-04F4C813CDFB}"/>
          </ac:picMkLst>
        </pc:picChg>
        <pc:picChg chg="del">
          <ac:chgData name="Ngule, Chrispus M." userId="b20573c0-3670-4eab-8e46-ff29d7f3bc4f" providerId="ADAL" clId="{8AC08C1C-E943-489D-8051-C1795206EE1F}" dt="2023-12-12T15:23:08.667" v="516" actId="478"/>
          <ac:picMkLst>
            <pc:docMk/>
            <pc:sldMk cId="867749411" sldId="261"/>
            <ac:picMk id="6" creationId="{85A6B20B-906E-39E0-F849-196EEF38DA26}"/>
          </ac:picMkLst>
        </pc:picChg>
        <pc:picChg chg="add del mod">
          <ac:chgData name="Ngule, Chrispus M." userId="b20573c0-3670-4eab-8e46-ff29d7f3bc4f" providerId="ADAL" clId="{8AC08C1C-E943-489D-8051-C1795206EE1F}" dt="2023-11-12T14:33:42.486" v="95" actId="478"/>
          <ac:picMkLst>
            <pc:docMk/>
            <pc:sldMk cId="867749411" sldId="261"/>
            <ac:picMk id="6" creationId="{C60649CB-FB4A-0283-F410-8DCA5EAF0055}"/>
          </ac:picMkLst>
        </pc:picChg>
        <pc:picChg chg="del">
          <ac:chgData name="Ngule, Chrispus M." userId="b20573c0-3670-4eab-8e46-ff29d7f3bc4f" providerId="ADAL" clId="{8AC08C1C-E943-489D-8051-C1795206EE1F}" dt="2023-11-09T18:18:43.955" v="56" actId="478"/>
          <ac:picMkLst>
            <pc:docMk/>
            <pc:sldMk cId="867749411" sldId="261"/>
            <ac:picMk id="7" creationId="{5BE58820-58E4-2410-AA27-9DF8ED8E0FA6}"/>
          </ac:picMkLst>
        </pc:picChg>
        <pc:picChg chg="add mod">
          <ac:chgData name="Ngule, Chrispus M." userId="b20573c0-3670-4eab-8e46-ff29d7f3bc4f" providerId="ADAL" clId="{8AC08C1C-E943-489D-8051-C1795206EE1F}" dt="2023-11-28T12:57:28.108" v="311" actId="1035"/>
          <ac:picMkLst>
            <pc:docMk/>
            <pc:sldMk cId="867749411" sldId="261"/>
            <ac:picMk id="7" creationId="{CB38C3C4-2688-D58C-9306-CD5EBFE393B0}"/>
          </ac:picMkLst>
        </pc:picChg>
        <pc:picChg chg="add del mod">
          <ac:chgData name="Ngule, Chrispus M." userId="b20573c0-3670-4eab-8e46-ff29d7f3bc4f" providerId="ADAL" clId="{8AC08C1C-E943-489D-8051-C1795206EE1F}" dt="2023-12-12T16:08:31.430" v="533" actId="478"/>
          <ac:picMkLst>
            <pc:docMk/>
            <pc:sldMk cId="867749411" sldId="261"/>
            <ac:picMk id="7" creationId="{D0BE750A-8570-C411-3F9F-3EC288F54011}"/>
          </ac:picMkLst>
        </pc:picChg>
        <pc:picChg chg="add del mod">
          <ac:chgData name="Ngule, Chrispus M." userId="b20573c0-3670-4eab-8e46-ff29d7f3bc4f" providerId="ADAL" clId="{8AC08C1C-E943-489D-8051-C1795206EE1F}" dt="2023-12-12T16:10:26.026" v="537" actId="478"/>
          <ac:picMkLst>
            <pc:docMk/>
            <pc:sldMk cId="867749411" sldId="261"/>
            <ac:picMk id="9" creationId="{74B8422D-D3C4-9C56-7BDE-6F82E9095F92}"/>
          </ac:picMkLst>
        </pc:picChg>
        <pc:picChg chg="add del mod">
          <ac:chgData name="Ngule, Chrispus M." userId="b20573c0-3670-4eab-8e46-ff29d7f3bc4f" providerId="ADAL" clId="{8AC08C1C-E943-489D-8051-C1795206EE1F}" dt="2023-12-12T16:15:41.032" v="540" actId="478"/>
          <ac:picMkLst>
            <pc:docMk/>
            <pc:sldMk cId="867749411" sldId="261"/>
            <ac:picMk id="11" creationId="{D472C2D4-2153-DB2B-F7FC-3E67C60AB5E7}"/>
          </ac:picMkLst>
        </pc:picChg>
        <pc:picChg chg="add del mod">
          <ac:chgData name="Ngule, Chrispus M." userId="b20573c0-3670-4eab-8e46-ff29d7f3bc4f" providerId="ADAL" clId="{8AC08C1C-E943-489D-8051-C1795206EE1F}" dt="2023-12-12T16:17:15.538" v="543" actId="478"/>
          <ac:picMkLst>
            <pc:docMk/>
            <pc:sldMk cId="867749411" sldId="261"/>
            <ac:picMk id="13" creationId="{690E37A8-2BA4-B339-EAD8-256A0E856D60}"/>
          </ac:picMkLst>
        </pc:picChg>
        <pc:picChg chg="add del mod">
          <ac:chgData name="Ngule, Chrispus M." userId="b20573c0-3670-4eab-8e46-ff29d7f3bc4f" providerId="ADAL" clId="{8AC08C1C-E943-489D-8051-C1795206EE1F}" dt="2023-12-12T16:19:41.692" v="550" actId="478"/>
          <ac:picMkLst>
            <pc:docMk/>
            <pc:sldMk cId="867749411" sldId="261"/>
            <ac:picMk id="15" creationId="{8F3FCD44-7B16-1A9E-A00A-C8C42DBF6CB3}"/>
          </ac:picMkLst>
        </pc:picChg>
        <pc:picChg chg="add del mod">
          <ac:chgData name="Ngule, Chrispus M." userId="b20573c0-3670-4eab-8e46-ff29d7f3bc4f" providerId="ADAL" clId="{8AC08C1C-E943-489D-8051-C1795206EE1F}" dt="2023-12-12T16:23:38.933" v="570" actId="478"/>
          <ac:picMkLst>
            <pc:docMk/>
            <pc:sldMk cId="867749411" sldId="261"/>
            <ac:picMk id="17" creationId="{EC0CC959-C88E-4F7F-FBF3-CFD5A30CE7D7}"/>
          </ac:picMkLst>
        </pc:picChg>
        <pc:picChg chg="add del mod">
          <ac:chgData name="Ngule, Chrispus M." userId="b20573c0-3670-4eab-8e46-ff29d7f3bc4f" providerId="ADAL" clId="{8AC08C1C-E943-489D-8051-C1795206EE1F}" dt="2023-12-12T16:30:40.380" v="589" actId="478"/>
          <ac:picMkLst>
            <pc:docMk/>
            <pc:sldMk cId="867749411" sldId="261"/>
            <ac:picMk id="19" creationId="{D54555E3-1BCB-BC0C-B187-DCCE4771A50A}"/>
          </ac:picMkLst>
        </pc:picChg>
        <pc:picChg chg="add mod">
          <ac:chgData name="Ngule, Chrispus M." userId="b20573c0-3670-4eab-8e46-ff29d7f3bc4f" providerId="ADAL" clId="{8AC08C1C-E943-489D-8051-C1795206EE1F}" dt="2023-12-12T16:30:44.154" v="593" actId="962"/>
          <ac:picMkLst>
            <pc:docMk/>
            <pc:sldMk cId="867749411" sldId="261"/>
            <ac:picMk id="21" creationId="{9ABE83E9-B478-0EE0-71B9-4E560D23EBAA}"/>
          </ac:picMkLst>
        </pc:picChg>
      </pc:sldChg>
      <pc:sldChg chg="addSp delSp modSp del mod">
        <pc:chgData name="Ngule, Chrispus M." userId="b20573c0-3670-4eab-8e46-ff29d7f3bc4f" providerId="ADAL" clId="{8AC08C1C-E943-489D-8051-C1795206EE1F}" dt="2023-11-27T19:16:53.232" v="165" actId="2696"/>
        <pc:sldMkLst>
          <pc:docMk/>
          <pc:sldMk cId="1033277749" sldId="262"/>
        </pc:sldMkLst>
        <pc:spChg chg="mod">
          <ac:chgData name="Ngule, Chrispus M." userId="b20573c0-3670-4eab-8e46-ff29d7f3bc4f" providerId="ADAL" clId="{8AC08C1C-E943-489D-8051-C1795206EE1F}" dt="2023-11-27T19:16:39.440" v="163" actId="1076"/>
          <ac:spMkLst>
            <pc:docMk/>
            <pc:sldMk cId="1033277749" sldId="262"/>
            <ac:spMk id="4" creationId="{E51176CC-24C5-1264-9A18-81992B70BE85}"/>
          </ac:spMkLst>
        </pc:spChg>
        <pc:picChg chg="add del mod">
          <ac:chgData name="Ngule, Chrispus M." userId="b20573c0-3670-4eab-8e46-ff29d7f3bc4f" providerId="ADAL" clId="{8AC08C1C-E943-489D-8051-C1795206EE1F}" dt="2023-11-09T19:22:50.682" v="66" actId="478"/>
          <ac:picMkLst>
            <pc:docMk/>
            <pc:sldMk cId="1033277749" sldId="262"/>
            <ac:picMk id="3" creationId="{1380077A-4DA9-667B-4179-2F32DC401FF6}"/>
          </ac:picMkLst>
        </pc:picChg>
        <pc:picChg chg="add del mod">
          <ac:chgData name="Ngule, Chrispus M." userId="b20573c0-3670-4eab-8e46-ff29d7f3bc4f" providerId="ADAL" clId="{8AC08C1C-E943-489D-8051-C1795206EE1F}" dt="2023-11-27T19:16:44.650" v="164" actId="478"/>
          <ac:picMkLst>
            <pc:docMk/>
            <pc:sldMk cId="1033277749" sldId="262"/>
            <ac:picMk id="3" creationId="{856A636C-12BC-B928-0819-1B69A1350EBD}"/>
          </ac:picMkLst>
        </pc:picChg>
        <pc:picChg chg="add del mod">
          <ac:chgData name="Ngule, Chrispus M." userId="b20573c0-3670-4eab-8e46-ff29d7f3bc4f" providerId="ADAL" clId="{8AC08C1C-E943-489D-8051-C1795206EE1F}" dt="2023-11-12T14:37:46.345" v="112" actId="478"/>
          <ac:picMkLst>
            <pc:docMk/>
            <pc:sldMk cId="1033277749" sldId="262"/>
            <ac:picMk id="6" creationId="{B0D97D3B-B65B-C6C7-67B1-4D402047B3A1}"/>
          </ac:picMkLst>
        </pc:picChg>
        <pc:picChg chg="del mod">
          <ac:chgData name="Ngule, Chrispus M." userId="b20573c0-3670-4eab-8e46-ff29d7f3bc4f" providerId="ADAL" clId="{8AC08C1C-E943-489D-8051-C1795206EE1F}" dt="2023-11-09T15:56:21.833" v="33" actId="478"/>
          <ac:picMkLst>
            <pc:docMk/>
            <pc:sldMk cId="1033277749" sldId="262"/>
            <ac:picMk id="7" creationId="{85F7C59C-C012-524D-D417-4328347BBE01}"/>
          </ac:picMkLst>
        </pc:picChg>
      </pc:sldChg>
      <pc:sldChg chg="addSp delSp modSp del mod">
        <pc:chgData name="Ngule, Chrispus M." userId="b20573c0-3670-4eab-8e46-ff29d7f3bc4f" providerId="ADAL" clId="{8AC08C1C-E943-489D-8051-C1795206EE1F}" dt="2023-12-20T02:47:24.529" v="665" actId="2696"/>
        <pc:sldMkLst>
          <pc:docMk/>
          <pc:sldMk cId="3704004399" sldId="263"/>
        </pc:sldMkLst>
        <pc:spChg chg="add mod">
          <ac:chgData name="Ngule, Chrispus M." userId="b20573c0-3670-4eab-8e46-ff29d7f3bc4f" providerId="ADAL" clId="{8AC08C1C-E943-489D-8051-C1795206EE1F}" dt="2023-12-14T14:18:47.710" v="655" actId="1076"/>
          <ac:spMkLst>
            <pc:docMk/>
            <pc:sldMk cId="3704004399" sldId="263"/>
            <ac:spMk id="2" creationId="{95FF8182-781B-9B6D-BB67-DE72EBB55A22}"/>
          </ac:spMkLst>
        </pc:spChg>
        <pc:spChg chg="add mod">
          <ac:chgData name="Ngule, Chrispus M." userId="b20573c0-3670-4eab-8e46-ff29d7f3bc4f" providerId="ADAL" clId="{8AC08C1C-E943-489D-8051-C1795206EE1F}" dt="2023-12-14T14:18:56.305" v="657" actId="20577"/>
          <ac:spMkLst>
            <pc:docMk/>
            <pc:sldMk cId="3704004399" sldId="263"/>
            <ac:spMk id="3" creationId="{0C0ACE92-3AC9-5B04-19DF-DD89684E8EA1}"/>
          </ac:spMkLst>
        </pc:spChg>
        <pc:spChg chg="del mod">
          <ac:chgData name="Ngule, Chrispus M." userId="b20573c0-3670-4eab-8e46-ff29d7f3bc4f" providerId="ADAL" clId="{8AC08C1C-E943-489D-8051-C1795206EE1F}" dt="2023-12-14T14:17:40.471" v="595" actId="478"/>
          <ac:spMkLst>
            <pc:docMk/>
            <pc:sldMk cId="3704004399" sldId="263"/>
            <ac:spMk id="4" creationId="{2A9E294B-74ED-3D34-A2A7-7748DB86C96A}"/>
          </ac:spMkLst>
        </pc:spChg>
        <pc:picChg chg="add del mod">
          <ac:chgData name="Ngule, Chrispus M." userId="b20573c0-3670-4eab-8e46-ff29d7f3bc4f" providerId="ADAL" clId="{8AC08C1C-E943-489D-8051-C1795206EE1F}" dt="2023-11-17T19:29:47.828" v="136" actId="478"/>
          <ac:picMkLst>
            <pc:docMk/>
            <pc:sldMk cId="3704004399" sldId="263"/>
            <ac:picMk id="3" creationId="{07CC9077-8406-4CE1-CF83-CA0E8500A61F}"/>
          </ac:picMkLst>
        </pc:picChg>
        <pc:picChg chg="add del mod">
          <ac:chgData name="Ngule, Chrispus M." userId="b20573c0-3670-4eab-8e46-ff29d7f3bc4f" providerId="ADAL" clId="{8AC08C1C-E943-489D-8051-C1795206EE1F}" dt="2023-11-12T14:35:55.404" v="105" actId="478"/>
          <ac:picMkLst>
            <pc:docMk/>
            <pc:sldMk cId="3704004399" sldId="263"/>
            <ac:picMk id="3" creationId="{2FC9E152-D63F-A89E-027B-48FCE5D34E32}"/>
          </ac:picMkLst>
        </pc:picChg>
        <pc:picChg chg="add del mod">
          <ac:chgData name="Ngule, Chrispus M." userId="b20573c0-3670-4eab-8e46-ff29d7f3bc4f" providerId="ADAL" clId="{8AC08C1C-E943-489D-8051-C1795206EE1F}" dt="2023-12-11T20:13:36.414" v="510" actId="478"/>
          <ac:picMkLst>
            <pc:docMk/>
            <pc:sldMk cId="3704004399" sldId="263"/>
            <ac:picMk id="3" creationId="{44FDA65F-8687-E7F3-9F32-8E0F12AAAA60}"/>
          </ac:picMkLst>
        </pc:picChg>
        <pc:picChg chg="add del mod">
          <ac:chgData name="Ngule, Chrispus M." userId="b20573c0-3670-4eab-8e46-ff29d7f3bc4f" providerId="ADAL" clId="{8AC08C1C-E943-489D-8051-C1795206EE1F}" dt="2023-11-30T22:06:56.714" v="450" actId="478"/>
          <ac:picMkLst>
            <pc:docMk/>
            <pc:sldMk cId="3704004399" sldId="263"/>
            <ac:picMk id="3" creationId="{5191273D-30F8-69B7-C3FF-452A745A95F8}"/>
          </ac:picMkLst>
        </pc:picChg>
        <pc:picChg chg="add del mod">
          <ac:chgData name="Ngule, Chrispus M." userId="b20573c0-3670-4eab-8e46-ff29d7f3bc4f" providerId="ADAL" clId="{8AC08C1C-E943-489D-8051-C1795206EE1F}" dt="2023-11-27T21:39:41.538" v="246" actId="478"/>
          <ac:picMkLst>
            <pc:docMk/>
            <pc:sldMk cId="3704004399" sldId="263"/>
            <ac:picMk id="3" creationId="{AA538BC9-E8BE-3465-5CB8-CBC1509908D9}"/>
          </ac:picMkLst>
        </pc:picChg>
        <pc:picChg chg="add del mod">
          <ac:chgData name="Ngule, Chrispus M." userId="b20573c0-3670-4eab-8e46-ff29d7f3bc4f" providerId="ADAL" clId="{8AC08C1C-E943-489D-8051-C1795206EE1F}" dt="2023-11-27T21:28:24.868" v="225" actId="478"/>
          <ac:picMkLst>
            <pc:docMk/>
            <pc:sldMk cId="3704004399" sldId="263"/>
            <ac:picMk id="5" creationId="{176AC1C0-6D7A-F7C4-281C-10EF096E340A}"/>
          </ac:picMkLst>
        </pc:picChg>
        <pc:picChg chg="add del mod">
          <ac:chgData name="Ngule, Chrispus M." userId="b20573c0-3670-4eab-8e46-ff29d7f3bc4f" providerId="ADAL" clId="{8AC08C1C-E943-489D-8051-C1795206EE1F}" dt="2023-11-30T22:29:11.184" v="454" actId="478"/>
          <ac:picMkLst>
            <pc:docMk/>
            <pc:sldMk cId="3704004399" sldId="263"/>
            <ac:picMk id="5" creationId="{86741454-4F58-9FD8-014A-89F7232928FA}"/>
          </ac:picMkLst>
        </pc:picChg>
        <pc:picChg chg="add del mod">
          <ac:chgData name="Ngule, Chrispus M." userId="b20573c0-3670-4eab-8e46-ff29d7f3bc4f" providerId="ADAL" clId="{8AC08C1C-E943-489D-8051-C1795206EE1F}" dt="2023-11-13T18:24:16.785" v="120" actId="478"/>
          <ac:picMkLst>
            <pc:docMk/>
            <pc:sldMk cId="3704004399" sldId="263"/>
            <ac:picMk id="5" creationId="{C19C9A40-8321-FE3C-4767-12DC5EEB09C3}"/>
          </ac:picMkLst>
        </pc:picChg>
        <pc:picChg chg="add del mod">
          <ac:chgData name="Ngule, Chrispus M." userId="b20573c0-3670-4eab-8e46-ff29d7f3bc4f" providerId="ADAL" clId="{8AC08C1C-E943-489D-8051-C1795206EE1F}" dt="2023-12-14T14:17:38.945" v="594" actId="478"/>
          <ac:picMkLst>
            <pc:docMk/>
            <pc:sldMk cId="3704004399" sldId="263"/>
            <ac:picMk id="5" creationId="{C336BC42-4B36-80F1-1A1F-5A6C61BF92A7}"/>
          </ac:picMkLst>
        </pc:picChg>
        <pc:picChg chg="add del mod">
          <ac:chgData name="Ngule, Chrispus M." userId="b20573c0-3670-4eab-8e46-ff29d7f3bc4f" providerId="ADAL" clId="{8AC08C1C-E943-489D-8051-C1795206EE1F}" dt="2023-11-28T17:03:41.093" v="446" actId="478"/>
          <ac:picMkLst>
            <pc:docMk/>
            <pc:sldMk cId="3704004399" sldId="263"/>
            <ac:picMk id="7" creationId="{4EEA9362-C474-0118-F267-AE34D9DA4965}"/>
          </ac:picMkLst>
        </pc:picChg>
        <pc:picChg chg="del">
          <ac:chgData name="Ngule, Chrispus M." userId="b20573c0-3670-4eab-8e46-ff29d7f3bc4f" providerId="ADAL" clId="{8AC08C1C-E943-489D-8051-C1795206EE1F}" dt="2023-11-09T17:09:16.008" v="47" actId="478"/>
          <ac:picMkLst>
            <pc:docMk/>
            <pc:sldMk cId="3704004399" sldId="263"/>
            <ac:picMk id="9" creationId="{8621FE4E-93A1-73C7-C1D7-F9A0BE1BD69C}"/>
          </ac:picMkLst>
        </pc:picChg>
      </pc:sldChg>
      <pc:sldChg chg="modSp mod">
        <pc:chgData name="Ngule, Chrispus M." userId="b20573c0-3670-4eab-8e46-ff29d7f3bc4f" providerId="ADAL" clId="{8AC08C1C-E943-489D-8051-C1795206EE1F}" dt="2023-11-27T19:16:21.649" v="160" actId="1076"/>
        <pc:sldMkLst>
          <pc:docMk/>
          <pc:sldMk cId="4105959201" sldId="264"/>
        </pc:sldMkLst>
        <pc:spChg chg="mod">
          <ac:chgData name="Ngule, Chrispus M." userId="b20573c0-3670-4eab-8e46-ff29d7f3bc4f" providerId="ADAL" clId="{8AC08C1C-E943-489D-8051-C1795206EE1F}" dt="2023-11-27T19:16:21.649" v="160" actId="1076"/>
          <ac:spMkLst>
            <pc:docMk/>
            <pc:sldMk cId="4105959201" sldId="264"/>
            <ac:spMk id="4" creationId="{CBCC0550-915C-C2CD-C8B0-2B671E0E2460}"/>
          </ac:spMkLst>
        </pc:spChg>
      </pc:sldChg>
      <pc:sldChg chg="del">
        <pc:chgData name="Ngule, Chrispus M." userId="b20573c0-3670-4eab-8e46-ff29d7f3bc4f" providerId="ADAL" clId="{8AC08C1C-E943-489D-8051-C1795206EE1F}" dt="2023-10-18T02:28:30.839" v="0" actId="2696"/>
        <pc:sldMkLst>
          <pc:docMk/>
          <pc:sldMk cId="793346636" sldId="265"/>
        </pc:sldMkLst>
      </pc:sldChg>
      <pc:sldChg chg="addSp delSp modSp mod">
        <pc:chgData name="Ngule, Chrispus M." userId="b20573c0-3670-4eab-8e46-ff29d7f3bc4f" providerId="ADAL" clId="{8AC08C1C-E943-489D-8051-C1795206EE1F}" dt="2024-01-25T19:56:24.416" v="704" actId="27614"/>
        <pc:sldMkLst>
          <pc:docMk/>
          <pc:sldMk cId="67641827" sldId="266"/>
        </pc:sldMkLst>
        <pc:spChg chg="mod">
          <ac:chgData name="Ngule, Chrispus M." userId="b20573c0-3670-4eab-8e46-ff29d7f3bc4f" providerId="ADAL" clId="{8AC08C1C-E943-489D-8051-C1795206EE1F}" dt="2023-11-28T13:23:20.509" v="335" actId="1076"/>
          <ac:spMkLst>
            <pc:docMk/>
            <pc:sldMk cId="67641827" sldId="266"/>
            <ac:spMk id="4" creationId="{4C9CA030-8892-EFC7-4D63-070F7CB6D48D}"/>
          </ac:spMkLst>
        </pc:spChg>
        <pc:picChg chg="add del mod">
          <ac:chgData name="Ngule, Chrispus M." userId="b20573c0-3670-4eab-8e46-ff29d7f3bc4f" providerId="ADAL" clId="{8AC08C1C-E943-489D-8051-C1795206EE1F}" dt="2023-11-12T14:35:10.798" v="100" actId="478"/>
          <ac:picMkLst>
            <pc:docMk/>
            <pc:sldMk cId="67641827" sldId="266"/>
            <ac:picMk id="3" creationId="{BC065A2E-F0D4-B29A-B51F-4DCAF4273974}"/>
          </ac:picMkLst>
        </pc:picChg>
        <pc:picChg chg="add del mod">
          <ac:chgData name="Ngule, Chrispus M." userId="b20573c0-3670-4eab-8e46-ff29d7f3bc4f" providerId="ADAL" clId="{8AC08C1C-E943-489D-8051-C1795206EE1F}" dt="2024-01-25T19:56:20.611" v="702" actId="478"/>
          <ac:picMkLst>
            <pc:docMk/>
            <pc:sldMk cId="67641827" sldId="266"/>
            <ac:picMk id="3" creationId="{C1298503-C043-8031-2776-CCB11519D183}"/>
          </ac:picMkLst>
        </pc:picChg>
        <pc:picChg chg="add del mod">
          <ac:chgData name="Ngule, Chrispus M." userId="b20573c0-3670-4eab-8e46-ff29d7f3bc4f" providerId="ADAL" clId="{8AC08C1C-E943-489D-8051-C1795206EE1F}" dt="2024-01-25T16:38:09.430" v="668" actId="478"/>
          <ac:picMkLst>
            <pc:docMk/>
            <pc:sldMk cId="67641827" sldId="266"/>
            <ac:picMk id="5" creationId="{9CB58F99-B396-19E3-314D-0A5E8B9C137B}"/>
          </ac:picMkLst>
        </pc:picChg>
        <pc:picChg chg="del">
          <ac:chgData name="Ngule, Chrispus M." userId="b20573c0-3670-4eab-8e46-ff29d7f3bc4f" providerId="ADAL" clId="{8AC08C1C-E943-489D-8051-C1795206EE1F}" dt="2023-11-09T17:17:08.661" v="51" actId="478"/>
          <ac:picMkLst>
            <pc:docMk/>
            <pc:sldMk cId="67641827" sldId="266"/>
            <ac:picMk id="5" creationId="{E2337616-9A3F-CE3C-18FD-79A7B87C9F0B}"/>
          </ac:picMkLst>
        </pc:picChg>
        <pc:picChg chg="add mod">
          <ac:chgData name="Ngule, Chrispus M." userId="b20573c0-3670-4eab-8e46-ff29d7f3bc4f" providerId="ADAL" clId="{8AC08C1C-E943-489D-8051-C1795206EE1F}" dt="2024-01-25T19:56:24.416" v="704" actId="27614"/>
          <ac:picMkLst>
            <pc:docMk/>
            <pc:sldMk cId="67641827" sldId="266"/>
            <ac:picMk id="7" creationId="{A2FE0AE6-4275-C941-B75D-5EB83ED1A40D}"/>
          </ac:picMkLst>
        </pc:picChg>
      </pc:sldChg>
      <pc:sldChg chg="addSp delSp modSp mod">
        <pc:chgData name="Ngule, Chrispus M." userId="b20573c0-3670-4eab-8e46-ff29d7f3bc4f" providerId="ADAL" clId="{8AC08C1C-E943-489D-8051-C1795206EE1F}" dt="2023-11-09T16:19:32.704" v="46" actId="962"/>
        <pc:sldMkLst>
          <pc:docMk/>
          <pc:sldMk cId="3497848269" sldId="267"/>
        </pc:sldMkLst>
        <pc:spChg chg="mod">
          <ac:chgData name="Ngule, Chrispus M." userId="b20573c0-3670-4eab-8e46-ff29d7f3bc4f" providerId="ADAL" clId="{8AC08C1C-E943-489D-8051-C1795206EE1F}" dt="2023-10-18T02:29:00.231" v="12" actId="20577"/>
          <ac:spMkLst>
            <pc:docMk/>
            <pc:sldMk cId="3497848269" sldId="267"/>
            <ac:spMk id="4" creationId="{75770D51-E92A-9E9F-36C4-60BA815DE989}"/>
          </ac:spMkLst>
        </pc:spChg>
        <pc:picChg chg="add mod">
          <ac:chgData name="Ngule, Chrispus M." userId="b20573c0-3670-4eab-8e46-ff29d7f3bc4f" providerId="ADAL" clId="{8AC08C1C-E943-489D-8051-C1795206EE1F}" dt="2023-11-09T16:19:32.704" v="46" actId="962"/>
          <ac:picMkLst>
            <pc:docMk/>
            <pc:sldMk cId="3497848269" sldId="267"/>
            <ac:picMk id="3" creationId="{90B2E0AA-35B2-7588-2A0B-8DC8D811E75E}"/>
          </ac:picMkLst>
        </pc:picChg>
        <pc:picChg chg="del">
          <ac:chgData name="Ngule, Chrispus M." userId="b20573c0-3670-4eab-8e46-ff29d7f3bc4f" providerId="ADAL" clId="{8AC08C1C-E943-489D-8051-C1795206EE1F}" dt="2023-11-09T16:19:28.338" v="40" actId="478"/>
          <ac:picMkLst>
            <pc:docMk/>
            <pc:sldMk cId="3497848269" sldId="267"/>
            <ac:picMk id="6" creationId="{60BFC6CF-1DBC-B3E9-A6AC-B19248E2DF1F}"/>
          </ac:picMkLst>
        </pc:picChg>
      </pc:sldChg>
      <pc:sldChg chg="addSp delSp modSp new mod">
        <pc:chgData name="Ngule, Chrispus M." userId="b20573c0-3670-4eab-8e46-ff29d7f3bc4f" providerId="ADAL" clId="{8AC08C1C-E943-489D-8051-C1795206EE1F}" dt="2023-12-11T20:13:23.693" v="509" actId="1076"/>
        <pc:sldMkLst>
          <pc:docMk/>
          <pc:sldMk cId="2168053010" sldId="268"/>
        </pc:sldMkLst>
        <pc:spChg chg="add mod">
          <ac:chgData name="Ngule, Chrispus M." userId="b20573c0-3670-4eab-8e46-ff29d7f3bc4f" providerId="ADAL" clId="{8AC08C1C-E943-489D-8051-C1795206EE1F}" dt="2023-11-28T13:23:04.909" v="332" actId="1076"/>
          <ac:spMkLst>
            <pc:docMk/>
            <pc:sldMk cId="2168053010" sldId="268"/>
            <ac:spMk id="2" creationId="{D455FC06-7C96-000B-8617-90B2FF1C776B}"/>
          </ac:spMkLst>
        </pc:spChg>
        <pc:picChg chg="add del mod">
          <ac:chgData name="Ngule, Chrispus M." userId="b20573c0-3670-4eab-8e46-ff29d7f3bc4f" providerId="ADAL" clId="{8AC08C1C-E943-489D-8051-C1795206EE1F}" dt="2023-11-13T18:24:09.941" v="117" actId="478"/>
          <ac:picMkLst>
            <pc:docMk/>
            <pc:sldMk cId="2168053010" sldId="268"/>
            <ac:picMk id="4" creationId="{0972F1F8-6144-3B58-A037-8A81B7507F98}"/>
          </ac:picMkLst>
        </pc:picChg>
        <pc:picChg chg="add del mod">
          <ac:chgData name="Ngule, Chrispus M." userId="b20573c0-3670-4eab-8e46-ff29d7f3bc4f" providerId="ADAL" clId="{8AC08C1C-E943-489D-8051-C1795206EE1F}" dt="2023-12-11T20:13:19.434" v="505" actId="478"/>
          <ac:picMkLst>
            <pc:docMk/>
            <pc:sldMk cId="2168053010" sldId="268"/>
            <ac:picMk id="4" creationId="{226DB631-074E-48B6-538A-5AA369C6F35D}"/>
          </ac:picMkLst>
        </pc:picChg>
        <pc:picChg chg="add del mod">
          <ac:chgData name="Ngule, Chrispus M." userId="b20573c0-3670-4eab-8e46-ff29d7f3bc4f" providerId="ADAL" clId="{8AC08C1C-E943-489D-8051-C1795206EE1F}" dt="2023-11-27T20:30:18.153" v="217" actId="478"/>
          <ac:picMkLst>
            <pc:docMk/>
            <pc:sldMk cId="2168053010" sldId="268"/>
            <ac:picMk id="4" creationId="{7B3F4F54-3D83-A5C2-62EC-D17352C43C33}"/>
          </ac:picMkLst>
        </pc:picChg>
        <pc:picChg chg="add del mod">
          <ac:chgData name="Ngule, Chrispus M." userId="b20573c0-3670-4eab-8e46-ff29d7f3bc4f" providerId="ADAL" clId="{8AC08C1C-E943-489D-8051-C1795206EE1F}" dt="2023-11-09T15:38:11.733" v="28" actId="478"/>
          <ac:picMkLst>
            <pc:docMk/>
            <pc:sldMk cId="2168053010" sldId="268"/>
            <ac:picMk id="4" creationId="{A6534239-42BA-977F-B99D-FC4872508C2D}"/>
          </ac:picMkLst>
        </pc:picChg>
        <pc:picChg chg="add del mod">
          <ac:chgData name="Ngule, Chrispus M." userId="b20573c0-3670-4eab-8e46-ff29d7f3bc4f" providerId="ADAL" clId="{8AC08C1C-E943-489D-8051-C1795206EE1F}" dt="2023-12-11T20:13:12.533" v="503"/>
          <ac:picMkLst>
            <pc:docMk/>
            <pc:sldMk cId="2168053010" sldId="268"/>
            <ac:picMk id="5" creationId="{30DC351C-C0C3-60E1-912A-1EB97AAA394F}"/>
          </ac:picMkLst>
        </pc:picChg>
        <pc:picChg chg="add del mod">
          <ac:chgData name="Ngule, Chrispus M." userId="b20573c0-3670-4eab-8e46-ff29d7f3bc4f" providerId="ADAL" clId="{8AC08C1C-E943-489D-8051-C1795206EE1F}" dt="2023-11-27T20:29:45.769" v="211" actId="478"/>
          <ac:picMkLst>
            <pc:docMk/>
            <pc:sldMk cId="2168053010" sldId="268"/>
            <ac:picMk id="5" creationId="{F6CDB6D5-0E70-A12A-8CFE-BE28CD472E21}"/>
          </ac:picMkLst>
        </pc:picChg>
        <pc:picChg chg="add del mod">
          <ac:chgData name="Ngule, Chrispus M." userId="b20573c0-3670-4eab-8e46-ff29d7f3bc4f" providerId="ADAL" clId="{8AC08C1C-E943-489D-8051-C1795206EE1F}" dt="2023-11-09T19:45:19.598" v="81" actId="478"/>
          <ac:picMkLst>
            <pc:docMk/>
            <pc:sldMk cId="2168053010" sldId="268"/>
            <ac:picMk id="6" creationId="{3711471C-85A4-69A5-0405-1EDF1B1D3268}"/>
          </ac:picMkLst>
        </pc:picChg>
        <pc:picChg chg="add mod">
          <ac:chgData name="Ngule, Chrispus M." userId="b20573c0-3670-4eab-8e46-ff29d7f3bc4f" providerId="ADAL" clId="{8AC08C1C-E943-489D-8051-C1795206EE1F}" dt="2023-12-11T20:13:23.693" v="509" actId="1076"/>
          <ac:picMkLst>
            <pc:docMk/>
            <pc:sldMk cId="2168053010" sldId="268"/>
            <ac:picMk id="7" creationId="{4927E60A-3839-9FF4-15E5-C30458CCBB60}"/>
          </ac:picMkLst>
        </pc:picChg>
        <pc:picChg chg="add del mod">
          <ac:chgData name="Ngule, Chrispus M." userId="b20573c0-3670-4eab-8e46-ff29d7f3bc4f" providerId="ADAL" clId="{8AC08C1C-E943-489D-8051-C1795206EE1F}" dt="2023-11-28T16:05:53.125" v="388" actId="478"/>
          <ac:picMkLst>
            <pc:docMk/>
            <pc:sldMk cId="2168053010" sldId="268"/>
            <ac:picMk id="7" creationId="{E91E2D50-57EC-C30B-BE91-0167C915D1C6}"/>
          </ac:picMkLst>
        </pc:picChg>
        <pc:picChg chg="add del mod">
          <ac:chgData name="Ngule, Chrispus M." userId="b20573c0-3670-4eab-8e46-ff29d7f3bc4f" providerId="ADAL" clId="{8AC08C1C-E943-489D-8051-C1795206EE1F}" dt="2023-11-12T14:30:08.072" v="90" actId="478"/>
          <ac:picMkLst>
            <pc:docMk/>
            <pc:sldMk cId="2168053010" sldId="268"/>
            <ac:picMk id="8" creationId="{E8776F9B-2ADD-C105-37BA-058DEC129F4D}"/>
          </ac:picMkLst>
        </pc:picChg>
      </pc:sldChg>
      <pc:sldChg chg="addSp delSp modSp mod">
        <pc:chgData name="Ngule, Chrispus M." userId="b20573c0-3670-4eab-8e46-ff29d7f3bc4f" providerId="ADAL" clId="{8AC08C1C-E943-489D-8051-C1795206EE1F}" dt="2023-11-28T16:02:20.220" v="387" actId="1037"/>
        <pc:sldMkLst>
          <pc:docMk/>
          <pc:sldMk cId="2655211764" sldId="269"/>
        </pc:sldMkLst>
        <pc:spChg chg="mod">
          <ac:chgData name="Ngule, Chrispus M." userId="b20573c0-3670-4eab-8e46-ff29d7f3bc4f" providerId="ADAL" clId="{8AC08C1C-E943-489D-8051-C1795206EE1F}" dt="2023-11-28T13:24:08.327" v="347" actId="1076"/>
          <ac:spMkLst>
            <pc:docMk/>
            <pc:sldMk cId="2655211764" sldId="269"/>
            <ac:spMk id="4" creationId="{41A098E9-0170-0585-EE16-5F25DAE9D0C9}"/>
          </ac:spMkLst>
        </pc:spChg>
        <pc:picChg chg="del">
          <ac:chgData name="Ngule, Chrispus M." userId="b20573c0-3670-4eab-8e46-ff29d7f3bc4f" providerId="ADAL" clId="{8AC08C1C-E943-489D-8051-C1795206EE1F}" dt="2023-11-28T12:55:28.091" v="273" actId="478"/>
          <ac:picMkLst>
            <pc:docMk/>
            <pc:sldMk cId="2655211764" sldId="269"/>
            <ac:picMk id="3" creationId="{E7F72CDF-B594-8FA4-BFC9-D793C8C2CB54}"/>
          </ac:picMkLst>
        </pc:picChg>
        <pc:picChg chg="add del mod">
          <ac:chgData name="Ngule, Chrispus M." userId="b20573c0-3670-4eab-8e46-ff29d7f3bc4f" providerId="ADAL" clId="{8AC08C1C-E943-489D-8051-C1795206EE1F}" dt="2023-11-28T16:01:55.907" v="377" actId="478"/>
          <ac:picMkLst>
            <pc:docMk/>
            <pc:sldMk cId="2655211764" sldId="269"/>
            <ac:picMk id="5" creationId="{34EEFCCA-9D25-BC09-4A44-F7F8A466593D}"/>
          </ac:picMkLst>
        </pc:picChg>
        <pc:picChg chg="add mod">
          <ac:chgData name="Ngule, Chrispus M." userId="b20573c0-3670-4eab-8e46-ff29d7f3bc4f" providerId="ADAL" clId="{8AC08C1C-E943-489D-8051-C1795206EE1F}" dt="2023-11-28T16:02:20.220" v="387" actId="1037"/>
          <ac:picMkLst>
            <pc:docMk/>
            <pc:sldMk cId="2655211764" sldId="269"/>
            <ac:picMk id="7" creationId="{EC9DAF30-9E75-B13F-9C0B-DF0412E66AFC}"/>
          </ac:picMkLst>
        </pc:picChg>
      </pc:sldChg>
      <pc:sldChg chg="modSp add del mod">
        <pc:chgData name="Ngule, Chrispus M." userId="b20573c0-3670-4eab-8e46-ff29d7f3bc4f" providerId="ADAL" clId="{8AC08C1C-E943-489D-8051-C1795206EE1F}" dt="2024-01-15T15:10:13.984" v="666" actId="2696"/>
        <pc:sldMkLst>
          <pc:docMk/>
          <pc:sldMk cId="3428215325" sldId="270"/>
        </pc:sldMkLst>
        <pc:spChg chg="mod">
          <ac:chgData name="Ngule, Chrispus M." userId="b20573c0-3670-4eab-8e46-ff29d7f3bc4f" providerId="ADAL" clId="{8AC08C1C-E943-489D-8051-C1795206EE1F}" dt="2023-11-28T15:26:06.105" v="376" actId="1076"/>
          <ac:spMkLst>
            <pc:docMk/>
            <pc:sldMk cId="3428215325" sldId="270"/>
            <ac:spMk id="4" creationId="{4A1B3B32-EFFA-B971-02FD-898C10BB18C3}"/>
          </ac:spMkLst>
        </pc:spChg>
      </pc:sldChg>
    </pc:docChg>
  </pc:docChgLst>
  <pc:docChgLst>
    <pc:chgData name="Ngule, Chrispus M." userId="b20573c0-3670-4eab-8e46-ff29d7f3bc4f" providerId="ADAL" clId="{C59B45D9-D392-4178-BA6F-C96119299236}"/>
    <pc:docChg chg="custSel modSld">
      <pc:chgData name="Ngule, Chrispus M." userId="b20573c0-3670-4eab-8e46-ff29d7f3bc4f" providerId="ADAL" clId="{C59B45D9-D392-4178-BA6F-C96119299236}" dt="2023-12-11T23:55:55.596" v="63" actId="14100"/>
      <pc:docMkLst>
        <pc:docMk/>
      </pc:docMkLst>
      <pc:sldChg chg="addSp delSp modSp mod">
        <pc:chgData name="Ngule, Chrispus M." userId="b20573c0-3670-4eab-8e46-ff29d7f3bc4f" providerId="ADAL" clId="{C59B45D9-D392-4178-BA6F-C96119299236}" dt="2023-12-11T23:24:09.307" v="27" actId="1038"/>
        <pc:sldMkLst>
          <pc:docMk/>
          <pc:sldMk cId="2911924430" sldId="258"/>
        </pc:sldMkLst>
        <pc:picChg chg="add del mod">
          <ac:chgData name="Ngule, Chrispus M." userId="b20573c0-3670-4eab-8e46-ff29d7f3bc4f" providerId="ADAL" clId="{C59B45D9-D392-4178-BA6F-C96119299236}" dt="2023-12-11T23:23:52.781" v="4" actId="478"/>
          <ac:picMkLst>
            <pc:docMk/>
            <pc:sldMk cId="2911924430" sldId="258"/>
            <ac:picMk id="3" creationId="{2EFD85EF-BECA-B44D-53DD-F020C0C66B1D}"/>
          </ac:picMkLst>
        </pc:picChg>
        <pc:picChg chg="del">
          <ac:chgData name="Ngule, Chrispus M." userId="b20573c0-3670-4eab-8e46-ff29d7f3bc4f" providerId="ADAL" clId="{C59B45D9-D392-4178-BA6F-C96119299236}" dt="2023-12-11T23:21:52.543" v="0" actId="478"/>
          <ac:picMkLst>
            <pc:docMk/>
            <pc:sldMk cId="2911924430" sldId="258"/>
            <ac:picMk id="6" creationId="{CB9EE451-3238-C8B5-220D-6018D68B09FC}"/>
          </ac:picMkLst>
        </pc:picChg>
        <pc:picChg chg="add mod">
          <ac:chgData name="Ngule, Chrispus M." userId="b20573c0-3670-4eab-8e46-ff29d7f3bc4f" providerId="ADAL" clId="{C59B45D9-D392-4178-BA6F-C96119299236}" dt="2023-12-11T23:24:09.307" v="27" actId="1038"/>
          <ac:picMkLst>
            <pc:docMk/>
            <pc:sldMk cId="2911924430" sldId="258"/>
            <ac:picMk id="7" creationId="{F7378739-C89C-276C-7C3F-7DF9B9FDD3B8}"/>
          </ac:picMkLst>
        </pc:picChg>
      </pc:sldChg>
      <pc:sldChg chg="addSp delSp modSp mod">
        <pc:chgData name="Ngule, Chrispus M." userId="b20573c0-3670-4eab-8e46-ff29d7f3bc4f" providerId="ADAL" clId="{C59B45D9-D392-4178-BA6F-C96119299236}" dt="2023-12-11T23:54:46.734" v="56" actId="27614"/>
        <pc:sldMkLst>
          <pc:docMk/>
          <pc:sldMk cId="867749411" sldId="261"/>
        </pc:sldMkLst>
        <pc:picChg chg="add del mod">
          <ac:chgData name="Ngule, Chrispus M." userId="b20573c0-3670-4eab-8e46-ff29d7f3bc4f" providerId="ADAL" clId="{C59B45D9-D392-4178-BA6F-C96119299236}" dt="2023-12-11T23:54:39.687" v="54" actId="478"/>
          <ac:picMkLst>
            <pc:docMk/>
            <pc:sldMk cId="867749411" sldId="261"/>
            <ac:picMk id="3" creationId="{20958E56-6F4E-EA2B-A9F4-B1602E6A6DD6}"/>
          </ac:picMkLst>
        </pc:picChg>
        <pc:picChg chg="add mod">
          <ac:chgData name="Ngule, Chrispus M." userId="b20573c0-3670-4eab-8e46-ff29d7f3bc4f" providerId="ADAL" clId="{C59B45D9-D392-4178-BA6F-C96119299236}" dt="2023-12-11T23:54:46.734" v="56" actId="27614"/>
          <ac:picMkLst>
            <pc:docMk/>
            <pc:sldMk cId="867749411" sldId="261"/>
            <ac:picMk id="6" creationId="{85A6B20B-906E-39E0-F849-196EEF38DA26}"/>
          </ac:picMkLst>
        </pc:picChg>
        <pc:picChg chg="del mod">
          <ac:chgData name="Ngule, Chrispus M." userId="b20573c0-3670-4eab-8e46-ff29d7f3bc4f" providerId="ADAL" clId="{C59B45D9-D392-4178-BA6F-C96119299236}" dt="2023-12-11T23:45:39.955" v="29" actId="478"/>
          <ac:picMkLst>
            <pc:docMk/>
            <pc:sldMk cId="867749411" sldId="261"/>
            <ac:picMk id="7" creationId="{CB38C3C4-2688-D58C-9306-CD5EBFE393B0}"/>
          </ac:picMkLst>
        </pc:picChg>
      </pc:sldChg>
      <pc:sldChg chg="modSp mod">
        <pc:chgData name="Ngule, Chrispus M." userId="b20573c0-3670-4eab-8e46-ff29d7f3bc4f" providerId="ADAL" clId="{C59B45D9-D392-4178-BA6F-C96119299236}" dt="2023-12-11T23:55:55.596" v="63" actId="14100"/>
        <pc:sldMkLst>
          <pc:docMk/>
          <pc:sldMk cId="3704004399" sldId="263"/>
        </pc:sldMkLst>
        <pc:picChg chg="mod">
          <ac:chgData name="Ngule, Chrispus M." userId="b20573c0-3670-4eab-8e46-ff29d7f3bc4f" providerId="ADAL" clId="{C59B45D9-D392-4178-BA6F-C96119299236}" dt="2023-12-11T23:55:55.596" v="63" actId="14100"/>
          <ac:picMkLst>
            <pc:docMk/>
            <pc:sldMk cId="3704004399" sldId="263"/>
            <ac:picMk id="5" creationId="{C336BC42-4B36-80F1-1A1F-5A6C61BF92A7}"/>
          </ac:picMkLst>
        </pc:picChg>
      </pc:sldChg>
    </pc:docChg>
  </pc:docChgLst>
  <pc:docChgLst>
    <pc:chgData name="Ngule, Chrispus M." userId="b20573c0-3670-4eab-8e46-ff29d7f3bc4f" providerId="ADAL" clId="{2CA2F16C-8E02-4E3D-B372-A3C5FC1C4A41}"/>
    <pc:docChg chg="undo custSel addSld delSld modSld sldOrd">
      <pc:chgData name="Ngule, Chrispus M." userId="b20573c0-3670-4eab-8e46-ff29d7f3bc4f" providerId="ADAL" clId="{2CA2F16C-8E02-4E3D-B372-A3C5FC1C4A41}" dt="2023-11-13T05:00:02.553" v="106" actId="962"/>
      <pc:docMkLst>
        <pc:docMk/>
      </pc:docMkLst>
      <pc:sldChg chg="addSp delSp modSp mod">
        <pc:chgData name="Ngule, Chrispus M." userId="b20573c0-3670-4eab-8e46-ff29d7f3bc4f" providerId="ADAL" clId="{2CA2F16C-8E02-4E3D-B372-A3C5FC1C4A41}" dt="2023-11-13T04:36:36.746" v="99" actId="1038"/>
        <pc:sldMkLst>
          <pc:docMk/>
          <pc:sldMk cId="2911924430" sldId="258"/>
        </pc:sldMkLst>
        <pc:picChg chg="add del mod">
          <ac:chgData name="Ngule, Chrispus M." userId="b20573c0-3670-4eab-8e46-ff29d7f3bc4f" providerId="ADAL" clId="{2CA2F16C-8E02-4E3D-B372-A3C5FC1C4A41}" dt="2023-11-13T04:35:46.935" v="55" actId="478"/>
          <ac:picMkLst>
            <pc:docMk/>
            <pc:sldMk cId="2911924430" sldId="258"/>
            <ac:picMk id="3" creationId="{772F6EBF-F908-4094-5449-29880928ED71}"/>
          </ac:picMkLst>
        </pc:picChg>
        <pc:picChg chg="add mod">
          <ac:chgData name="Ngule, Chrispus M." userId="b20573c0-3670-4eab-8e46-ff29d7f3bc4f" providerId="ADAL" clId="{2CA2F16C-8E02-4E3D-B372-A3C5FC1C4A41}" dt="2023-11-13T04:36:36.746" v="99" actId="1038"/>
          <ac:picMkLst>
            <pc:docMk/>
            <pc:sldMk cId="2911924430" sldId="258"/>
            <ac:picMk id="6" creationId="{CB9EE451-3238-C8B5-220D-6018D68B09FC}"/>
          </ac:picMkLst>
        </pc:picChg>
        <pc:picChg chg="del">
          <ac:chgData name="Ngule, Chrispus M." userId="b20573c0-3670-4eab-8e46-ff29d7f3bc4f" providerId="ADAL" clId="{2CA2F16C-8E02-4E3D-B372-A3C5FC1C4A41}" dt="2023-11-13T04:30:39.468" v="35" actId="478"/>
          <ac:picMkLst>
            <pc:docMk/>
            <pc:sldMk cId="2911924430" sldId="258"/>
            <ac:picMk id="7" creationId="{5E0DF795-57B7-6BA5-492F-A0E1A2AC20E6}"/>
          </ac:picMkLst>
        </pc:picChg>
      </pc:sldChg>
      <pc:sldChg chg="addSp delSp modSp mod">
        <pc:chgData name="Ngule, Chrispus M." userId="b20573c0-3670-4eab-8e46-ff29d7f3bc4f" providerId="ADAL" clId="{2CA2F16C-8E02-4E3D-B372-A3C5FC1C4A41}" dt="2023-11-13T05:00:02.553" v="106" actId="962"/>
        <pc:sldMkLst>
          <pc:docMk/>
          <pc:sldMk cId="1358552397" sldId="259"/>
        </pc:sldMkLst>
        <pc:picChg chg="add mod">
          <ac:chgData name="Ngule, Chrispus M." userId="b20573c0-3670-4eab-8e46-ff29d7f3bc4f" providerId="ADAL" clId="{2CA2F16C-8E02-4E3D-B372-A3C5FC1C4A41}" dt="2023-11-13T05:00:02.553" v="106" actId="962"/>
          <ac:picMkLst>
            <pc:docMk/>
            <pc:sldMk cId="1358552397" sldId="259"/>
            <ac:picMk id="3" creationId="{5295BF34-D9D5-5510-BE82-F559C1BFC43F}"/>
          </ac:picMkLst>
        </pc:picChg>
        <pc:picChg chg="del">
          <ac:chgData name="Ngule, Chrispus M." userId="b20573c0-3670-4eab-8e46-ff29d7f3bc4f" providerId="ADAL" clId="{2CA2F16C-8E02-4E3D-B372-A3C5FC1C4A41}" dt="2023-11-12T06:44:22.049" v="9" actId="478"/>
          <ac:picMkLst>
            <pc:docMk/>
            <pc:sldMk cId="1358552397" sldId="259"/>
            <ac:picMk id="3" creationId="{80DB7ED5-AE2A-AC2F-8656-2605A309C5BF}"/>
          </ac:picMkLst>
        </pc:picChg>
        <pc:picChg chg="add del mod">
          <ac:chgData name="Ngule, Chrispus M." userId="b20573c0-3670-4eab-8e46-ff29d7f3bc4f" providerId="ADAL" clId="{2CA2F16C-8E02-4E3D-B372-A3C5FC1C4A41}" dt="2023-11-12T06:50:13.429" v="14" actId="478"/>
          <ac:picMkLst>
            <pc:docMk/>
            <pc:sldMk cId="1358552397" sldId="259"/>
            <ac:picMk id="4" creationId="{C071AC3A-4440-541C-06A7-CF9A7F86480C}"/>
          </ac:picMkLst>
        </pc:picChg>
        <pc:picChg chg="add del mod">
          <ac:chgData name="Ngule, Chrispus M." userId="b20573c0-3670-4eab-8e46-ff29d7f3bc4f" providerId="ADAL" clId="{2CA2F16C-8E02-4E3D-B372-A3C5FC1C4A41}" dt="2023-11-13T04:59:50.328" v="100" actId="478"/>
          <ac:picMkLst>
            <pc:docMk/>
            <pc:sldMk cId="1358552397" sldId="259"/>
            <ac:picMk id="7" creationId="{A1600CA9-81CC-84C3-F8C0-A4DBCA3FDD11}"/>
          </ac:picMkLst>
        </pc:picChg>
      </pc:sldChg>
      <pc:sldChg chg="modSp mod">
        <pc:chgData name="Ngule, Chrispus M." userId="b20573c0-3670-4eab-8e46-ff29d7f3bc4f" providerId="ADAL" clId="{2CA2F16C-8E02-4E3D-B372-A3C5FC1C4A41}" dt="2023-11-12T07:48:46.531" v="34" actId="20577"/>
        <pc:sldMkLst>
          <pc:docMk/>
          <pc:sldMk cId="3704004399" sldId="263"/>
        </pc:sldMkLst>
        <pc:spChg chg="mod">
          <ac:chgData name="Ngule, Chrispus M." userId="b20573c0-3670-4eab-8e46-ff29d7f3bc4f" providerId="ADAL" clId="{2CA2F16C-8E02-4E3D-B372-A3C5FC1C4A41}" dt="2023-11-12T07:48:46.531" v="34" actId="20577"/>
          <ac:spMkLst>
            <pc:docMk/>
            <pc:sldMk cId="3704004399" sldId="263"/>
            <ac:spMk id="4" creationId="{2A9E294B-74ED-3D34-A2A7-7748DB86C96A}"/>
          </ac:spMkLst>
        </pc:spChg>
      </pc:sldChg>
      <pc:sldChg chg="addSp delSp modSp mod">
        <pc:chgData name="Ngule, Chrispus M." userId="b20573c0-3670-4eab-8e46-ff29d7f3bc4f" providerId="ADAL" clId="{2CA2F16C-8E02-4E3D-B372-A3C5FC1C4A41}" dt="2023-11-13T04:31:52.661" v="54" actId="1076"/>
        <pc:sldMkLst>
          <pc:docMk/>
          <pc:sldMk cId="4105959201" sldId="264"/>
        </pc:sldMkLst>
        <pc:picChg chg="add del mod">
          <ac:chgData name="Ngule, Chrispus M." userId="b20573c0-3670-4eab-8e46-ff29d7f3bc4f" providerId="ADAL" clId="{2CA2F16C-8E02-4E3D-B372-A3C5FC1C4A41}" dt="2023-11-12T06:00:11.590" v="5" actId="478"/>
          <ac:picMkLst>
            <pc:docMk/>
            <pc:sldMk cId="4105959201" sldId="264"/>
            <ac:picMk id="3" creationId="{D4ADF90B-9F6D-D619-FFB2-7036B448C756}"/>
          </ac:picMkLst>
        </pc:picChg>
        <pc:picChg chg="add mod">
          <ac:chgData name="Ngule, Chrispus M." userId="b20573c0-3670-4eab-8e46-ff29d7f3bc4f" providerId="ADAL" clId="{2CA2F16C-8E02-4E3D-B372-A3C5FC1C4A41}" dt="2023-11-13T04:31:52.661" v="54" actId="1076"/>
          <ac:picMkLst>
            <pc:docMk/>
            <pc:sldMk cId="4105959201" sldId="264"/>
            <ac:picMk id="6" creationId="{8AC50C21-75AF-7FCF-772C-529C26E86E7E}"/>
          </ac:picMkLst>
        </pc:picChg>
        <pc:picChg chg="del">
          <ac:chgData name="Ngule, Chrispus M." userId="b20573c0-3670-4eab-8e46-ff29d7f3bc4f" providerId="ADAL" clId="{2CA2F16C-8E02-4E3D-B372-A3C5FC1C4A41}" dt="2023-11-12T04:56:21.410" v="0" actId="478"/>
          <ac:picMkLst>
            <pc:docMk/>
            <pc:sldMk cId="4105959201" sldId="264"/>
            <ac:picMk id="10" creationId="{FF0D322F-6DB1-9BC1-6500-90079B3C8ABF}"/>
          </ac:picMkLst>
        </pc:picChg>
      </pc:sldChg>
      <pc:sldChg chg="add del">
        <pc:chgData name="Ngule, Chrispus M." userId="b20573c0-3670-4eab-8e46-ff29d7f3bc4f" providerId="ADAL" clId="{2CA2F16C-8E02-4E3D-B372-A3C5FC1C4A41}" dt="2023-11-12T07:40:13.874" v="22" actId="2696"/>
        <pc:sldMkLst>
          <pc:docMk/>
          <pc:sldMk cId="3497848269" sldId="267"/>
        </pc:sldMkLst>
      </pc:sldChg>
      <pc:sldChg chg="modSp mod ord">
        <pc:chgData name="Ngule, Chrispus M." userId="b20573c0-3670-4eab-8e46-ff29d7f3bc4f" providerId="ADAL" clId="{2CA2F16C-8E02-4E3D-B372-A3C5FC1C4A41}" dt="2023-11-12T07:41:25.154" v="32" actId="20577"/>
        <pc:sldMkLst>
          <pc:docMk/>
          <pc:sldMk cId="2168053010" sldId="268"/>
        </pc:sldMkLst>
        <pc:spChg chg="mod">
          <ac:chgData name="Ngule, Chrispus M." userId="b20573c0-3670-4eab-8e46-ff29d7f3bc4f" providerId="ADAL" clId="{2CA2F16C-8E02-4E3D-B372-A3C5FC1C4A41}" dt="2023-11-12T07:41:25.154" v="32" actId="20577"/>
          <ac:spMkLst>
            <pc:docMk/>
            <pc:sldMk cId="2168053010" sldId="268"/>
            <ac:spMk id="2" creationId="{D455FC06-7C96-000B-8617-90B2FF1C776B}"/>
          </ac:spMkLst>
        </pc:spChg>
      </pc:sldChg>
    </pc:docChg>
  </pc:docChgLst>
  <pc:docChgLst>
    <pc:chgData name="Ngule, Chrispus M." userId="b20573c0-3670-4eab-8e46-ff29d7f3bc4f" providerId="ADAL" clId="{8546E7BD-B9EE-4C90-B4B8-3F88C76F1004}"/>
    <pc:docChg chg="modSld">
      <pc:chgData name="Ngule, Chrispus M." userId="b20573c0-3670-4eab-8e46-ff29d7f3bc4f" providerId="ADAL" clId="{8546E7BD-B9EE-4C90-B4B8-3F88C76F1004}" dt="2024-01-03T02:49:17.882" v="0" actId="1076"/>
      <pc:docMkLst>
        <pc:docMk/>
      </pc:docMkLst>
      <pc:sldChg chg="modSp mod">
        <pc:chgData name="Ngule, Chrispus M." userId="b20573c0-3670-4eab-8e46-ff29d7f3bc4f" providerId="ADAL" clId="{8546E7BD-B9EE-4C90-B4B8-3F88C76F1004}" dt="2024-01-03T02:49:17.882" v="0" actId="1076"/>
        <pc:sldMkLst>
          <pc:docMk/>
          <pc:sldMk cId="2655211764" sldId="269"/>
        </pc:sldMkLst>
        <pc:picChg chg="mod">
          <ac:chgData name="Ngule, Chrispus M." userId="b20573c0-3670-4eab-8e46-ff29d7f3bc4f" providerId="ADAL" clId="{8546E7BD-B9EE-4C90-B4B8-3F88C76F1004}" dt="2024-01-03T02:49:17.882" v="0" actId="1076"/>
          <ac:picMkLst>
            <pc:docMk/>
            <pc:sldMk cId="2655211764" sldId="269"/>
            <ac:picMk id="7" creationId="{EC9DAF30-9E75-B13F-9C0B-DF0412E66AFC}"/>
          </ac:picMkLst>
        </pc:picChg>
      </pc:sldChg>
    </pc:docChg>
  </pc:docChgLst>
  <pc:docChgLst>
    <pc:chgData name="Ngule, Chrispus M." userId="b20573c0-3670-4eab-8e46-ff29d7f3bc4f" providerId="ADAL" clId="{F35C0B10-CAC3-40F4-BAED-4BCD681C72C2}"/>
    <pc:docChg chg="custSel addSld delSld modSld">
      <pc:chgData name="Ngule, Chrispus M." userId="b20573c0-3670-4eab-8e46-ff29d7f3bc4f" providerId="ADAL" clId="{F35C0B10-CAC3-40F4-BAED-4BCD681C72C2}" dt="2023-11-28T03:51:28.458" v="202" actId="1076"/>
      <pc:docMkLst>
        <pc:docMk/>
      </pc:docMkLst>
      <pc:sldChg chg="modSp mod">
        <pc:chgData name="Ngule, Chrispus M." userId="b20573c0-3670-4eab-8e46-ff29d7f3bc4f" providerId="ADAL" clId="{F35C0B10-CAC3-40F4-BAED-4BCD681C72C2}" dt="2023-11-28T03:49:20.704" v="57" actId="14100"/>
        <pc:sldMkLst>
          <pc:docMk/>
          <pc:sldMk cId="2911924430" sldId="258"/>
        </pc:sldMkLst>
        <pc:spChg chg="mod">
          <ac:chgData name="Ngule, Chrispus M." userId="b20573c0-3670-4eab-8e46-ff29d7f3bc4f" providerId="ADAL" clId="{F35C0B10-CAC3-40F4-BAED-4BCD681C72C2}" dt="2023-11-28T03:49:08.128" v="55" actId="255"/>
          <ac:spMkLst>
            <pc:docMk/>
            <pc:sldMk cId="2911924430" sldId="258"/>
            <ac:spMk id="4" creationId="{4F15F4E7-9862-2A2A-B218-E4E426B5A575}"/>
          </ac:spMkLst>
        </pc:spChg>
        <pc:picChg chg="mod">
          <ac:chgData name="Ngule, Chrispus M." userId="b20573c0-3670-4eab-8e46-ff29d7f3bc4f" providerId="ADAL" clId="{F35C0B10-CAC3-40F4-BAED-4BCD681C72C2}" dt="2023-11-28T03:49:20.704" v="57" actId="14100"/>
          <ac:picMkLst>
            <pc:docMk/>
            <pc:sldMk cId="2911924430" sldId="258"/>
            <ac:picMk id="6" creationId="{CB9EE451-3238-C8B5-220D-6018D68B09FC}"/>
          </ac:picMkLst>
        </pc:picChg>
      </pc:sldChg>
      <pc:sldChg chg="modSp mod">
        <pc:chgData name="Ngule, Chrispus M." userId="b20573c0-3670-4eab-8e46-ff29d7f3bc4f" providerId="ADAL" clId="{F35C0B10-CAC3-40F4-BAED-4BCD681C72C2}" dt="2023-11-28T03:49:50.255" v="97" actId="1035"/>
        <pc:sldMkLst>
          <pc:docMk/>
          <pc:sldMk cId="1358552397" sldId="259"/>
        </pc:sldMkLst>
        <pc:spChg chg="mod">
          <ac:chgData name="Ngule, Chrispus M." userId="b20573c0-3670-4eab-8e46-ff29d7f3bc4f" providerId="ADAL" clId="{F35C0B10-CAC3-40F4-BAED-4BCD681C72C2}" dt="2023-11-28T03:49:39.571" v="58" actId="255"/>
          <ac:spMkLst>
            <pc:docMk/>
            <pc:sldMk cId="1358552397" sldId="259"/>
            <ac:spMk id="6" creationId="{025EA2AD-2752-EBAB-8262-51AAF0E22E07}"/>
          </ac:spMkLst>
        </pc:spChg>
        <pc:picChg chg="mod">
          <ac:chgData name="Ngule, Chrispus M." userId="b20573c0-3670-4eab-8e46-ff29d7f3bc4f" providerId="ADAL" clId="{F35C0B10-CAC3-40F4-BAED-4BCD681C72C2}" dt="2023-11-28T03:49:50.255" v="97" actId="1035"/>
          <ac:picMkLst>
            <pc:docMk/>
            <pc:sldMk cId="1358552397" sldId="259"/>
            <ac:picMk id="7" creationId="{DADAC24F-30B9-06E9-3EDB-C5AFC60E8D17}"/>
          </ac:picMkLst>
        </pc:picChg>
      </pc:sldChg>
      <pc:sldChg chg="modSp mod">
        <pc:chgData name="Ngule, Chrispus M." userId="b20573c0-3670-4eab-8e46-ff29d7f3bc4f" providerId="ADAL" clId="{F35C0B10-CAC3-40F4-BAED-4BCD681C72C2}" dt="2023-11-28T03:50:15.159" v="118" actId="1076"/>
        <pc:sldMkLst>
          <pc:docMk/>
          <pc:sldMk cId="867749411" sldId="261"/>
        </pc:sldMkLst>
        <pc:spChg chg="mod">
          <ac:chgData name="Ngule, Chrispus M." userId="b20573c0-3670-4eab-8e46-ff29d7f3bc4f" providerId="ADAL" clId="{F35C0B10-CAC3-40F4-BAED-4BCD681C72C2}" dt="2023-11-28T03:50:15.159" v="118" actId="1076"/>
          <ac:spMkLst>
            <pc:docMk/>
            <pc:sldMk cId="867749411" sldId="261"/>
            <ac:spMk id="4" creationId="{9ABA4D32-1239-9C3D-0D1F-5F68DE35E97E}"/>
          </ac:spMkLst>
        </pc:spChg>
        <pc:picChg chg="mod">
          <ac:chgData name="Ngule, Chrispus M." userId="b20573c0-3670-4eab-8e46-ff29d7f3bc4f" providerId="ADAL" clId="{F35C0B10-CAC3-40F4-BAED-4BCD681C72C2}" dt="2023-11-28T03:49:58.710" v="116" actId="1036"/>
          <ac:picMkLst>
            <pc:docMk/>
            <pc:sldMk cId="867749411" sldId="261"/>
            <ac:picMk id="7" creationId="{CB38C3C4-2688-D58C-9306-CD5EBFE393B0}"/>
          </ac:picMkLst>
        </pc:picChg>
      </pc:sldChg>
      <pc:sldChg chg="modSp mod">
        <pc:chgData name="Ngule, Chrispus M." userId="b20573c0-3670-4eab-8e46-ff29d7f3bc4f" providerId="ADAL" clId="{F35C0B10-CAC3-40F4-BAED-4BCD681C72C2}" dt="2023-11-28T03:51:28.458" v="202" actId="1076"/>
        <pc:sldMkLst>
          <pc:docMk/>
          <pc:sldMk cId="3704004399" sldId="263"/>
        </pc:sldMkLst>
        <pc:spChg chg="mod">
          <ac:chgData name="Ngule, Chrispus M." userId="b20573c0-3670-4eab-8e46-ff29d7f3bc4f" providerId="ADAL" clId="{F35C0B10-CAC3-40F4-BAED-4BCD681C72C2}" dt="2023-11-28T03:51:28.458" v="202" actId="1076"/>
          <ac:spMkLst>
            <pc:docMk/>
            <pc:sldMk cId="3704004399" sldId="263"/>
            <ac:spMk id="4" creationId="{2A9E294B-74ED-3D34-A2A7-7748DB86C96A}"/>
          </ac:spMkLst>
        </pc:spChg>
        <pc:picChg chg="mod">
          <ac:chgData name="Ngule, Chrispus M." userId="b20573c0-3670-4eab-8e46-ff29d7f3bc4f" providerId="ADAL" clId="{F35C0B10-CAC3-40F4-BAED-4BCD681C72C2}" dt="2023-11-28T03:51:12.858" v="200" actId="1036"/>
          <ac:picMkLst>
            <pc:docMk/>
            <pc:sldMk cId="3704004399" sldId="263"/>
            <ac:picMk id="7" creationId="{4EEA9362-C474-0118-F267-AE34D9DA4965}"/>
          </ac:picMkLst>
        </pc:picChg>
      </pc:sldChg>
      <pc:sldChg chg="addSp delSp modSp del mod setBg">
        <pc:chgData name="Ngule, Chrispus M." userId="b20573c0-3670-4eab-8e46-ff29d7f3bc4f" providerId="ADAL" clId="{F35C0B10-CAC3-40F4-BAED-4BCD681C72C2}" dt="2023-11-28T03:48:07.457" v="42" actId="2696"/>
        <pc:sldMkLst>
          <pc:docMk/>
          <pc:sldMk cId="4105959201" sldId="264"/>
        </pc:sldMkLst>
        <pc:spChg chg="del mod">
          <ac:chgData name="Ngule, Chrispus M." userId="b20573c0-3670-4eab-8e46-ff29d7f3bc4f" providerId="ADAL" clId="{F35C0B10-CAC3-40F4-BAED-4BCD681C72C2}" dt="2023-11-28T03:46:36.843" v="10" actId="478"/>
          <ac:spMkLst>
            <pc:docMk/>
            <pc:sldMk cId="4105959201" sldId="264"/>
            <ac:spMk id="4" creationId="{CBCC0550-915C-C2CD-C8B0-2B671E0E2460}"/>
          </ac:spMkLst>
        </pc:spChg>
        <pc:spChg chg="add">
          <ac:chgData name="Ngule, Chrispus M." userId="b20573c0-3670-4eab-8e46-ff29d7f3bc4f" providerId="ADAL" clId="{F35C0B10-CAC3-40F4-BAED-4BCD681C72C2}" dt="2023-11-28T03:46:28.352" v="7" actId="26606"/>
          <ac:spMkLst>
            <pc:docMk/>
            <pc:sldMk cId="4105959201" sldId="264"/>
            <ac:spMk id="12" creationId="{D4771268-CB57-404A-9271-370EB28F6090}"/>
          </ac:spMkLst>
        </pc:spChg>
        <pc:picChg chg="add del mod">
          <ac:chgData name="Ngule, Chrispus M." userId="b20573c0-3670-4eab-8e46-ff29d7f3bc4f" providerId="ADAL" clId="{F35C0B10-CAC3-40F4-BAED-4BCD681C72C2}" dt="2023-11-28T03:46:22.613" v="5" actId="478"/>
          <ac:picMkLst>
            <pc:docMk/>
            <pc:sldMk cId="4105959201" sldId="264"/>
            <ac:picMk id="3" creationId="{7B7C786D-1A8D-E7FD-BB73-485EF1443D50}"/>
          </ac:picMkLst>
        </pc:picChg>
        <pc:picChg chg="del">
          <ac:chgData name="Ngule, Chrispus M." userId="b20573c0-3670-4eab-8e46-ff29d7f3bc4f" providerId="ADAL" clId="{F35C0B10-CAC3-40F4-BAED-4BCD681C72C2}" dt="2023-11-28T03:42:30.253" v="0" actId="478"/>
          <ac:picMkLst>
            <pc:docMk/>
            <pc:sldMk cId="4105959201" sldId="264"/>
            <ac:picMk id="6" creationId="{8AC50C21-75AF-7FCF-772C-529C26E86E7E}"/>
          </ac:picMkLst>
        </pc:picChg>
        <pc:picChg chg="add mod">
          <ac:chgData name="Ngule, Chrispus M." userId="b20573c0-3670-4eab-8e46-ff29d7f3bc4f" providerId="ADAL" clId="{F35C0B10-CAC3-40F4-BAED-4BCD681C72C2}" dt="2023-11-28T03:46:31.054" v="9" actId="962"/>
          <ac:picMkLst>
            <pc:docMk/>
            <pc:sldMk cId="4105959201" sldId="264"/>
            <ac:picMk id="7" creationId="{ED2D5DCF-3007-F520-4FF0-06DA4D349347}"/>
          </ac:picMkLst>
        </pc:picChg>
        <pc:picChg chg="add">
          <ac:chgData name="Ngule, Chrispus M." userId="b20573c0-3670-4eab-8e46-ff29d7f3bc4f" providerId="ADAL" clId="{F35C0B10-CAC3-40F4-BAED-4BCD681C72C2}" dt="2023-11-28T03:46:55.150" v="11" actId="22"/>
          <ac:picMkLst>
            <pc:docMk/>
            <pc:sldMk cId="4105959201" sldId="264"/>
            <ac:picMk id="9" creationId="{9BA23E91-3044-5953-CEA4-F8FE7E5D9781}"/>
          </ac:picMkLst>
        </pc:picChg>
      </pc:sldChg>
      <pc:sldChg chg="modSp mod">
        <pc:chgData name="Ngule, Chrispus M." userId="b20573c0-3670-4eab-8e46-ff29d7f3bc4f" providerId="ADAL" clId="{F35C0B10-CAC3-40F4-BAED-4BCD681C72C2}" dt="2023-11-28T03:50:43.096" v="153" actId="1037"/>
        <pc:sldMkLst>
          <pc:docMk/>
          <pc:sldMk cId="67641827" sldId="266"/>
        </pc:sldMkLst>
        <pc:spChg chg="mod">
          <ac:chgData name="Ngule, Chrispus M." userId="b20573c0-3670-4eab-8e46-ff29d7f3bc4f" providerId="ADAL" clId="{F35C0B10-CAC3-40F4-BAED-4BCD681C72C2}" dt="2023-11-28T03:50:43.096" v="153" actId="1037"/>
          <ac:spMkLst>
            <pc:docMk/>
            <pc:sldMk cId="67641827" sldId="266"/>
            <ac:spMk id="4" creationId="{4C9CA030-8892-EFC7-4D63-070F7CB6D48D}"/>
          </ac:spMkLst>
        </pc:spChg>
        <pc:picChg chg="mod">
          <ac:chgData name="Ngule, Chrispus M." userId="b20573c0-3670-4eab-8e46-ff29d7f3bc4f" providerId="ADAL" clId="{F35C0B10-CAC3-40F4-BAED-4BCD681C72C2}" dt="2023-11-28T03:50:35.621" v="131" actId="1036"/>
          <ac:picMkLst>
            <pc:docMk/>
            <pc:sldMk cId="67641827" sldId="266"/>
            <ac:picMk id="5" creationId="{9CB58F99-B396-19E3-314D-0A5E8B9C137B}"/>
          </ac:picMkLst>
        </pc:picChg>
      </pc:sldChg>
      <pc:sldChg chg="modSp mod">
        <pc:chgData name="Ngule, Chrispus M." userId="b20573c0-3670-4eab-8e46-ff29d7f3bc4f" providerId="ADAL" clId="{F35C0B10-CAC3-40F4-BAED-4BCD681C72C2}" dt="2023-11-28T03:51:02.683" v="178" actId="255"/>
        <pc:sldMkLst>
          <pc:docMk/>
          <pc:sldMk cId="2168053010" sldId="268"/>
        </pc:sldMkLst>
        <pc:spChg chg="mod">
          <ac:chgData name="Ngule, Chrispus M." userId="b20573c0-3670-4eab-8e46-ff29d7f3bc4f" providerId="ADAL" clId="{F35C0B10-CAC3-40F4-BAED-4BCD681C72C2}" dt="2023-11-28T03:51:02.683" v="178" actId="255"/>
          <ac:spMkLst>
            <pc:docMk/>
            <pc:sldMk cId="2168053010" sldId="268"/>
            <ac:spMk id="2" creationId="{D455FC06-7C96-000B-8617-90B2FF1C776B}"/>
          </ac:spMkLst>
        </pc:spChg>
        <pc:picChg chg="mod">
          <ac:chgData name="Ngule, Chrispus M." userId="b20573c0-3670-4eab-8e46-ff29d7f3bc4f" providerId="ADAL" clId="{F35C0B10-CAC3-40F4-BAED-4BCD681C72C2}" dt="2023-11-28T03:50:51.866" v="177" actId="1036"/>
          <ac:picMkLst>
            <pc:docMk/>
            <pc:sldMk cId="2168053010" sldId="268"/>
            <ac:picMk id="7" creationId="{E91E2D50-57EC-C30B-BE91-0167C915D1C6}"/>
          </ac:picMkLst>
        </pc:picChg>
      </pc:sldChg>
      <pc:sldChg chg="addSp modSp new mod">
        <pc:chgData name="Ngule, Chrispus M." userId="b20573c0-3670-4eab-8e46-ff29d7f3bc4f" providerId="ADAL" clId="{F35C0B10-CAC3-40F4-BAED-4BCD681C72C2}" dt="2023-11-28T03:48:52.142" v="54" actId="1076"/>
        <pc:sldMkLst>
          <pc:docMk/>
          <pc:sldMk cId="2655211764" sldId="269"/>
        </pc:sldMkLst>
        <pc:spChg chg="add mod">
          <ac:chgData name="Ngule, Chrispus M." userId="b20573c0-3670-4eab-8e46-ff29d7f3bc4f" providerId="ADAL" clId="{F35C0B10-CAC3-40F4-BAED-4BCD681C72C2}" dt="2023-11-28T03:48:52.142" v="54" actId="1076"/>
          <ac:spMkLst>
            <pc:docMk/>
            <pc:sldMk cId="2655211764" sldId="269"/>
            <ac:spMk id="4" creationId="{41A098E9-0170-0585-EE16-5F25DAE9D0C9}"/>
          </ac:spMkLst>
        </pc:spChg>
        <pc:picChg chg="add mod">
          <ac:chgData name="Ngule, Chrispus M." userId="b20573c0-3670-4eab-8e46-ff29d7f3bc4f" providerId="ADAL" clId="{F35C0B10-CAC3-40F4-BAED-4BCD681C72C2}" dt="2023-11-28T03:47:51.936" v="41" actId="14100"/>
          <ac:picMkLst>
            <pc:docMk/>
            <pc:sldMk cId="2655211764" sldId="269"/>
            <ac:picMk id="3" creationId="{E7F72CDF-B594-8FA4-BFC9-D793C8C2CB5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8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6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4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1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8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9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6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8BCAC-62F3-475A-861F-B5B0DA54FD8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3C3AC-8130-4200-B0E3-13FB1EE30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15F4E7-9862-2A2A-B218-E4E426B5A575}"/>
              </a:ext>
            </a:extLst>
          </p:cNvPr>
          <p:cNvSpPr txBox="1"/>
          <p:nvPr/>
        </p:nvSpPr>
        <p:spPr>
          <a:xfrm>
            <a:off x="4869928" y="437654"/>
            <a:ext cx="1744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Figure S1</a:t>
            </a:r>
          </a:p>
        </p:txBody>
      </p:sp>
      <p:pic>
        <p:nvPicPr>
          <p:cNvPr id="7" name="Picture 6" descr="A group of diagrams with different colored dots&#10;&#10;Description automatically generated with medium confidence">
            <a:extLst>
              <a:ext uri="{FF2B5EF4-FFF2-40B4-BE49-F238E27FC236}">
                <a16:creationId xmlns:a16="http://schemas.microsoft.com/office/drawing/2014/main" id="{F7378739-C89C-276C-7C3F-7DF9B9FDD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" y="960875"/>
            <a:ext cx="6804699" cy="577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2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A098E9-0170-0585-EE16-5F25DAE9D0C9}"/>
              </a:ext>
            </a:extLst>
          </p:cNvPr>
          <p:cNvSpPr txBox="1"/>
          <p:nvPr/>
        </p:nvSpPr>
        <p:spPr>
          <a:xfrm>
            <a:off x="5208990" y="476768"/>
            <a:ext cx="1516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Figure S2</a:t>
            </a:r>
          </a:p>
        </p:txBody>
      </p:sp>
      <p:pic>
        <p:nvPicPr>
          <p:cNvPr id="7" name="Picture 6" descr="A collage of graphs and diagrams">
            <a:extLst>
              <a:ext uri="{FF2B5EF4-FFF2-40B4-BE49-F238E27FC236}">
                <a16:creationId xmlns:a16="http://schemas.microsoft.com/office/drawing/2014/main" id="{EC9DAF30-9E75-B13F-9C0B-DF0412E66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730"/>
            <a:ext cx="6763840" cy="94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11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5EA2AD-2752-EBAB-8262-51AAF0E22E07}"/>
              </a:ext>
            </a:extLst>
          </p:cNvPr>
          <p:cNvSpPr txBox="1"/>
          <p:nvPr/>
        </p:nvSpPr>
        <p:spPr>
          <a:xfrm>
            <a:off x="5171301" y="385422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S3</a:t>
            </a:r>
          </a:p>
        </p:txBody>
      </p:sp>
      <p:pic>
        <p:nvPicPr>
          <p:cNvPr id="7" name="Picture 6" descr="A screenshot of a graph">
            <a:extLst>
              <a:ext uri="{FF2B5EF4-FFF2-40B4-BE49-F238E27FC236}">
                <a16:creationId xmlns:a16="http://schemas.microsoft.com/office/drawing/2014/main" id="{DADAC24F-30B9-06E9-3EDB-C5AFC60E8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183"/>
            <a:ext cx="6858000" cy="102956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441ACE-9ED3-B794-3100-ACFDA374D0C8}"/>
              </a:ext>
            </a:extLst>
          </p:cNvPr>
          <p:cNvSpPr/>
          <p:nvPr/>
        </p:nvSpPr>
        <p:spPr>
          <a:xfrm>
            <a:off x="646387" y="2900855"/>
            <a:ext cx="662152" cy="4887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5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A4D32-1239-9C3D-0D1F-5F68DE35E97E}"/>
              </a:ext>
            </a:extLst>
          </p:cNvPr>
          <p:cNvSpPr txBox="1"/>
          <p:nvPr/>
        </p:nvSpPr>
        <p:spPr>
          <a:xfrm>
            <a:off x="4941928" y="362260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Figure S4</a:t>
            </a:r>
          </a:p>
        </p:txBody>
      </p:sp>
      <p:pic>
        <p:nvPicPr>
          <p:cNvPr id="21" name="Picture 20" descr="A diagram of a rat&#10;&#10;Description automatically generated">
            <a:extLst>
              <a:ext uri="{FF2B5EF4-FFF2-40B4-BE49-F238E27FC236}">
                <a16:creationId xmlns:a16="http://schemas.microsoft.com/office/drawing/2014/main" id="{9ABE83E9-B478-0EE0-71B9-4E560D23E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082"/>
            <a:ext cx="6858000" cy="982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49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9CA030-8892-EFC7-4D63-070F7CB6D48D}"/>
              </a:ext>
            </a:extLst>
          </p:cNvPr>
          <p:cNvSpPr txBox="1"/>
          <p:nvPr/>
        </p:nvSpPr>
        <p:spPr>
          <a:xfrm>
            <a:off x="5142090" y="495286"/>
            <a:ext cx="171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Figure S5</a:t>
            </a:r>
          </a:p>
        </p:txBody>
      </p:sp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A2FE0AE6-4275-C941-B75D-5EB83ED1A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608"/>
            <a:ext cx="6858000" cy="95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55FC06-7C96-000B-8617-90B2FF1C776B}"/>
              </a:ext>
            </a:extLst>
          </p:cNvPr>
          <p:cNvSpPr txBox="1"/>
          <p:nvPr/>
        </p:nvSpPr>
        <p:spPr>
          <a:xfrm>
            <a:off x="4901776" y="513686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Figure S6</a:t>
            </a:r>
          </a:p>
        </p:txBody>
      </p:sp>
      <p:pic>
        <p:nvPicPr>
          <p:cNvPr id="7" name="Picture 6" descr="A close-up of several images of mice&#10;&#10;Description automatically generated">
            <a:extLst>
              <a:ext uri="{FF2B5EF4-FFF2-40B4-BE49-F238E27FC236}">
                <a16:creationId xmlns:a16="http://schemas.microsoft.com/office/drawing/2014/main" id="{4927E60A-3839-9FF4-15E5-C30458CCB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906"/>
            <a:ext cx="6858000" cy="87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53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1852</TotalTime>
  <Words>12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Kentucky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Suppl. Figures</dc:title>
  <dc:creator>Ngule, Chrispus M.</dc:creator>
  <cp:lastModifiedBy>Ngule, Chrispus M.</cp:lastModifiedBy>
  <cp:revision>1</cp:revision>
  <cp:lastPrinted>2024-01-25T16:40:42Z</cp:lastPrinted>
  <dcterms:created xsi:type="dcterms:W3CDTF">2023-08-01T04:37:45Z</dcterms:created>
  <dcterms:modified xsi:type="dcterms:W3CDTF">2024-01-25T19:56:29Z</dcterms:modified>
</cp:coreProperties>
</file>