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131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B826356-4105-3094-A373-EA9D0FB6B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" t="57733" r="4308"/>
          <a:stretch/>
        </p:blipFill>
        <p:spPr>
          <a:xfrm>
            <a:off x="0" y="1198258"/>
            <a:ext cx="4567164" cy="2160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EE7F189-E2BE-D1D3-6019-59CA0AEFBD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440" r="4337"/>
          <a:stretch/>
        </p:blipFill>
        <p:spPr>
          <a:xfrm>
            <a:off x="4632240" y="1198258"/>
            <a:ext cx="4531415" cy="2160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91A00B-954D-FE5C-DCB9-04AE51D44F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810" r="4567"/>
          <a:stretch/>
        </p:blipFill>
        <p:spPr>
          <a:xfrm>
            <a:off x="7035" y="3583010"/>
            <a:ext cx="4560129" cy="2160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434D8D-0654-FE93-02F9-4F7707D9D7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018" r="4567"/>
          <a:stretch/>
        </p:blipFill>
        <p:spPr>
          <a:xfrm>
            <a:off x="4667771" y="3615365"/>
            <a:ext cx="4582715" cy="2160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493B81-BCA0-9B73-58EF-32D11E004008}"/>
              </a:ext>
            </a:extLst>
          </p:cNvPr>
          <p:cNvSpPr txBox="1"/>
          <p:nvPr/>
        </p:nvSpPr>
        <p:spPr>
          <a:xfrm>
            <a:off x="3292166" y="981237"/>
            <a:ext cx="1660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Helvetica" pitchFamily="2" charset="0"/>
              </a:rPr>
              <a:t>p &lt; 1.0 x 10</a:t>
            </a:r>
            <a:r>
              <a:rPr lang="en-US" altLang="ja-JP" baseline="30000" dirty="0">
                <a:solidFill>
                  <a:schemeClr val="accent2"/>
                </a:solidFill>
                <a:latin typeface="Helvetica" pitchFamily="2" charset="0"/>
              </a:rPr>
              <a:t>-4</a:t>
            </a:r>
            <a:endParaRPr lang="en-US" baseline="30000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65AAC1-682B-706D-2F8B-9A8F863030DC}"/>
              </a:ext>
            </a:extLst>
          </p:cNvPr>
          <p:cNvSpPr txBox="1"/>
          <p:nvPr/>
        </p:nvSpPr>
        <p:spPr>
          <a:xfrm>
            <a:off x="3706339" y="1238344"/>
            <a:ext cx="1246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dirty="0">
                <a:solidFill>
                  <a:schemeClr val="accent2"/>
                </a:solidFill>
                <a:latin typeface="Helvetica" pitchFamily="2" charset="0"/>
              </a:rPr>
              <a:t>13 genes</a:t>
            </a:r>
            <a:endParaRPr lang="en-US" baseline="30000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B43B586-1092-0230-C4D4-0946CFC339F6}"/>
              </a:ext>
            </a:extLst>
          </p:cNvPr>
          <p:cNvSpPr txBox="1"/>
          <p:nvPr/>
        </p:nvSpPr>
        <p:spPr>
          <a:xfrm>
            <a:off x="195811" y="459594"/>
            <a:ext cx="4078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effectLst/>
                <a:latin typeface="Helvetica" pitchFamily="2" charset="0"/>
              </a:rPr>
              <a:t>MAGMA Tissue Expression Analysis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1749DA3-1B48-2B5D-D5B1-88C6AD7D1731}"/>
              </a:ext>
            </a:extLst>
          </p:cNvPr>
          <p:cNvSpPr txBox="1"/>
          <p:nvPr/>
        </p:nvSpPr>
        <p:spPr>
          <a:xfrm>
            <a:off x="7667672" y="981237"/>
            <a:ext cx="1561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accent6"/>
                </a:solidFill>
                <a:latin typeface="Helvetica" pitchFamily="2" charset="0"/>
              </a:rPr>
              <a:t>p &lt; 1.0 x 10</a:t>
            </a:r>
            <a:r>
              <a:rPr lang="en-US" altLang="ja-JP" baseline="30000" dirty="0">
                <a:solidFill>
                  <a:schemeClr val="accent6"/>
                </a:solidFill>
                <a:latin typeface="Helvetica" pitchFamily="2" charset="0"/>
              </a:rPr>
              <a:t>-3</a:t>
            </a:r>
            <a:endParaRPr lang="en-US" baseline="30000" dirty="0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3CFCB4-E0FE-40DE-E7C5-2F14178C030D}"/>
              </a:ext>
            </a:extLst>
          </p:cNvPr>
          <p:cNvSpPr txBox="1"/>
          <p:nvPr/>
        </p:nvSpPr>
        <p:spPr>
          <a:xfrm>
            <a:off x="8051125" y="1214419"/>
            <a:ext cx="1358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dirty="0">
                <a:solidFill>
                  <a:schemeClr val="accent6"/>
                </a:solidFill>
                <a:latin typeface="Helvetica" pitchFamily="2" charset="0"/>
              </a:rPr>
              <a:t>45 genes</a:t>
            </a:r>
            <a:endParaRPr lang="en-US" baseline="30000" dirty="0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81BA7F-22E7-657A-C880-9CE221682460}"/>
              </a:ext>
            </a:extLst>
          </p:cNvPr>
          <p:cNvSpPr txBox="1"/>
          <p:nvPr/>
        </p:nvSpPr>
        <p:spPr>
          <a:xfrm>
            <a:off x="3358065" y="3398344"/>
            <a:ext cx="1100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accent1"/>
                </a:solidFill>
                <a:latin typeface="Helvetica" pitchFamily="2" charset="0"/>
              </a:rPr>
              <a:t>p &lt; 0.01</a:t>
            </a:r>
            <a:endParaRPr lang="en-US" baseline="30000" dirty="0">
              <a:solidFill>
                <a:schemeClr val="accent1"/>
              </a:solidFill>
              <a:latin typeface="Helvetica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C4A8BC-89B4-8ABE-86CD-FD1C7BDF0BA8}"/>
              </a:ext>
            </a:extLst>
          </p:cNvPr>
          <p:cNvSpPr txBox="1"/>
          <p:nvPr/>
        </p:nvSpPr>
        <p:spPr>
          <a:xfrm>
            <a:off x="3484842" y="3676989"/>
            <a:ext cx="1468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dirty="0">
                <a:solidFill>
                  <a:schemeClr val="accent1"/>
                </a:solidFill>
                <a:latin typeface="Helvetica" pitchFamily="2" charset="0"/>
              </a:rPr>
              <a:t>286 genes</a:t>
            </a:r>
            <a:endParaRPr lang="en-US" baseline="30000" dirty="0">
              <a:solidFill>
                <a:schemeClr val="accent1"/>
              </a:solidFill>
              <a:latin typeface="Helvetica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D07621C-62F8-82C5-F56C-596D31FAD545}"/>
              </a:ext>
            </a:extLst>
          </p:cNvPr>
          <p:cNvSpPr txBox="1"/>
          <p:nvPr/>
        </p:nvSpPr>
        <p:spPr>
          <a:xfrm>
            <a:off x="7774700" y="3474849"/>
            <a:ext cx="1100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p &lt; 0.05</a:t>
            </a:r>
            <a:endParaRPr lang="en-US" baseline="300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6842602-9C83-8AF4-06E2-4CAB279ACF2F}"/>
              </a:ext>
            </a:extLst>
          </p:cNvPr>
          <p:cNvSpPr txBox="1"/>
          <p:nvPr/>
        </p:nvSpPr>
        <p:spPr>
          <a:xfrm>
            <a:off x="7941738" y="3749809"/>
            <a:ext cx="1468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1099 genes</a:t>
            </a:r>
            <a:endParaRPr lang="en-US" baseline="300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C267F1-8C97-F8D4-7F8E-B5C9B6F88355}"/>
              </a:ext>
            </a:extLst>
          </p:cNvPr>
          <p:cNvSpPr txBox="1"/>
          <p:nvPr/>
        </p:nvSpPr>
        <p:spPr>
          <a:xfrm>
            <a:off x="533743" y="6627684"/>
            <a:ext cx="88761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7A39F2B-E2B7-A011-68D8-4CC5A464485A}"/>
              </a:ext>
            </a:extLst>
          </p:cNvPr>
          <p:cNvSpPr txBox="1"/>
          <p:nvPr/>
        </p:nvSpPr>
        <p:spPr>
          <a:xfrm>
            <a:off x="200703" y="5834262"/>
            <a:ext cx="1600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Supplementary Fig.3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C9D08C-C4E4-7CBF-08A8-053D1D609A75}"/>
              </a:ext>
            </a:extLst>
          </p:cNvPr>
          <p:cNvSpPr txBox="1"/>
          <p:nvPr/>
        </p:nvSpPr>
        <p:spPr>
          <a:xfrm>
            <a:off x="224452" y="6048280"/>
            <a:ext cx="935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Tissue expression analyses using a generalized gene-based test in Japanese centenarians GWAS by MAGMA. </a:t>
            </a:r>
          </a:p>
          <a:p>
            <a:r>
              <a:rPr lang="en-GB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Significant differences in gene expression were observed only at p &lt; 0.01.</a:t>
            </a:r>
            <a:r>
              <a:rPr lang="ja-JP" altLang="ja-JP" sz="1200">
                <a:effectLst/>
                <a:latin typeface="Helvetica" pitchFamily="2" charset="0"/>
              </a:rPr>
              <a:t> </a:t>
            </a:r>
            <a:endParaRPr lang="en-US" altLang="ja-JP" sz="1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421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60</Words>
  <Application>Microsoft Macintosh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3</cp:revision>
  <dcterms:created xsi:type="dcterms:W3CDTF">2024-01-26T09:55:13Z</dcterms:created>
  <dcterms:modified xsi:type="dcterms:W3CDTF">2024-01-26T10:09:36Z</dcterms:modified>
</cp:coreProperties>
</file>