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019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16"/>
    <p:restoredTop sz="96405"/>
  </p:normalViewPr>
  <p:slideViewPr>
    <p:cSldViewPr snapToGrid="0">
      <p:cViewPr>
        <p:scale>
          <a:sx n="400" d="100"/>
          <a:sy n="400" d="100"/>
        </p:scale>
        <p:origin x="-11504" y="-4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11" Type="http://schemas.openxmlformats.org/officeDocument/2006/relationships/image" Target="../media/image10.png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png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D441698F-93FE-800C-69A2-893BD771E05E}"/>
              </a:ext>
            </a:extLst>
          </p:cNvPr>
          <p:cNvGrpSpPr/>
          <p:nvPr/>
        </p:nvGrpSpPr>
        <p:grpSpPr>
          <a:xfrm>
            <a:off x="441503" y="113812"/>
            <a:ext cx="5833950" cy="3481583"/>
            <a:chOff x="484116" y="215841"/>
            <a:chExt cx="5833950" cy="3481583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5084C82-F76D-ADD9-BE58-27DF2BCFE93A}"/>
                </a:ext>
              </a:extLst>
            </p:cNvPr>
            <p:cNvSpPr txBox="1"/>
            <p:nvPr/>
          </p:nvSpPr>
          <p:spPr>
            <a:xfrm>
              <a:off x="484116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4D174EAB-1B3A-06DD-5D19-1E8818F45906}"/>
                </a:ext>
              </a:extLst>
            </p:cNvPr>
            <p:cNvSpPr txBox="1"/>
            <p:nvPr/>
          </p:nvSpPr>
          <p:spPr>
            <a:xfrm>
              <a:off x="502474" y="3192162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</a:t>
              </a: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04CD0A1-06DA-40F9-CDDF-52ABFB1865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430" t="4202" b="6370"/>
            <a:stretch/>
          </p:blipFill>
          <p:spPr>
            <a:xfrm>
              <a:off x="618264" y="488250"/>
              <a:ext cx="1285556" cy="1204025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EBD361C-1413-8341-2D59-9AA4929E6A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050" t="3896" b="6968"/>
            <a:stretch/>
          </p:blipFill>
          <p:spPr>
            <a:xfrm>
              <a:off x="621546" y="2038350"/>
              <a:ext cx="1295185" cy="1203325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C60EB4A-81DE-6F39-548B-76BBBB94DEEC}"/>
                </a:ext>
              </a:extLst>
            </p:cNvPr>
            <p:cNvSpPr txBox="1"/>
            <p:nvPr/>
          </p:nvSpPr>
          <p:spPr>
            <a:xfrm>
              <a:off x="610979" y="1801088"/>
              <a:ext cx="102226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 dirty="0">
                  <a:latin typeface="Helvetica" pitchFamily="2" charset="0"/>
                </a:rPr>
                <a:t>Arrhythmia</a:t>
              </a:r>
              <a:endParaRPr lang="en-US" sz="1350" dirty="0">
                <a:latin typeface="Helvetica" pitchFamily="2" charset="0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D7D4F5C7-04D8-AD89-98BB-E820F05D5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75860" y="458882"/>
              <a:ext cx="1342206" cy="1342206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4027A32-0CE5-9FDE-2CAE-287CB70B02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082" t="4356" b="6744"/>
            <a:stretch/>
          </p:blipFill>
          <p:spPr>
            <a:xfrm>
              <a:off x="2035317" y="492124"/>
              <a:ext cx="1294671" cy="1200151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ED1E79A-7BAC-B051-533F-E9A413D68C40}"/>
                </a:ext>
              </a:extLst>
            </p:cNvPr>
            <p:cNvSpPr txBox="1"/>
            <p:nvPr/>
          </p:nvSpPr>
          <p:spPr>
            <a:xfrm>
              <a:off x="2063989" y="263288"/>
              <a:ext cx="76463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 dirty="0">
                  <a:latin typeface="Helvetica" pitchFamily="2" charset="0"/>
                </a:rPr>
                <a:t>Asthma</a:t>
              </a:r>
              <a:endParaRPr lang="en-US" sz="1350" dirty="0">
                <a:latin typeface="Helvetica" pitchFamily="2" charset="0"/>
              </a:endParaRPr>
            </a:p>
          </p:txBody>
        </p: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F7015C3E-1B80-38AD-EB5C-659DE514C1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3564" y="2067076"/>
              <a:ext cx="0" cy="116349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C930E889-D6C8-589C-1D67-CFF211850D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7068" y="512902"/>
              <a:ext cx="0" cy="116349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4CCB4DEA-4311-57D4-B385-0FC07D20F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826" t="3416" b="6743"/>
            <a:stretch/>
          </p:blipFill>
          <p:spPr>
            <a:xfrm>
              <a:off x="3492296" y="479424"/>
              <a:ext cx="1282624" cy="1212851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83DC01E-DB86-F990-B142-04B1D916BC54}"/>
                </a:ext>
              </a:extLst>
            </p:cNvPr>
            <p:cNvSpPr txBox="1"/>
            <p:nvPr/>
          </p:nvSpPr>
          <p:spPr>
            <a:xfrm>
              <a:off x="3455718" y="263288"/>
              <a:ext cx="62709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 dirty="0">
                  <a:latin typeface="Helvetica" pitchFamily="2" charset="0"/>
                </a:rPr>
                <a:t>CoCa</a:t>
              </a:r>
              <a:endParaRPr lang="en-US" sz="1350" dirty="0">
                <a:latin typeface="Helvetica" pitchFamily="2" charset="0"/>
              </a:endParaRPr>
            </a:p>
          </p:txBody>
        </p: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5B0DAB8D-AD15-951B-EB61-EBC9CFE5F3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3513" y="519943"/>
              <a:ext cx="0" cy="115645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EF7E7AC3-40D9-BD36-393B-F18769502A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0195" t="3778" b="6616"/>
            <a:stretch/>
          </p:blipFill>
          <p:spPr>
            <a:xfrm>
              <a:off x="2050459" y="2035175"/>
              <a:ext cx="1292828" cy="1209676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01B2E4C2-1DAC-527A-52C7-611B52BB77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0331" t="3543" b="6851"/>
            <a:stretch/>
          </p:blipFill>
          <p:spPr>
            <a:xfrm>
              <a:off x="3487441" y="2032000"/>
              <a:ext cx="1290630" cy="1209675"/>
            </a:xfrm>
            <a:prstGeom prst="rect">
              <a:avLst/>
            </a:prstGeom>
          </p:spPr>
        </p:pic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4781490D-06A8-0B71-0BD7-7387815908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4359" y="2067076"/>
              <a:ext cx="0" cy="116649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A2ABA478-3C32-3073-6DEE-8EA080496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28717" y="2067076"/>
              <a:ext cx="0" cy="116649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A7CBF83-4889-E617-6EB3-65D1AC252EC1}"/>
                </a:ext>
              </a:extLst>
            </p:cNvPr>
            <p:cNvSpPr txBox="1"/>
            <p:nvPr/>
          </p:nvSpPr>
          <p:spPr>
            <a:xfrm>
              <a:off x="2063987" y="1821600"/>
              <a:ext cx="42511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 dirty="0">
                  <a:latin typeface="Helvetica" pitchFamily="2" charset="0"/>
                </a:rPr>
                <a:t>RA</a:t>
              </a:r>
              <a:endParaRPr lang="en-US" sz="1350" dirty="0">
                <a:latin typeface="Helvetica" pitchFamily="2" charset="0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6C1BC2FA-B727-83AC-913C-86AEA94E42EF}"/>
                </a:ext>
              </a:extLst>
            </p:cNvPr>
            <p:cNvSpPr txBox="1"/>
            <p:nvPr/>
          </p:nvSpPr>
          <p:spPr>
            <a:xfrm>
              <a:off x="3455377" y="1821600"/>
              <a:ext cx="51167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 dirty="0">
                  <a:latin typeface="Helvetica" pitchFamily="2" charset="0"/>
                </a:rPr>
                <a:t>T2D</a:t>
              </a:r>
              <a:endParaRPr lang="en-US" sz="1350" dirty="0">
                <a:latin typeface="Helvetica" pitchFamily="2" charset="0"/>
              </a:endParaRPr>
            </a:p>
          </p:txBody>
        </p: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A443D34A-947B-8416-D436-16D10A97F4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9294" y="494600"/>
              <a:ext cx="0" cy="116649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E0D5F4E4-CFD3-F73D-832E-B06BF8C08D5A}"/>
                </a:ext>
              </a:extLst>
            </p:cNvPr>
            <p:cNvSpPr txBox="1"/>
            <p:nvPr/>
          </p:nvSpPr>
          <p:spPr>
            <a:xfrm>
              <a:off x="605512" y="263288"/>
              <a:ext cx="121379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Helvetica" pitchFamily="2" charset="0"/>
                </a:rPr>
                <a:t>Centenarians</a:t>
              </a: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C23F16C6-1207-9405-41B8-7523EAB5BB71}"/>
                </a:ext>
              </a:extLst>
            </p:cNvPr>
            <p:cNvSpPr txBox="1"/>
            <p:nvPr/>
          </p:nvSpPr>
          <p:spPr>
            <a:xfrm>
              <a:off x="2237095" y="3420425"/>
              <a:ext cx="6575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-log</a:t>
              </a:r>
              <a:r>
                <a:rPr lang="en-US" sz="1200" baseline="-25000" dirty="0">
                  <a:latin typeface="Helvetica" pitchFamily="2" charset="0"/>
                </a:rPr>
                <a:t>10</a:t>
              </a:r>
              <a:r>
                <a:rPr lang="en-US" sz="1200" dirty="0">
                  <a:latin typeface="Helvetica" pitchFamily="2" charset="0"/>
                </a:rPr>
                <a:t>P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049868B-2BE2-F1F3-C400-627559FFEB88}"/>
                </a:ext>
              </a:extLst>
            </p:cNvPr>
            <p:cNvSpPr txBox="1"/>
            <p:nvPr/>
          </p:nvSpPr>
          <p:spPr>
            <a:xfrm>
              <a:off x="909566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5B778CF4-805F-82CD-B2D4-4613EA27DBFB}"/>
                </a:ext>
              </a:extLst>
            </p:cNvPr>
            <p:cNvSpPr txBox="1"/>
            <p:nvPr/>
          </p:nvSpPr>
          <p:spPr>
            <a:xfrm>
              <a:off x="1344541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F81E114-CE90-41F7-15D2-4B4F3DB8F2DF}"/>
                </a:ext>
              </a:extLst>
            </p:cNvPr>
            <p:cNvSpPr txBox="1"/>
            <p:nvPr/>
          </p:nvSpPr>
          <p:spPr>
            <a:xfrm>
              <a:off x="1744591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3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B523465-4637-FC9D-E2D4-B07E060BDFB1}"/>
                </a:ext>
              </a:extLst>
            </p:cNvPr>
            <p:cNvSpPr txBox="1"/>
            <p:nvPr/>
          </p:nvSpPr>
          <p:spPr>
            <a:xfrm>
              <a:off x="802124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3A2D792-7E6F-BE03-2403-7B49060A2051}"/>
                </a:ext>
              </a:extLst>
            </p:cNvPr>
            <p:cNvSpPr txBox="1"/>
            <p:nvPr/>
          </p:nvSpPr>
          <p:spPr>
            <a:xfrm>
              <a:off x="1122799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4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A16DEC0-9181-566C-75EB-DE66789B26A8}"/>
                </a:ext>
              </a:extLst>
            </p:cNvPr>
            <p:cNvSpPr txBox="1"/>
            <p:nvPr/>
          </p:nvSpPr>
          <p:spPr>
            <a:xfrm>
              <a:off x="1440299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6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C02E5B3-2BE4-90CD-E1A7-22313EC443CC}"/>
                </a:ext>
              </a:extLst>
            </p:cNvPr>
            <p:cNvSpPr txBox="1"/>
            <p:nvPr/>
          </p:nvSpPr>
          <p:spPr>
            <a:xfrm>
              <a:off x="1770499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8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2A75421-8919-E1A2-7DB0-1FF973318743}"/>
                </a:ext>
              </a:extLst>
            </p:cNvPr>
            <p:cNvSpPr txBox="1"/>
            <p:nvPr/>
          </p:nvSpPr>
          <p:spPr>
            <a:xfrm>
              <a:off x="1937574" y="3192162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E2EC235-8416-54C7-EB06-1E80C34DD8CB}"/>
                </a:ext>
              </a:extLst>
            </p:cNvPr>
            <p:cNvSpPr txBox="1"/>
            <p:nvPr/>
          </p:nvSpPr>
          <p:spPr>
            <a:xfrm>
              <a:off x="2237224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68F00161-9F09-73A9-2ADE-347B07B35A50}"/>
                </a:ext>
              </a:extLst>
            </p:cNvPr>
            <p:cNvSpPr txBox="1"/>
            <p:nvPr/>
          </p:nvSpPr>
          <p:spPr>
            <a:xfrm>
              <a:off x="2557899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4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2F14C4A-17EA-17DC-330C-5C53543FC91D}"/>
                </a:ext>
              </a:extLst>
            </p:cNvPr>
            <p:cNvSpPr txBox="1"/>
            <p:nvPr/>
          </p:nvSpPr>
          <p:spPr>
            <a:xfrm>
              <a:off x="2875399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6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5CD2D308-49C6-9BE8-B6A5-ECE319C7CA2B}"/>
                </a:ext>
              </a:extLst>
            </p:cNvPr>
            <p:cNvSpPr txBox="1"/>
            <p:nvPr/>
          </p:nvSpPr>
          <p:spPr>
            <a:xfrm>
              <a:off x="3205599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8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418CED8-2D32-BF0E-2F84-1F348DAC805E}"/>
                </a:ext>
              </a:extLst>
            </p:cNvPr>
            <p:cNvSpPr txBox="1"/>
            <p:nvPr/>
          </p:nvSpPr>
          <p:spPr>
            <a:xfrm>
              <a:off x="3367320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ABAD456-EEC5-670D-D290-0EF6C477FDB3}"/>
                </a:ext>
              </a:extLst>
            </p:cNvPr>
            <p:cNvSpPr txBox="1"/>
            <p:nvPr/>
          </p:nvSpPr>
          <p:spPr>
            <a:xfrm>
              <a:off x="3678470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3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03BD242-78D4-2F1D-CABD-4C1B398B89E2}"/>
                </a:ext>
              </a:extLst>
            </p:cNvPr>
            <p:cNvSpPr txBox="1"/>
            <p:nvPr/>
          </p:nvSpPr>
          <p:spPr>
            <a:xfrm>
              <a:off x="4002320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6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2058B17-9E4F-918E-0AB2-D6CB951DFC6A}"/>
                </a:ext>
              </a:extLst>
            </p:cNvPr>
            <p:cNvSpPr txBox="1"/>
            <p:nvPr/>
          </p:nvSpPr>
          <p:spPr>
            <a:xfrm>
              <a:off x="4313470" y="319216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9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620E084-0E15-C83F-0B8F-926FD9970984}"/>
                </a:ext>
              </a:extLst>
            </p:cNvPr>
            <p:cNvSpPr txBox="1"/>
            <p:nvPr/>
          </p:nvSpPr>
          <p:spPr>
            <a:xfrm>
              <a:off x="1916041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DEB203B-480E-888E-9188-95E08E26EC11}"/>
                </a:ext>
              </a:extLst>
            </p:cNvPr>
            <p:cNvSpPr txBox="1"/>
            <p:nvPr/>
          </p:nvSpPr>
          <p:spPr>
            <a:xfrm>
              <a:off x="2179566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8F81C180-B35E-AE65-1A42-159026A77EDD}"/>
                </a:ext>
              </a:extLst>
            </p:cNvPr>
            <p:cNvSpPr txBox="1"/>
            <p:nvPr/>
          </p:nvSpPr>
          <p:spPr>
            <a:xfrm>
              <a:off x="2407975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F4C0189-5268-354C-7A78-433B81136C50}"/>
                </a:ext>
              </a:extLst>
            </p:cNvPr>
            <p:cNvSpPr txBox="1"/>
            <p:nvPr/>
          </p:nvSpPr>
          <p:spPr>
            <a:xfrm>
              <a:off x="2681025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3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39652D19-7648-06F2-5FC0-62C8EAA5EB04}"/>
                </a:ext>
              </a:extLst>
            </p:cNvPr>
            <p:cNvSpPr txBox="1"/>
            <p:nvPr/>
          </p:nvSpPr>
          <p:spPr>
            <a:xfrm>
              <a:off x="2935025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4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AFB78D42-35B8-B89F-1F42-DA409A4924AB}"/>
                </a:ext>
              </a:extLst>
            </p:cNvPr>
            <p:cNvSpPr txBox="1"/>
            <p:nvPr/>
          </p:nvSpPr>
          <p:spPr>
            <a:xfrm>
              <a:off x="3173150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5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5A86921-A82C-8296-FF1D-6DFAB18E6A6A}"/>
                </a:ext>
              </a:extLst>
            </p:cNvPr>
            <p:cNvSpPr txBox="1"/>
            <p:nvPr/>
          </p:nvSpPr>
          <p:spPr>
            <a:xfrm>
              <a:off x="3601966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5F2A7D9B-1B13-4317-63DE-841B606074C8}"/>
                </a:ext>
              </a:extLst>
            </p:cNvPr>
            <p:cNvSpPr txBox="1"/>
            <p:nvPr/>
          </p:nvSpPr>
          <p:spPr>
            <a:xfrm>
              <a:off x="3830375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10D9B3EA-F941-7CFF-C7C1-CF48CD91C386}"/>
                </a:ext>
              </a:extLst>
            </p:cNvPr>
            <p:cNvSpPr txBox="1"/>
            <p:nvPr/>
          </p:nvSpPr>
          <p:spPr>
            <a:xfrm>
              <a:off x="4103425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3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5F8A2DC-DAB0-37C1-D936-9964F6758420}"/>
                </a:ext>
              </a:extLst>
            </p:cNvPr>
            <p:cNvSpPr txBox="1"/>
            <p:nvPr/>
          </p:nvSpPr>
          <p:spPr>
            <a:xfrm>
              <a:off x="4357425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4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F30980C8-6D91-B07B-18CF-473E5AAD2ED0}"/>
                </a:ext>
              </a:extLst>
            </p:cNvPr>
            <p:cNvSpPr txBox="1"/>
            <p:nvPr/>
          </p:nvSpPr>
          <p:spPr>
            <a:xfrm>
              <a:off x="4595550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5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9989D94B-CAB9-1E30-BB32-9171466759BD}"/>
                </a:ext>
              </a:extLst>
            </p:cNvPr>
            <p:cNvSpPr txBox="1"/>
            <p:nvPr/>
          </p:nvSpPr>
          <p:spPr>
            <a:xfrm>
              <a:off x="3389241" y="1635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</a:t>
              </a:r>
            </a:p>
          </p:txBody>
        </p:sp>
        <p:sp>
          <p:nvSpPr>
            <p:cNvPr id="230" name="テキスト ボックス 229">
              <a:extLst>
                <a:ext uri="{FF2B5EF4-FFF2-40B4-BE49-F238E27FC236}">
                  <a16:creationId xmlns:a16="http://schemas.microsoft.com/office/drawing/2014/main" id="{97605E88-32EB-2DD2-D7EC-9017EC5E4631}"/>
                </a:ext>
              </a:extLst>
            </p:cNvPr>
            <p:cNvSpPr txBox="1"/>
            <p:nvPr/>
          </p:nvSpPr>
          <p:spPr>
            <a:xfrm>
              <a:off x="4887652" y="215841"/>
              <a:ext cx="106317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 dirty="0">
                  <a:latin typeface="Helvetica" pitchFamily="2" charset="0"/>
                </a:rPr>
                <a:t>Tissue type</a:t>
              </a:r>
              <a:endParaRPr lang="en-US" sz="1350" dirty="0">
                <a:latin typeface="Helvetica" pitchFamily="2" charset="0"/>
              </a:endParaRPr>
            </a:p>
          </p:txBody>
        </p:sp>
      </p:grp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F6D5BF4-C4BA-F119-F2F3-91A5DDE4590E}"/>
              </a:ext>
            </a:extLst>
          </p:cNvPr>
          <p:cNvSpPr txBox="1"/>
          <p:nvPr/>
        </p:nvSpPr>
        <p:spPr>
          <a:xfrm>
            <a:off x="350242" y="63177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Helvetica" pitchFamily="2" charset="0"/>
              </a:rPr>
              <a:t>a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A864006A-CA55-F651-0501-5D7D20B3A87F}"/>
              </a:ext>
            </a:extLst>
          </p:cNvPr>
          <p:cNvSpPr txBox="1"/>
          <p:nvPr/>
        </p:nvSpPr>
        <p:spPr>
          <a:xfrm>
            <a:off x="350242" y="3566135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Helvetica" pitchFamily="2" charset="0"/>
              </a:rPr>
              <a:t>b</a:t>
            </a:r>
          </a:p>
        </p:txBody>
      </p:sp>
      <p:sp>
        <p:nvSpPr>
          <p:cNvPr id="111" name="正方形/長方形 110">
            <a:extLst>
              <a:ext uri="{FF2B5EF4-FFF2-40B4-BE49-F238E27FC236}">
                <a16:creationId xmlns:a16="http://schemas.microsoft.com/office/drawing/2014/main" id="{D7C2FCBE-3A5C-2050-6BD0-0A10BF4AEE20}"/>
              </a:ext>
            </a:extLst>
          </p:cNvPr>
          <p:cNvSpPr/>
          <p:nvPr/>
        </p:nvSpPr>
        <p:spPr>
          <a:xfrm rot="16200000">
            <a:off x="-189309" y="4821555"/>
            <a:ext cx="151355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>
                <a:solidFill>
                  <a:srgbClr val="000000"/>
                </a:solidFill>
                <a:latin typeface="Helvetica" pitchFamily="2" charset="0"/>
              </a:rPr>
              <a:t>Enrichment P: –log</a:t>
            </a:r>
            <a:r>
              <a:rPr lang="en-US" altLang="ja-JP" sz="1050" baseline="-25000" dirty="0">
                <a:solidFill>
                  <a:srgbClr val="000000"/>
                </a:solidFill>
                <a:latin typeface="Helvetica" pitchFamily="2" charset="0"/>
              </a:rPr>
              <a:t>10</a:t>
            </a:r>
            <a:r>
              <a:rPr lang="en-US" altLang="ja-JP" sz="1050" dirty="0">
                <a:solidFill>
                  <a:srgbClr val="000000"/>
                </a:solidFill>
                <a:latin typeface="Helvetica" pitchFamily="2" charset="0"/>
              </a:rPr>
              <a:t>P</a:t>
            </a:r>
            <a:endParaRPr lang="en-US" sz="1050" dirty="0">
              <a:latin typeface="Helvetica" pitchFamily="2" charset="0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45F178A-1459-53C8-F7C1-A106E0BFB3C4}"/>
              </a:ext>
            </a:extLst>
          </p:cNvPr>
          <p:cNvGrpSpPr/>
          <p:nvPr/>
        </p:nvGrpSpPr>
        <p:grpSpPr>
          <a:xfrm>
            <a:off x="5078466" y="3730390"/>
            <a:ext cx="4346482" cy="2229578"/>
            <a:chOff x="616285" y="3730390"/>
            <a:chExt cx="4346482" cy="2229578"/>
          </a:xfrm>
        </p:grpSpPr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6567607F-436A-3EE0-A388-E38AA5A834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735" t="4250" r="24427" b="7489"/>
            <a:stretch/>
          </p:blipFill>
          <p:spPr>
            <a:xfrm>
              <a:off x="839719" y="4007388"/>
              <a:ext cx="1961909" cy="1859580"/>
            </a:xfrm>
            <a:prstGeom prst="rect">
              <a:avLst/>
            </a:prstGeom>
          </p:spPr>
        </p:pic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B8A1D5B7-BA85-04A7-E9BE-CCC78F49B971}"/>
                </a:ext>
              </a:extLst>
            </p:cNvPr>
            <p:cNvGrpSpPr/>
            <p:nvPr/>
          </p:nvGrpSpPr>
          <p:grpSpPr>
            <a:xfrm>
              <a:off x="916512" y="5880491"/>
              <a:ext cx="1773092" cy="48164"/>
              <a:chOff x="787638" y="6204928"/>
              <a:chExt cx="5301107" cy="144000"/>
            </a:xfrm>
          </p:grpSpPr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E837103C-6FCC-FD15-A033-7CBB9666CD2C}"/>
                  </a:ext>
                </a:extLst>
              </p:cNvPr>
              <p:cNvSpPr/>
              <p:nvPr/>
            </p:nvSpPr>
            <p:spPr>
              <a:xfrm>
                <a:off x="787638" y="6204928"/>
                <a:ext cx="401934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52BD1858-15F5-37C7-2DAA-B32DBA56A8F4}"/>
                  </a:ext>
                </a:extLst>
              </p:cNvPr>
              <p:cNvSpPr/>
              <p:nvPr/>
            </p:nvSpPr>
            <p:spPr>
              <a:xfrm>
                <a:off x="1205853" y="6204928"/>
                <a:ext cx="346707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4FD2D85B-FCE5-A042-1A1C-1BCFC4C0D528}"/>
                  </a:ext>
                </a:extLst>
              </p:cNvPr>
              <p:cNvSpPr/>
              <p:nvPr/>
            </p:nvSpPr>
            <p:spPr>
              <a:xfrm>
                <a:off x="1568841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E685F169-BBA7-8C34-5549-28C3F6A6E5B2}"/>
                  </a:ext>
                </a:extLst>
              </p:cNvPr>
              <p:cNvSpPr/>
              <p:nvPr/>
            </p:nvSpPr>
            <p:spPr>
              <a:xfrm>
                <a:off x="1710608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87" name="正方形/長方形 86">
                <a:extLst>
                  <a:ext uri="{FF2B5EF4-FFF2-40B4-BE49-F238E27FC236}">
                    <a16:creationId xmlns:a16="http://schemas.microsoft.com/office/drawing/2014/main" id="{39421E4C-9888-866C-1F56-B0E90FE7F56B}"/>
                  </a:ext>
                </a:extLst>
              </p:cNvPr>
              <p:cNvSpPr/>
              <p:nvPr/>
            </p:nvSpPr>
            <p:spPr>
              <a:xfrm>
                <a:off x="1850894" y="6204928"/>
                <a:ext cx="570924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58C43B99-6BFC-C00D-7154-C6C17FE801FF}"/>
                  </a:ext>
                </a:extLst>
              </p:cNvPr>
              <p:cNvSpPr/>
              <p:nvPr/>
            </p:nvSpPr>
            <p:spPr>
              <a:xfrm>
                <a:off x="2438099" y="6204928"/>
                <a:ext cx="651979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4052F1A1-4DCB-1ECF-D632-4F8ADA855356}"/>
                  </a:ext>
                </a:extLst>
              </p:cNvPr>
              <p:cNvSpPr/>
              <p:nvPr/>
            </p:nvSpPr>
            <p:spPr>
              <a:xfrm>
                <a:off x="3090078" y="6204928"/>
                <a:ext cx="294002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1B7B381A-DE8D-8D99-5E83-8FD569E82607}"/>
                  </a:ext>
                </a:extLst>
              </p:cNvPr>
              <p:cNvSpPr/>
              <p:nvPr/>
            </p:nvSpPr>
            <p:spPr>
              <a:xfrm>
                <a:off x="3384080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1" name="正方形/長方形 90">
                <a:extLst>
                  <a:ext uri="{FF2B5EF4-FFF2-40B4-BE49-F238E27FC236}">
                    <a16:creationId xmlns:a16="http://schemas.microsoft.com/office/drawing/2014/main" id="{7DD72204-FECC-A846-B4E8-9FC5CA78C556}"/>
                  </a:ext>
                </a:extLst>
              </p:cNvPr>
              <p:cNvSpPr/>
              <p:nvPr/>
            </p:nvSpPr>
            <p:spPr>
              <a:xfrm>
                <a:off x="3445777" y="6204928"/>
                <a:ext cx="186586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03F6D6E2-2AF9-8D7E-90E7-4987ADC214A4}"/>
                  </a:ext>
                </a:extLst>
              </p:cNvPr>
              <p:cNvSpPr/>
              <p:nvPr/>
            </p:nvSpPr>
            <p:spPr>
              <a:xfrm>
                <a:off x="3643122" y="6204928"/>
                <a:ext cx="98935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3" name="正方形/長方形 92">
                <a:extLst>
                  <a:ext uri="{FF2B5EF4-FFF2-40B4-BE49-F238E27FC236}">
                    <a16:creationId xmlns:a16="http://schemas.microsoft.com/office/drawing/2014/main" id="{48195E95-7B16-C39C-B42D-8EB12D4C46EC}"/>
                  </a:ext>
                </a:extLst>
              </p:cNvPr>
              <p:cNvSpPr/>
              <p:nvPr/>
            </p:nvSpPr>
            <p:spPr>
              <a:xfrm>
                <a:off x="3759147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4" name="正方形/長方形 93">
                <a:extLst>
                  <a:ext uri="{FF2B5EF4-FFF2-40B4-BE49-F238E27FC236}">
                    <a16:creationId xmlns:a16="http://schemas.microsoft.com/office/drawing/2014/main" id="{3683F63C-59B3-E537-05BD-08124589CCB5}"/>
                  </a:ext>
                </a:extLst>
              </p:cNvPr>
              <p:cNvSpPr/>
              <p:nvPr/>
            </p:nvSpPr>
            <p:spPr>
              <a:xfrm>
                <a:off x="3821461" y="6204928"/>
                <a:ext cx="186586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5" name="正方形/長方形 94">
                <a:extLst>
                  <a:ext uri="{FF2B5EF4-FFF2-40B4-BE49-F238E27FC236}">
                    <a16:creationId xmlns:a16="http://schemas.microsoft.com/office/drawing/2014/main" id="{CE917B6E-7B14-B91D-17A5-508A6D55816A}"/>
                  </a:ext>
                </a:extLst>
              </p:cNvPr>
              <p:cNvSpPr/>
              <p:nvPr/>
            </p:nvSpPr>
            <p:spPr>
              <a:xfrm>
                <a:off x="4018806" y="6204928"/>
                <a:ext cx="98935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6" name="正方形/長方形 95">
                <a:extLst>
                  <a:ext uri="{FF2B5EF4-FFF2-40B4-BE49-F238E27FC236}">
                    <a16:creationId xmlns:a16="http://schemas.microsoft.com/office/drawing/2014/main" id="{0FFD916F-4B82-79BE-241A-EE42A6B06E2A}"/>
                  </a:ext>
                </a:extLst>
              </p:cNvPr>
              <p:cNvSpPr/>
              <p:nvPr/>
            </p:nvSpPr>
            <p:spPr>
              <a:xfrm>
                <a:off x="4134831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7" name="正方形/長方形 96">
                <a:extLst>
                  <a:ext uri="{FF2B5EF4-FFF2-40B4-BE49-F238E27FC236}">
                    <a16:creationId xmlns:a16="http://schemas.microsoft.com/office/drawing/2014/main" id="{1275B9CB-1F44-E32F-39C9-B4EFD7B1566B}"/>
                  </a:ext>
                </a:extLst>
              </p:cNvPr>
              <p:cNvSpPr/>
              <p:nvPr/>
            </p:nvSpPr>
            <p:spPr>
              <a:xfrm>
                <a:off x="4190056" y="6204928"/>
                <a:ext cx="224262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8" name="正方形/長方形 97">
                <a:extLst>
                  <a:ext uri="{FF2B5EF4-FFF2-40B4-BE49-F238E27FC236}">
                    <a16:creationId xmlns:a16="http://schemas.microsoft.com/office/drawing/2014/main" id="{85A6F448-92C0-5663-41C5-5BC1AF21E703}"/>
                  </a:ext>
                </a:extLst>
              </p:cNvPr>
              <p:cNvSpPr/>
              <p:nvPr/>
            </p:nvSpPr>
            <p:spPr>
              <a:xfrm>
                <a:off x="4423824" y="6204928"/>
                <a:ext cx="162997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99" name="正方形/長方形 98">
                <a:extLst>
                  <a:ext uri="{FF2B5EF4-FFF2-40B4-BE49-F238E27FC236}">
                    <a16:creationId xmlns:a16="http://schemas.microsoft.com/office/drawing/2014/main" id="{B7374840-C0DB-15C0-4373-11B84562C92B}"/>
                  </a:ext>
                </a:extLst>
              </p:cNvPr>
              <p:cNvSpPr/>
              <p:nvPr/>
            </p:nvSpPr>
            <p:spPr>
              <a:xfrm>
                <a:off x="4737836" y="6204928"/>
                <a:ext cx="9868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577C420C-AFF1-33B9-D041-194978B2A1B2}"/>
                  </a:ext>
                </a:extLst>
              </p:cNvPr>
              <p:cNvSpPr/>
              <p:nvPr/>
            </p:nvSpPr>
            <p:spPr>
              <a:xfrm>
                <a:off x="4595575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1" name="正方形/長方形 100">
                <a:extLst>
                  <a:ext uri="{FF2B5EF4-FFF2-40B4-BE49-F238E27FC236}">
                    <a16:creationId xmlns:a16="http://schemas.microsoft.com/office/drawing/2014/main" id="{411AFA37-2535-7020-0DB2-E7020432F0B1}"/>
                  </a:ext>
                </a:extLst>
              </p:cNvPr>
              <p:cNvSpPr/>
              <p:nvPr/>
            </p:nvSpPr>
            <p:spPr>
              <a:xfrm>
                <a:off x="4849281" y="6204928"/>
                <a:ext cx="171788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2" name="正方形/長方形 101">
                <a:extLst>
                  <a:ext uri="{FF2B5EF4-FFF2-40B4-BE49-F238E27FC236}">
                    <a16:creationId xmlns:a16="http://schemas.microsoft.com/office/drawing/2014/main" id="{B81D3BF7-2B0B-FEB5-0AA6-4199BEA453DC}"/>
                  </a:ext>
                </a:extLst>
              </p:cNvPr>
              <p:cNvSpPr/>
              <p:nvPr/>
            </p:nvSpPr>
            <p:spPr>
              <a:xfrm>
                <a:off x="5033433" y="6204928"/>
                <a:ext cx="202838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3" name="正方形/長方形 102">
                <a:extLst>
                  <a:ext uri="{FF2B5EF4-FFF2-40B4-BE49-F238E27FC236}">
                    <a16:creationId xmlns:a16="http://schemas.microsoft.com/office/drawing/2014/main" id="{7186AADA-E9CC-8331-5B87-369ED2018139}"/>
                  </a:ext>
                </a:extLst>
              </p:cNvPr>
              <p:cNvSpPr/>
              <p:nvPr/>
            </p:nvSpPr>
            <p:spPr>
              <a:xfrm>
                <a:off x="5454435" y="6204928"/>
                <a:ext cx="146823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4" name="正方形/長方形 103">
                <a:extLst>
                  <a:ext uri="{FF2B5EF4-FFF2-40B4-BE49-F238E27FC236}">
                    <a16:creationId xmlns:a16="http://schemas.microsoft.com/office/drawing/2014/main" id="{393097C9-52AA-E2DE-9851-97943883E3B3}"/>
                  </a:ext>
                </a:extLst>
              </p:cNvPr>
              <p:cNvSpPr/>
              <p:nvPr/>
            </p:nvSpPr>
            <p:spPr>
              <a:xfrm>
                <a:off x="5254800" y="6204928"/>
                <a:ext cx="17924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5" name="正方形/長方形 104">
                <a:extLst>
                  <a:ext uri="{FF2B5EF4-FFF2-40B4-BE49-F238E27FC236}">
                    <a16:creationId xmlns:a16="http://schemas.microsoft.com/office/drawing/2014/main" id="{8FEA6487-2316-0608-E629-452E23753A88}"/>
                  </a:ext>
                </a:extLst>
              </p:cNvPr>
              <p:cNvSpPr/>
              <p:nvPr/>
            </p:nvSpPr>
            <p:spPr>
              <a:xfrm>
                <a:off x="5614832" y="6204928"/>
                <a:ext cx="171788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CC3A1B77-0FD6-249C-9A29-61525103A5CE}"/>
                  </a:ext>
                </a:extLst>
              </p:cNvPr>
              <p:cNvSpPr/>
              <p:nvPr/>
            </p:nvSpPr>
            <p:spPr>
              <a:xfrm>
                <a:off x="5798984" y="6204928"/>
                <a:ext cx="167636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7" name="正方形/長方形 106">
                <a:extLst>
                  <a:ext uri="{FF2B5EF4-FFF2-40B4-BE49-F238E27FC236}">
                    <a16:creationId xmlns:a16="http://schemas.microsoft.com/office/drawing/2014/main" id="{BBA6C2D4-A291-4246-4894-7962874CC944}"/>
                  </a:ext>
                </a:extLst>
              </p:cNvPr>
              <p:cNvSpPr/>
              <p:nvPr/>
            </p:nvSpPr>
            <p:spPr>
              <a:xfrm>
                <a:off x="6043026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08" name="正方形/長方形 107">
                <a:extLst>
                  <a:ext uri="{FF2B5EF4-FFF2-40B4-BE49-F238E27FC236}">
                    <a16:creationId xmlns:a16="http://schemas.microsoft.com/office/drawing/2014/main" id="{53F816D1-53F1-4B42-33E5-F4C2E3EB4DEE}"/>
                  </a:ext>
                </a:extLst>
              </p:cNvPr>
              <p:cNvSpPr/>
              <p:nvPr/>
            </p:nvSpPr>
            <p:spPr>
              <a:xfrm>
                <a:off x="5977903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</p:grpSp>
        <p:sp>
          <p:nvSpPr>
            <p:cNvPr id="109" name="正方形/長方形 108">
              <a:extLst>
                <a:ext uri="{FF2B5EF4-FFF2-40B4-BE49-F238E27FC236}">
                  <a16:creationId xmlns:a16="http://schemas.microsoft.com/office/drawing/2014/main" id="{C3005506-961C-0A87-4A20-9D078A04664F}"/>
                </a:ext>
              </a:extLst>
            </p:cNvPr>
            <p:cNvSpPr/>
            <p:nvPr/>
          </p:nvSpPr>
          <p:spPr>
            <a:xfrm>
              <a:off x="616285" y="3730390"/>
              <a:ext cx="140134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 err="1">
                  <a:solidFill>
                    <a:srgbClr val="000000"/>
                  </a:solidFill>
                  <a:latin typeface="Helvetica" pitchFamily="2" charset="0"/>
                </a:rPr>
                <a:t>Eur_Shizophrenia</a:t>
              </a:r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68124568-9BD0-55DF-10DF-1F1F7D6A0808}"/>
                </a:ext>
              </a:extLst>
            </p:cNvPr>
            <p:cNvSpPr/>
            <p:nvPr/>
          </p:nvSpPr>
          <p:spPr>
            <a:xfrm>
              <a:off x="680703" y="5728468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0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0B0A82C7-9F48-6EBF-AC91-C3E76E0844E2}"/>
                </a:ext>
              </a:extLst>
            </p:cNvPr>
            <p:cNvSpPr/>
            <p:nvPr/>
          </p:nvSpPr>
          <p:spPr>
            <a:xfrm>
              <a:off x="680703" y="5164203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5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F7CC343E-3797-2E16-AE17-E869DBB54BDF}"/>
                </a:ext>
              </a:extLst>
            </p:cNvPr>
            <p:cNvSpPr/>
            <p:nvPr/>
          </p:nvSpPr>
          <p:spPr>
            <a:xfrm>
              <a:off x="621162" y="4582575"/>
              <a:ext cx="31290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10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82CCCE8E-B56E-39E5-7942-5975C004E485}"/>
                </a:ext>
              </a:extLst>
            </p:cNvPr>
            <p:cNvSpPr/>
            <p:nvPr/>
          </p:nvSpPr>
          <p:spPr>
            <a:xfrm>
              <a:off x="621162" y="3992267"/>
              <a:ext cx="31290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15</a:t>
              </a:r>
              <a:endParaRPr lang="en-US" sz="900" dirty="0">
                <a:latin typeface="Helvetica" pitchFamily="2" charset="0"/>
              </a:endParaRPr>
            </a:p>
          </p:txBody>
        </p:sp>
        <p:pic>
          <p:nvPicPr>
            <p:cNvPr id="116" name="図 115">
              <a:extLst>
                <a:ext uri="{FF2B5EF4-FFF2-40B4-BE49-F238E27FC236}">
                  <a16:creationId xmlns:a16="http://schemas.microsoft.com/office/drawing/2014/main" id="{C6B44E6F-059A-0837-3582-FAD9181850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4844" t="4510" r="24730" b="7266"/>
            <a:stretch/>
          </p:blipFill>
          <p:spPr>
            <a:xfrm>
              <a:off x="2958460" y="4007388"/>
              <a:ext cx="1979271" cy="1859580"/>
            </a:xfrm>
            <a:prstGeom prst="rect">
              <a:avLst/>
            </a:prstGeom>
          </p:spPr>
        </p:pic>
        <p:grpSp>
          <p:nvGrpSpPr>
            <p:cNvPr id="117" name="グループ化 116">
              <a:extLst>
                <a:ext uri="{FF2B5EF4-FFF2-40B4-BE49-F238E27FC236}">
                  <a16:creationId xmlns:a16="http://schemas.microsoft.com/office/drawing/2014/main" id="{E49DBC82-DDBE-B732-56AB-B13132213863}"/>
                </a:ext>
              </a:extLst>
            </p:cNvPr>
            <p:cNvGrpSpPr/>
            <p:nvPr/>
          </p:nvGrpSpPr>
          <p:grpSpPr>
            <a:xfrm>
              <a:off x="3043936" y="5880491"/>
              <a:ext cx="1773092" cy="48164"/>
              <a:chOff x="787638" y="6204928"/>
              <a:chExt cx="5301107" cy="144000"/>
            </a:xfrm>
          </p:grpSpPr>
          <p:sp>
            <p:nvSpPr>
              <p:cNvPr id="118" name="正方形/長方形 117">
                <a:extLst>
                  <a:ext uri="{FF2B5EF4-FFF2-40B4-BE49-F238E27FC236}">
                    <a16:creationId xmlns:a16="http://schemas.microsoft.com/office/drawing/2014/main" id="{6631E932-260A-3F1F-0FFF-09E40F93F452}"/>
                  </a:ext>
                </a:extLst>
              </p:cNvPr>
              <p:cNvSpPr/>
              <p:nvPr/>
            </p:nvSpPr>
            <p:spPr>
              <a:xfrm>
                <a:off x="787638" y="6204928"/>
                <a:ext cx="401934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19" name="正方形/長方形 118">
                <a:extLst>
                  <a:ext uri="{FF2B5EF4-FFF2-40B4-BE49-F238E27FC236}">
                    <a16:creationId xmlns:a16="http://schemas.microsoft.com/office/drawing/2014/main" id="{DBD23E45-2497-3D18-9180-C494FDF447FC}"/>
                  </a:ext>
                </a:extLst>
              </p:cNvPr>
              <p:cNvSpPr/>
              <p:nvPr/>
            </p:nvSpPr>
            <p:spPr>
              <a:xfrm>
                <a:off x="1205853" y="6204928"/>
                <a:ext cx="346707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0" name="正方形/長方形 119">
                <a:extLst>
                  <a:ext uri="{FF2B5EF4-FFF2-40B4-BE49-F238E27FC236}">
                    <a16:creationId xmlns:a16="http://schemas.microsoft.com/office/drawing/2014/main" id="{A7CE7A14-9DA7-6CBC-95E4-9F1E65D88FA9}"/>
                  </a:ext>
                </a:extLst>
              </p:cNvPr>
              <p:cNvSpPr/>
              <p:nvPr/>
            </p:nvSpPr>
            <p:spPr>
              <a:xfrm>
                <a:off x="1568841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1" name="正方形/長方形 120">
                <a:extLst>
                  <a:ext uri="{FF2B5EF4-FFF2-40B4-BE49-F238E27FC236}">
                    <a16:creationId xmlns:a16="http://schemas.microsoft.com/office/drawing/2014/main" id="{FEC9650D-2188-6F86-AF6E-0788AFF233DA}"/>
                  </a:ext>
                </a:extLst>
              </p:cNvPr>
              <p:cNvSpPr/>
              <p:nvPr/>
            </p:nvSpPr>
            <p:spPr>
              <a:xfrm>
                <a:off x="1710608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2" name="正方形/長方形 121">
                <a:extLst>
                  <a:ext uri="{FF2B5EF4-FFF2-40B4-BE49-F238E27FC236}">
                    <a16:creationId xmlns:a16="http://schemas.microsoft.com/office/drawing/2014/main" id="{BD99A151-94A8-30A9-FDB7-827341310293}"/>
                  </a:ext>
                </a:extLst>
              </p:cNvPr>
              <p:cNvSpPr/>
              <p:nvPr/>
            </p:nvSpPr>
            <p:spPr>
              <a:xfrm>
                <a:off x="1850894" y="6204928"/>
                <a:ext cx="570924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3" name="正方形/長方形 122">
                <a:extLst>
                  <a:ext uri="{FF2B5EF4-FFF2-40B4-BE49-F238E27FC236}">
                    <a16:creationId xmlns:a16="http://schemas.microsoft.com/office/drawing/2014/main" id="{818A831A-51D0-EAD8-7890-7D526D0DD8B0}"/>
                  </a:ext>
                </a:extLst>
              </p:cNvPr>
              <p:cNvSpPr/>
              <p:nvPr/>
            </p:nvSpPr>
            <p:spPr>
              <a:xfrm>
                <a:off x="2438099" y="6204928"/>
                <a:ext cx="651979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4" name="正方形/長方形 123">
                <a:extLst>
                  <a:ext uri="{FF2B5EF4-FFF2-40B4-BE49-F238E27FC236}">
                    <a16:creationId xmlns:a16="http://schemas.microsoft.com/office/drawing/2014/main" id="{5E220AC7-0657-6789-867B-7B1B1ABB646C}"/>
                  </a:ext>
                </a:extLst>
              </p:cNvPr>
              <p:cNvSpPr/>
              <p:nvPr/>
            </p:nvSpPr>
            <p:spPr>
              <a:xfrm>
                <a:off x="3090078" y="6204928"/>
                <a:ext cx="294002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5" name="正方形/長方形 124">
                <a:extLst>
                  <a:ext uri="{FF2B5EF4-FFF2-40B4-BE49-F238E27FC236}">
                    <a16:creationId xmlns:a16="http://schemas.microsoft.com/office/drawing/2014/main" id="{5FF6CB11-6D69-41D5-548F-57A00177DF6E}"/>
                  </a:ext>
                </a:extLst>
              </p:cNvPr>
              <p:cNvSpPr/>
              <p:nvPr/>
            </p:nvSpPr>
            <p:spPr>
              <a:xfrm>
                <a:off x="3384080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6" name="正方形/長方形 125">
                <a:extLst>
                  <a:ext uri="{FF2B5EF4-FFF2-40B4-BE49-F238E27FC236}">
                    <a16:creationId xmlns:a16="http://schemas.microsoft.com/office/drawing/2014/main" id="{16CE9F0F-53E9-9622-7EE2-B5EFBD6DFD35}"/>
                  </a:ext>
                </a:extLst>
              </p:cNvPr>
              <p:cNvSpPr/>
              <p:nvPr/>
            </p:nvSpPr>
            <p:spPr>
              <a:xfrm>
                <a:off x="3445777" y="6204928"/>
                <a:ext cx="186586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7" name="正方形/長方形 126">
                <a:extLst>
                  <a:ext uri="{FF2B5EF4-FFF2-40B4-BE49-F238E27FC236}">
                    <a16:creationId xmlns:a16="http://schemas.microsoft.com/office/drawing/2014/main" id="{73184721-2620-D95F-B218-D68E3A24FF2C}"/>
                  </a:ext>
                </a:extLst>
              </p:cNvPr>
              <p:cNvSpPr/>
              <p:nvPr/>
            </p:nvSpPr>
            <p:spPr>
              <a:xfrm>
                <a:off x="3643122" y="6204928"/>
                <a:ext cx="98935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8" name="正方形/長方形 127">
                <a:extLst>
                  <a:ext uri="{FF2B5EF4-FFF2-40B4-BE49-F238E27FC236}">
                    <a16:creationId xmlns:a16="http://schemas.microsoft.com/office/drawing/2014/main" id="{8D2BA0C7-47AE-C87A-7662-2EC46347448B}"/>
                  </a:ext>
                </a:extLst>
              </p:cNvPr>
              <p:cNvSpPr/>
              <p:nvPr/>
            </p:nvSpPr>
            <p:spPr>
              <a:xfrm>
                <a:off x="3759147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29" name="正方形/長方形 128">
                <a:extLst>
                  <a:ext uri="{FF2B5EF4-FFF2-40B4-BE49-F238E27FC236}">
                    <a16:creationId xmlns:a16="http://schemas.microsoft.com/office/drawing/2014/main" id="{7F1A817F-991B-AD15-A608-1916F8C94622}"/>
                  </a:ext>
                </a:extLst>
              </p:cNvPr>
              <p:cNvSpPr/>
              <p:nvPr/>
            </p:nvSpPr>
            <p:spPr>
              <a:xfrm>
                <a:off x="3821461" y="6204928"/>
                <a:ext cx="186586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0" name="正方形/長方形 129">
                <a:extLst>
                  <a:ext uri="{FF2B5EF4-FFF2-40B4-BE49-F238E27FC236}">
                    <a16:creationId xmlns:a16="http://schemas.microsoft.com/office/drawing/2014/main" id="{10ED822A-9397-D20B-DEEE-E0B17AEC880F}"/>
                  </a:ext>
                </a:extLst>
              </p:cNvPr>
              <p:cNvSpPr/>
              <p:nvPr/>
            </p:nvSpPr>
            <p:spPr>
              <a:xfrm>
                <a:off x="4018806" y="6204928"/>
                <a:ext cx="98935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1" name="正方形/長方形 130">
                <a:extLst>
                  <a:ext uri="{FF2B5EF4-FFF2-40B4-BE49-F238E27FC236}">
                    <a16:creationId xmlns:a16="http://schemas.microsoft.com/office/drawing/2014/main" id="{A0540C19-1C5A-2B2A-B613-8F38884B98EA}"/>
                  </a:ext>
                </a:extLst>
              </p:cNvPr>
              <p:cNvSpPr/>
              <p:nvPr/>
            </p:nvSpPr>
            <p:spPr>
              <a:xfrm>
                <a:off x="4134831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2" name="正方形/長方形 131">
                <a:extLst>
                  <a:ext uri="{FF2B5EF4-FFF2-40B4-BE49-F238E27FC236}">
                    <a16:creationId xmlns:a16="http://schemas.microsoft.com/office/drawing/2014/main" id="{046FA401-BD10-E3FD-F59C-3CE55DAF43C9}"/>
                  </a:ext>
                </a:extLst>
              </p:cNvPr>
              <p:cNvSpPr/>
              <p:nvPr/>
            </p:nvSpPr>
            <p:spPr>
              <a:xfrm>
                <a:off x="4190056" y="6204928"/>
                <a:ext cx="224262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3" name="正方形/長方形 132">
                <a:extLst>
                  <a:ext uri="{FF2B5EF4-FFF2-40B4-BE49-F238E27FC236}">
                    <a16:creationId xmlns:a16="http://schemas.microsoft.com/office/drawing/2014/main" id="{AF748CB0-2F94-193C-E117-3B9F3007CF38}"/>
                  </a:ext>
                </a:extLst>
              </p:cNvPr>
              <p:cNvSpPr/>
              <p:nvPr/>
            </p:nvSpPr>
            <p:spPr>
              <a:xfrm>
                <a:off x="4423824" y="6204928"/>
                <a:ext cx="162997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4" name="正方形/長方形 133">
                <a:extLst>
                  <a:ext uri="{FF2B5EF4-FFF2-40B4-BE49-F238E27FC236}">
                    <a16:creationId xmlns:a16="http://schemas.microsoft.com/office/drawing/2014/main" id="{4E16D189-8FC4-EC25-AAF6-8F060C5BEEF7}"/>
                  </a:ext>
                </a:extLst>
              </p:cNvPr>
              <p:cNvSpPr/>
              <p:nvPr/>
            </p:nvSpPr>
            <p:spPr>
              <a:xfrm>
                <a:off x="4737836" y="6204928"/>
                <a:ext cx="9868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5" name="正方形/長方形 134">
                <a:extLst>
                  <a:ext uri="{FF2B5EF4-FFF2-40B4-BE49-F238E27FC236}">
                    <a16:creationId xmlns:a16="http://schemas.microsoft.com/office/drawing/2014/main" id="{96855F6E-EB60-81E9-455B-1D68C05D24D1}"/>
                  </a:ext>
                </a:extLst>
              </p:cNvPr>
              <p:cNvSpPr/>
              <p:nvPr/>
            </p:nvSpPr>
            <p:spPr>
              <a:xfrm>
                <a:off x="4595575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6" name="正方形/長方形 135">
                <a:extLst>
                  <a:ext uri="{FF2B5EF4-FFF2-40B4-BE49-F238E27FC236}">
                    <a16:creationId xmlns:a16="http://schemas.microsoft.com/office/drawing/2014/main" id="{C9143017-E85A-A269-7ECB-1A5BB908104A}"/>
                  </a:ext>
                </a:extLst>
              </p:cNvPr>
              <p:cNvSpPr/>
              <p:nvPr/>
            </p:nvSpPr>
            <p:spPr>
              <a:xfrm>
                <a:off x="4849281" y="6204928"/>
                <a:ext cx="171788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7" name="正方形/長方形 136">
                <a:extLst>
                  <a:ext uri="{FF2B5EF4-FFF2-40B4-BE49-F238E27FC236}">
                    <a16:creationId xmlns:a16="http://schemas.microsoft.com/office/drawing/2014/main" id="{438774C0-3F14-314C-999F-3A7349FCF26E}"/>
                  </a:ext>
                </a:extLst>
              </p:cNvPr>
              <p:cNvSpPr/>
              <p:nvPr/>
            </p:nvSpPr>
            <p:spPr>
              <a:xfrm>
                <a:off x="5033433" y="6204928"/>
                <a:ext cx="202838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8" name="正方形/長方形 137">
                <a:extLst>
                  <a:ext uri="{FF2B5EF4-FFF2-40B4-BE49-F238E27FC236}">
                    <a16:creationId xmlns:a16="http://schemas.microsoft.com/office/drawing/2014/main" id="{B9DAC3ED-73C4-B516-AED2-272B8BC3AD4C}"/>
                  </a:ext>
                </a:extLst>
              </p:cNvPr>
              <p:cNvSpPr/>
              <p:nvPr/>
            </p:nvSpPr>
            <p:spPr>
              <a:xfrm>
                <a:off x="5454435" y="6204928"/>
                <a:ext cx="146823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39" name="正方形/長方形 138">
                <a:extLst>
                  <a:ext uri="{FF2B5EF4-FFF2-40B4-BE49-F238E27FC236}">
                    <a16:creationId xmlns:a16="http://schemas.microsoft.com/office/drawing/2014/main" id="{E3EC58C3-65BB-C8B7-2D53-C4F0B02EBB0A}"/>
                  </a:ext>
                </a:extLst>
              </p:cNvPr>
              <p:cNvSpPr/>
              <p:nvPr/>
            </p:nvSpPr>
            <p:spPr>
              <a:xfrm>
                <a:off x="5254800" y="6204928"/>
                <a:ext cx="17924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40" name="正方形/長方形 139">
                <a:extLst>
                  <a:ext uri="{FF2B5EF4-FFF2-40B4-BE49-F238E27FC236}">
                    <a16:creationId xmlns:a16="http://schemas.microsoft.com/office/drawing/2014/main" id="{A50A3A0A-8AD5-9607-FF54-2DC650DD1DDE}"/>
                  </a:ext>
                </a:extLst>
              </p:cNvPr>
              <p:cNvSpPr/>
              <p:nvPr/>
            </p:nvSpPr>
            <p:spPr>
              <a:xfrm>
                <a:off x="5614832" y="6204928"/>
                <a:ext cx="171788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41" name="正方形/長方形 140">
                <a:extLst>
                  <a:ext uri="{FF2B5EF4-FFF2-40B4-BE49-F238E27FC236}">
                    <a16:creationId xmlns:a16="http://schemas.microsoft.com/office/drawing/2014/main" id="{D8BF5BB6-7BC9-D286-E88D-D298F81CB9FA}"/>
                  </a:ext>
                </a:extLst>
              </p:cNvPr>
              <p:cNvSpPr/>
              <p:nvPr/>
            </p:nvSpPr>
            <p:spPr>
              <a:xfrm>
                <a:off x="5798984" y="6204928"/>
                <a:ext cx="167636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42" name="正方形/長方形 141">
                <a:extLst>
                  <a:ext uri="{FF2B5EF4-FFF2-40B4-BE49-F238E27FC236}">
                    <a16:creationId xmlns:a16="http://schemas.microsoft.com/office/drawing/2014/main" id="{7D7BB1A2-4DEE-7050-AD3C-52D15219D9C4}"/>
                  </a:ext>
                </a:extLst>
              </p:cNvPr>
              <p:cNvSpPr/>
              <p:nvPr/>
            </p:nvSpPr>
            <p:spPr>
              <a:xfrm>
                <a:off x="6043026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43" name="正方形/長方形 142">
                <a:extLst>
                  <a:ext uri="{FF2B5EF4-FFF2-40B4-BE49-F238E27FC236}">
                    <a16:creationId xmlns:a16="http://schemas.microsoft.com/office/drawing/2014/main" id="{E98D48BE-EC21-9174-6675-D3E5A38AFBC7}"/>
                  </a:ext>
                </a:extLst>
              </p:cNvPr>
              <p:cNvSpPr/>
              <p:nvPr/>
            </p:nvSpPr>
            <p:spPr>
              <a:xfrm>
                <a:off x="5977903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</p:grp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764B4BB0-7C62-1AB2-E452-646E7A22A83C}"/>
                </a:ext>
              </a:extLst>
            </p:cNvPr>
            <p:cNvSpPr/>
            <p:nvPr/>
          </p:nvSpPr>
          <p:spPr>
            <a:xfrm>
              <a:off x="2803813" y="3730390"/>
              <a:ext cx="18740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200" dirty="0" err="1">
                  <a:solidFill>
                    <a:srgbClr val="000000"/>
                  </a:solidFill>
                  <a:latin typeface="Helvetica" pitchFamily="2" charset="0"/>
                </a:rPr>
                <a:t>Eur_Alzheimer’s</a:t>
              </a:r>
              <a:r>
                <a:rPr lang="en-US" altLang="ja-JP" sz="1200" dirty="0">
                  <a:solidFill>
                    <a:srgbClr val="000000"/>
                  </a:solidFill>
                  <a:latin typeface="Helvetica" pitchFamily="2" charset="0"/>
                </a:rPr>
                <a:t> disease</a:t>
              </a:r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21E18789-15E4-564D-3793-C7D80E35787D}"/>
                </a:ext>
              </a:extLst>
            </p:cNvPr>
            <p:cNvSpPr/>
            <p:nvPr/>
          </p:nvSpPr>
          <p:spPr>
            <a:xfrm>
              <a:off x="2746622" y="4114469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6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E8E66A23-4F62-2293-89C0-AEB12D112A71}"/>
                </a:ext>
              </a:extLst>
            </p:cNvPr>
            <p:cNvSpPr/>
            <p:nvPr/>
          </p:nvSpPr>
          <p:spPr>
            <a:xfrm>
              <a:off x="2746622" y="4644011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4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6533386F-776C-97BE-AC70-51BAD47582BE}"/>
                </a:ext>
              </a:extLst>
            </p:cNvPr>
            <p:cNvSpPr/>
            <p:nvPr/>
          </p:nvSpPr>
          <p:spPr>
            <a:xfrm>
              <a:off x="2746622" y="5173552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2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89476800-38A4-B368-1496-AAE5F3D82107}"/>
                </a:ext>
              </a:extLst>
            </p:cNvPr>
            <p:cNvSpPr/>
            <p:nvPr/>
          </p:nvSpPr>
          <p:spPr>
            <a:xfrm>
              <a:off x="2746622" y="5729136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0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217" name="正方形/長方形 216">
              <a:extLst>
                <a:ext uri="{FF2B5EF4-FFF2-40B4-BE49-F238E27FC236}">
                  <a16:creationId xmlns:a16="http://schemas.microsoft.com/office/drawing/2014/main" id="{33BDFFB7-9C27-785C-1EDD-025F02FA70E1}"/>
                </a:ext>
              </a:extLst>
            </p:cNvPr>
            <p:cNvSpPr/>
            <p:nvPr/>
          </p:nvSpPr>
          <p:spPr>
            <a:xfrm>
              <a:off x="2332492" y="4016555"/>
              <a:ext cx="5084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Helvetica" pitchFamily="2" charset="0"/>
                </a:rPr>
                <a:t>EUR</a:t>
              </a:r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6C6AC249-0DF7-9507-DE4A-B0E4F81CF7B1}"/>
                </a:ext>
              </a:extLst>
            </p:cNvPr>
            <p:cNvSpPr/>
            <p:nvPr/>
          </p:nvSpPr>
          <p:spPr>
            <a:xfrm>
              <a:off x="4454294" y="4016555"/>
              <a:ext cx="5084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Helvetica" pitchFamily="2" charset="0"/>
                </a:rPr>
                <a:t>EUR</a:t>
              </a:r>
              <a:endParaRPr lang="en-US" sz="1200" dirty="0">
                <a:latin typeface="Helvetica" pitchFamily="2" charset="0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62ACB6B-4644-A639-F007-8AB8BE2D94B5}"/>
              </a:ext>
            </a:extLst>
          </p:cNvPr>
          <p:cNvGrpSpPr/>
          <p:nvPr/>
        </p:nvGrpSpPr>
        <p:grpSpPr>
          <a:xfrm>
            <a:off x="671999" y="3730390"/>
            <a:ext cx="2169252" cy="2219354"/>
            <a:chOff x="2881251" y="3730390"/>
            <a:chExt cx="2169252" cy="2219354"/>
          </a:xfrm>
        </p:grpSpPr>
        <p:pic>
          <p:nvPicPr>
            <p:cNvPr id="184" name="図 183">
              <a:extLst>
                <a:ext uri="{FF2B5EF4-FFF2-40B4-BE49-F238E27FC236}">
                  <a16:creationId xmlns:a16="http://schemas.microsoft.com/office/drawing/2014/main" id="{59D0A749-131D-B151-4F8E-9936CC7043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5076" t="4480" r="25528" b="7955"/>
            <a:stretch/>
          </p:blipFill>
          <p:spPr>
            <a:xfrm>
              <a:off x="3076331" y="3998707"/>
              <a:ext cx="1974172" cy="1868261"/>
            </a:xfrm>
            <a:prstGeom prst="rect">
              <a:avLst/>
            </a:prstGeom>
          </p:spPr>
        </p:pic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5EEFC732-E162-7374-F50C-69C4AC79A92F}"/>
                </a:ext>
              </a:extLst>
            </p:cNvPr>
            <p:cNvSpPr/>
            <p:nvPr/>
          </p:nvSpPr>
          <p:spPr>
            <a:xfrm>
              <a:off x="3079861" y="3730390"/>
              <a:ext cx="109517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Centenarians</a:t>
              </a:r>
            </a:p>
          </p:txBody>
        </p:sp>
        <p:sp>
          <p:nvSpPr>
            <p:cNvPr id="187" name="正方形/長方形 186">
              <a:extLst>
                <a:ext uri="{FF2B5EF4-FFF2-40B4-BE49-F238E27FC236}">
                  <a16:creationId xmlns:a16="http://schemas.microsoft.com/office/drawing/2014/main" id="{630B6AE1-08DB-3863-B56E-4428D568F7D6}"/>
                </a:ext>
              </a:extLst>
            </p:cNvPr>
            <p:cNvSpPr/>
            <p:nvPr/>
          </p:nvSpPr>
          <p:spPr>
            <a:xfrm>
              <a:off x="2881251" y="4286545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4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28B7AE32-AB65-7FE4-5906-A515C34A8422}"/>
                </a:ext>
              </a:extLst>
            </p:cNvPr>
            <p:cNvSpPr/>
            <p:nvPr/>
          </p:nvSpPr>
          <p:spPr>
            <a:xfrm>
              <a:off x="2881251" y="5015750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2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FAD9E744-649D-30B3-D282-580A66F9C216}"/>
                </a:ext>
              </a:extLst>
            </p:cNvPr>
            <p:cNvSpPr/>
            <p:nvPr/>
          </p:nvSpPr>
          <p:spPr>
            <a:xfrm>
              <a:off x="2881251" y="5718912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0</a:t>
              </a:r>
              <a:endParaRPr lang="en-US" sz="900" dirty="0">
                <a:latin typeface="Helvetica" pitchFamily="2" charset="0"/>
              </a:endParaRPr>
            </a:p>
          </p:txBody>
        </p:sp>
        <p:grpSp>
          <p:nvGrpSpPr>
            <p:cNvPr id="190" name="グループ化 189">
              <a:extLst>
                <a:ext uri="{FF2B5EF4-FFF2-40B4-BE49-F238E27FC236}">
                  <a16:creationId xmlns:a16="http://schemas.microsoft.com/office/drawing/2014/main" id="{18454490-1CBC-4DDF-6451-569512D1821C}"/>
                </a:ext>
              </a:extLst>
            </p:cNvPr>
            <p:cNvGrpSpPr/>
            <p:nvPr/>
          </p:nvGrpSpPr>
          <p:grpSpPr>
            <a:xfrm>
              <a:off x="3173220" y="5880491"/>
              <a:ext cx="1773092" cy="48164"/>
              <a:chOff x="787638" y="6204928"/>
              <a:chExt cx="5301107" cy="144000"/>
            </a:xfrm>
          </p:grpSpPr>
          <p:sp>
            <p:nvSpPr>
              <p:cNvPr id="191" name="正方形/長方形 190">
                <a:extLst>
                  <a:ext uri="{FF2B5EF4-FFF2-40B4-BE49-F238E27FC236}">
                    <a16:creationId xmlns:a16="http://schemas.microsoft.com/office/drawing/2014/main" id="{C2B3A303-E64B-AD7B-BA86-71C4C24D5C10}"/>
                  </a:ext>
                </a:extLst>
              </p:cNvPr>
              <p:cNvSpPr/>
              <p:nvPr/>
            </p:nvSpPr>
            <p:spPr>
              <a:xfrm>
                <a:off x="787638" y="6204928"/>
                <a:ext cx="401934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92" name="正方形/長方形 191">
                <a:extLst>
                  <a:ext uri="{FF2B5EF4-FFF2-40B4-BE49-F238E27FC236}">
                    <a16:creationId xmlns:a16="http://schemas.microsoft.com/office/drawing/2014/main" id="{A84ED5F8-475E-DDC0-20EA-0E77449DE6CC}"/>
                  </a:ext>
                </a:extLst>
              </p:cNvPr>
              <p:cNvSpPr/>
              <p:nvPr/>
            </p:nvSpPr>
            <p:spPr>
              <a:xfrm>
                <a:off x="1205853" y="6204928"/>
                <a:ext cx="346707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93" name="正方形/長方形 192">
                <a:extLst>
                  <a:ext uri="{FF2B5EF4-FFF2-40B4-BE49-F238E27FC236}">
                    <a16:creationId xmlns:a16="http://schemas.microsoft.com/office/drawing/2014/main" id="{F7271821-0026-A3F9-9675-42C990385636}"/>
                  </a:ext>
                </a:extLst>
              </p:cNvPr>
              <p:cNvSpPr/>
              <p:nvPr/>
            </p:nvSpPr>
            <p:spPr>
              <a:xfrm>
                <a:off x="1568841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94" name="正方形/長方形 193">
                <a:extLst>
                  <a:ext uri="{FF2B5EF4-FFF2-40B4-BE49-F238E27FC236}">
                    <a16:creationId xmlns:a16="http://schemas.microsoft.com/office/drawing/2014/main" id="{E84B2B9B-065C-4DAF-5195-000D59B45240}"/>
                  </a:ext>
                </a:extLst>
              </p:cNvPr>
              <p:cNvSpPr/>
              <p:nvPr/>
            </p:nvSpPr>
            <p:spPr>
              <a:xfrm>
                <a:off x="1710608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95" name="正方形/長方形 194">
                <a:extLst>
                  <a:ext uri="{FF2B5EF4-FFF2-40B4-BE49-F238E27FC236}">
                    <a16:creationId xmlns:a16="http://schemas.microsoft.com/office/drawing/2014/main" id="{393F0896-E3B2-AE75-FEA5-059F2C26C0C4}"/>
                  </a:ext>
                </a:extLst>
              </p:cNvPr>
              <p:cNvSpPr/>
              <p:nvPr/>
            </p:nvSpPr>
            <p:spPr>
              <a:xfrm>
                <a:off x="1850894" y="6204928"/>
                <a:ext cx="570924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96" name="正方形/長方形 195">
                <a:extLst>
                  <a:ext uri="{FF2B5EF4-FFF2-40B4-BE49-F238E27FC236}">
                    <a16:creationId xmlns:a16="http://schemas.microsoft.com/office/drawing/2014/main" id="{2A2A306D-AA38-EBB4-7E7F-01F9AFBAA90B}"/>
                  </a:ext>
                </a:extLst>
              </p:cNvPr>
              <p:cNvSpPr/>
              <p:nvPr/>
            </p:nvSpPr>
            <p:spPr>
              <a:xfrm>
                <a:off x="2438099" y="6204928"/>
                <a:ext cx="651979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97" name="正方形/長方形 196">
                <a:extLst>
                  <a:ext uri="{FF2B5EF4-FFF2-40B4-BE49-F238E27FC236}">
                    <a16:creationId xmlns:a16="http://schemas.microsoft.com/office/drawing/2014/main" id="{34C93A5F-C2F4-AA53-4FC4-53CA3D8E396E}"/>
                  </a:ext>
                </a:extLst>
              </p:cNvPr>
              <p:cNvSpPr/>
              <p:nvPr/>
            </p:nvSpPr>
            <p:spPr>
              <a:xfrm>
                <a:off x="3090078" y="6204928"/>
                <a:ext cx="294002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98" name="正方形/長方形 197">
                <a:extLst>
                  <a:ext uri="{FF2B5EF4-FFF2-40B4-BE49-F238E27FC236}">
                    <a16:creationId xmlns:a16="http://schemas.microsoft.com/office/drawing/2014/main" id="{643260BD-120D-271F-8B02-904DC1BBF652}"/>
                  </a:ext>
                </a:extLst>
              </p:cNvPr>
              <p:cNvSpPr/>
              <p:nvPr/>
            </p:nvSpPr>
            <p:spPr>
              <a:xfrm>
                <a:off x="3384080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99" name="正方形/長方形 198">
                <a:extLst>
                  <a:ext uri="{FF2B5EF4-FFF2-40B4-BE49-F238E27FC236}">
                    <a16:creationId xmlns:a16="http://schemas.microsoft.com/office/drawing/2014/main" id="{1450079C-B588-2B6B-60C4-32EF5FECEA83}"/>
                  </a:ext>
                </a:extLst>
              </p:cNvPr>
              <p:cNvSpPr/>
              <p:nvPr/>
            </p:nvSpPr>
            <p:spPr>
              <a:xfrm>
                <a:off x="3445777" y="6204928"/>
                <a:ext cx="186586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0" name="正方形/長方形 199">
                <a:extLst>
                  <a:ext uri="{FF2B5EF4-FFF2-40B4-BE49-F238E27FC236}">
                    <a16:creationId xmlns:a16="http://schemas.microsoft.com/office/drawing/2014/main" id="{BB5C851D-C457-E6F2-7872-0410D89EC84D}"/>
                  </a:ext>
                </a:extLst>
              </p:cNvPr>
              <p:cNvSpPr/>
              <p:nvPr/>
            </p:nvSpPr>
            <p:spPr>
              <a:xfrm>
                <a:off x="3643122" y="6204928"/>
                <a:ext cx="98935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1" name="正方形/長方形 200">
                <a:extLst>
                  <a:ext uri="{FF2B5EF4-FFF2-40B4-BE49-F238E27FC236}">
                    <a16:creationId xmlns:a16="http://schemas.microsoft.com/office/drawing/2014/main" id="{B01EBA11-C9EC-05B4-1606-92499CCACF57}"/>
                  </a:ext>
                </a:extLst>
              </p:cNvPr>
              <p:cNvSpPr/>
              <p:nvPr/>
            </p:nvSpPr>
            <p:spPr>
              <a:xfrm>
                <a:off x="3759147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2" name="正方形/長方形 201">
                <a:extLst>
                  <a:ext uri="{FF2B5EF4-FFF2-40B4-BE49-F238E27FC236}">
                    <a16:creationId xmlns:a16="http://schemas.microsoft.com/office/drawing/2014/main" id="{D46DA68B-2C86-519F-27B0-B40C8E1DAEE0}"/>
                  </a:ext>
                </a:extLst>
              </p:cNvPr>
              <p:cNvSpPr/>
              <p:nvPr/>
            </p:nvSpPr>
            <p:spPr>
              <a:xfrm>
                <a:off x="3821461" y="6204928"/>
                <a:ext cx="186586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3" name="正方形/長方形 202">
                <a:extLst>
                  <a:ext uri="{FF2B5EF4-FFF2-40B4-BE49-F238E27FC236}">
                    <a16:creationId xmlns:a16="http://schemas.microsoft.com/office/drawing/2014/main" id="{CBCA5308-C08A-509F-7536-3F23C87E9EC9}"/>
                  </a:ext>
                </a:extLst>
              </p:cNvPr>
              <p:cNvSpPr/>
              <p:nvPr/>
            </p:nvSpPr>
            <p:spPr>
              <a:xfrm>
                <a:off x="4018806" y="6204928"/>
                <a:ext cx="98935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4" name="正方形/長方形 203">
                <a:extLst>
                  <a:ext uri="{FF2B5EF4-FFF2-40B4-BE49-F238E27FC236}">
                    <a16:creationId xmlns:a16="http://schemas.microsoft.com/office/drawing/2014/main" id="{D5AE22F5-F319-B11E-CAA7-BEAA63200071}"/>
                  </a:ext>
                </a:extLst>
              </p:cNvPr>
              <p:cNvSpPr/>
              <p:nvPr/>
            </p:nvSpPr>
            <p:spPr>
              <a:xfrm>
                <a:off x="4134831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5" name="正方形/長方形 204">
                <a:extLst>
                  <a:ext uri="{FF2B5EF4-FFF2-40B4-BE49-F238E27FC236}">
                    <a16:creationId xmlns:a16="http://schemas.microsoft.com/office/drawing/2014/main" id="{F69E13A7-6177-BA8E-3633-5A7D191EC9E3}"/>
                  </a:ext>
                </a:extLst>
              </p:cNvPr>
              <p:cNvSpPr/>
              <p:nvPr/>
            </p:nvSpPr>
            <p:spPr>
              <a:xfrm>
                <a:off x="4190056" y="6204928"/>
                <a:ext cx="224262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6" name="正方形/長方形 205">
                <a:extLst>
                  <a:ext uri="{FF2B5EF4-FFF2-40B4-BE49-F238E27FC236}">
                    <a16:creationId xmlns:a16="http://schemas.microsoft.com/office/drawing/2014/main" id="{2F99CB93-2A43-393E-BA09-85C3DC60BCBB}"/>
                  </a:ext>
                </a:extLst>
              </p:cNvPr>
              <p:cNvSpPr/>
              <p:nvPr/>
            </p:nvSpPr>
            <p:spPr>
              <a:xfrm>
                <a:off x="4423824" y="6204928"/>
                <a:ext cx="162997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7" name="正方形/長方形 206">
                <a:extLst>
                  <a:ext uri="{FF2B5EF4-FFF2-40B4-BE49-F238E27FC236}">
                    <a16:creationId xmlns:a16="http://schemas.microsoft.com/office/drawing/2014/main" id="{4673293F-3161-3BEC-6A00-401E688AC46D}"/>
                  </a:ext>
                </a:extLst>
              </p:cNvPr>
              <p:cNvSpPr/>
              <p:nvPr/>
            </p:nvSpPr>
            <p:spPr>
              <a:xfrm>
                <a:off x="4737836" y="6204928"/>
                <a:ext cx="9868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8" name="正方形/長方形 207">
                <a:extLst>
                  <a:ext uri="{FF2B5EF4-FFF2-40B4-BE49-F238E27FC236}">
                    <a16:creationId xmlns:a16="http://schemas.microsoft.com/office/drawing/2014/main" id="{B6C228CC-3D63-959C-4D3F-C8317D427934}"/>
                  </a:ext>
                </a:extLst>
              </p:cNvPr>
              <p:cNvSpPr/>
              <p:nvPr/>
            </p:nvSpPr>
            <p:spPr>
              <a:xfrm>
                <a:off x="4595575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09" name="正方形/長方形 208">
                <a:extLst>
                  <a:ext uri="{FF2B5EF4-FFF2-40B4-BE49-F238E27FC236}">
                    <a16:creationId xmlns:a16="http://schemas.microsoft.com/office/drawing/2014/main" id="{053BAB44-ACCE-58EB-91C4-2578EB690D59}"/>
                  </a:ext>
                </a:extLst>
              </p:cNvPr>
              <p:cNvSpPr/>
              <p:nvPr/>
            </p:nvSpPr>
            <p:spPr>
              <a:xfrm>
                <a:off x="4849281" y="6204928"/>
                <a:ext cx="171788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10" name="正方形/長方形 209">
                <a:extLst>
                  <a:ext uri="{FF2B5EF4-FFF2-40B4-BE49-F238E27FC236}">
                    <a16:creationId xmlns:a16="http://schemas.microsoft.com/office/drawing/2014/main" id="{E0223818-246F-E6B8-3F4D-B08535107D55}"/>
                  </a:ext>
                </a:extLst>
              </p:cNvPr>
              <p:cNvSpPr/>
              <p:nvPr/>
            </p:nvSpPr>
            <p:spPr>
              <a:xfrm>
                <a:off x="5033433" y="6204928"/>
                <a:ext cx="202838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11" name="正方形/長方形 210">
                <a:extLst>
                  <a:ext uri="{FF2B5EF4-FFF2-40B4-BE49-F238E27FC236}">
                    <a16:creationId xmlns:a16="http://schemas.microsoft.com/office/drawing/2014/main" id="{333AFC0A-BB32-CCA4-E974-48703F1C2AF8}"/>
                  </a:ext>
                </a:extLst>
              </p:cNvPr>
              <p:cNvSpPr/>
              <p:nvPr/>
            </p:nvSpPr>
            <p:spPr>
              <a:xfrm>
                <a:off x="5454435" y="6204928"/>
                <a:ext cx="146823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12" name="正方形/長方形 211">
                <a:extLst>
                  <a:ext uri="{FF2B5EF4-FFF2-40B4-BE49-F238E27FC236}">
                    <a16:creationId xmlns:a16="http://schemas.microsoft.com/office/drawing/2014/main" id="{8F8643E4-0D53-AA43-2A87-508AC3D9A465}"/>
                  </a:ext>
                </a:extLst>
              </p:cNvPr>
              <p:cNvSpPr/>
              <p:nvPr/>
            </p:nvSpPr>
            <p:spPr>
              <a:xfrm>
                <a:off x="5254800" y="6204928"/>
                <a:ext cx="17924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13" name="正方形/長方形 212">
                <a:extLst>
                  <a:ext uri="{FF2B5EF4-FFF2-40B4-BE49-F238E27FC236}">
                    <a16:creationId xmlns:a16="http://schemas.microsoft.com/office/drawing/2014/main" id="{169964D3-097F-37CD-C1CC-CAE19CB34FF9}"/>
                  </a:ext>
                </a:extLst>
              </p:cNvPr>
              <p:cNvSpPr/>
              <p:nvPr/>
            </p:nvSpPr>
            <p:spPr>
              <a:xfrm>
                <a:off x="5614832" y="6204928"/>
                <a:ext cx="171788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14" name="正方形/長方形 213">
                <a:extLst>
                  <a:ext uri="{FF2B5EF4-FFF2-40B4-BE49-F238E27FC236}">
                    <a16:creationId xmlns:a16="http://schemas.microsoft.com/office/drawing/2014/main" id="{681914AE-D559-A243-3948-341F89BDEA9B}"/>
                  </a:ext>
                </a:extLst>
              </p:cNvPr>
              <p:cNvSpPr/>
              <p:nvPr/>
            </p:nvSpPr>
            <p:spPr>
              <a:xfrm>
                <a:off x="5798984" y="6204928"/>
                <a:ext cx="167636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15" name="正方形/長方形 214">
                <a:extLst>
                  <a:ext uri="{FF2B5EF4-FFF2-40B4-BE49-F238E27FC236}">
                    <a16:creationId xmlns:a16="http://schemas.microsoft.com/office/drawing/2014/main" id="{B253E814-18FC-FE98-C021-3FD1639A624B}"/>
                  </a:ext>
                </a:extLst>
              </p:cNvPr>
              <p:cNvSpPr/>
              <p:nvPr/>
            </p:nvSpPr>
            <p:spPr>
              <a:xfrm>
                <a:off x="6043026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216" name="正方形/長方形 215">
                <a:extLst>
                  <a:ext uri="{FF2B5EF4-FFF2-40B4-BE49-F238E27FC236}">
                    <a16:creationId xmlns:a16="http://schemas.microsoft.com/office/drawing/2014/main" id="{22046AF2-E16E-38A3-7C16-C5BBF4811B6D}"/>
                  </a:ext>
                </a:extLst>
              </p:cNvPr>
              <p:cNvSpPr/>
              <p:nvPr/>
            </p:nvSpPr>
            <p:spPr>
              <a:xfrm>
                <a:off x="5977903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</p:grp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77021AB-0FD9-C792-B30A-A4C210706381}"/>
              </a:ext>
            </a:extLst>
          </p:cNvPr>
          <p:cNvGrpSpPr/>
          <p:nvPr/>
        </p:nvGrpSpPr>
        <p:grpSpPr>
          <a:xfrm>
            <a:off x="2812361" y="3730390"/>
            <a:ext cx="2247744" cy="2229578"/>
            <a:chOff x="701289" y="3730390"/>
            <a:chExt cx="2247744" cy="2229578"/>
          </a:xfrm>
        </p:grpSpPr>
        <p:pic>
          <p:nvPicPr>
            <p:cNvPr id="150" name="図 149">
              <a:extLst>
                <a:ext uri="{FF2B5EF4-FFF2-40B4-BE49-F238E27FC236}">
                  <a16:creationId xmlns:a16="http://schemas.microsoft.com/office/drawing/2014/main" id="{E8ACCB49-64F9-8C2B-46C0-542115871A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4896" t="4645" r="24922" b="8147"/>
            <a:stretch/>
          </p:blipFill>
          <p:spPr>
            <a:xfrm>
              <a:off x="895818" y="3998707"/>
              <a:ext cx="2013995" cy="1876942"/>
            </a:xfrm>
            <a:prstGeom prst="rect">
              <a:avLst/>
            </a:prstGeom>
          </p:spPr>
        </p:pic>
        <p:grpSp>
          <p:nvGrpSpPr>
            <p:cNvPr id="151" name="グループ化 150">
              <a:extLst>
                <a:ext uri="{FF2B5EF4-FFF2-40B4-BE49-F238E27FC236}">
                  <a16:creationId xmlns:a16="http://schemas.microsoft.com/office/drawing/2014/main" id="{186EF175-467C-8637-4653-A63FA90D4358}"/>
                </a:ext>
              </a:extLst>
            </p:cNvPr>
            <p:cNvGrpSpPr/>
            <p:nvPr/>
          </p:nvGrpSpPr>
          <p:grpSpPr>
            <a:xfrm>
              <a:off x="998603" y="5880491"/>
              <a:ext cx="1773092" cy="48164"/>
              <a:chOff x="787638" y="6204928"/>
              <a:chExt cx="5301107" cy="144000"/>
            </a:xfrm>
          </p:grpSpPr>
          <p:sp>
            <p:nvSpPr>
              <p:cNvPr id="152" name="正方形/長方形 151">
                <a:extLst>
                  <a:ext uri="{FF2B5EF4-FFF2-40B4-BE49-F238E27FC236}">
                    <a16:creationId xmlns:a16="http://schemas.microsoft.com/office/drawing/2014/main" id="{2B846AE2-421E-D049-9EA6-4DF000F67744}"/>
                  </a:ext>
                </a:extLst>
              </p:cNvPr>
              <p:cNvSpPr/>
              <p:nvPr/>
            </p:nvSpPr>
            <p:spPr>
              <a:xfrm>
                <a:off x="787638" y="6204928"/>
                <a:ext cx="401934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53" name="正方形/長方形 152">
                <a:extLst>
                  <a:ext uri="{FF2B5EF4-FFF2-40B4-BE49-F238E27FC236}">
                    <a16:creationId xmlns:a16="http://schemas.microsoft.com/office/drawing/2014/main" id="{584082E5-4EED-383E-B699-37BAF72348F6}"/>
                  </a:ext>
                </a:extLst>
              </p:cNvPr>
              <p:cNvSpPr/>
              <p:nvPr/>
            </p:nvSpPr>
            <p:spPr>
              <a:xfrm>
                <a:off x="1205853" y="6204928"/>
                <a:ext cx="346707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54" name="正方形/長方形 153">
                <a:extLst>
                  <a:ext uri="{FF2B5EF4-FFF2-40B4-BE49-F238E27FC236}">
                    <a16:creationId xmlns:a16="http://schemas.microsoft.com/office/drawing/2014/main" id="{D67408E4-54BD-608C-A82F-A166B39E3DB2}"/>
                  </a:ext>
                </a:extLst>
              </p:cNvPr>
              <p:cNvSpPr/>
              <p:nvPr/>
            </p:nvSpPr>
            <p:spPr>
              <a:xfrm>
                <a:off x="1568841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55" name="正方形/長方形 154">
                <a:extLst>
                  <a:ext uri="{FF2B5EF4-FFF2-40B4-BE49-F238E27FC236}">
                    <a16:creationId xmlns:a16="http://schemas.microsoft.com/office/drawing/2014/main" id="{2C0592D1-EA8C-2B73-0A8F-2FB6577D263A}"/>
                  </a:ext>
                </a:extLst>
              </p:cNvPr>
              <p:cNvSpPr/>
              <p:nvPr/>
            </p:nvSpPr>
            <p:spPr>
              <a:xfrm>
                <a:off x="1710608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56" name="正方形/長方形 155">
                <a:extLst>
                  <a:ext uri="{FF2B5EF4-FFF2-40B4-BE49-F238E27FC236}">
                    <a16:creationId xmlns:a16="http://schemas.microsoft.com/office/drawing/2014/main" id="{F8F1D115-62E5-DF96-DC49-1E41BC550D21}"/>
                  </a:ext>
                </a:extLst>
              </p:cNvPr>
              <p:cNvSpPr/>
              <p:nvPr/>
            </p:nvSpPr>
            <p:spPr>
              <a:xfrm>
                <a:off x="1850894" y="6204928"/>
                <a:ext cx="570924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57" name="正方形/長方形 156">
                <a:extLst>
                  <a:ext uri="{FF2B5EF4-FFF2-40B4-BE49-F238E27FC236}">
                    <a16:creationId xmlns:a16="http://schemas.microsoft.com/office/drawing/2014/main" id="{C7EE4B12-E3AB-5DB5-B0F4-3558CDC0B70A}"/>
                  </a:ext>
                </a:extLst>
              </p:cNvPr>
              <p:cNvSpPr/>
              <p:nvPr/>
            </p:nvSpPr>
            <p:spPr>
              <a:xfrm>
                <a:off x="2438099" y="6204928"/>
                <a:ext cx="651979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58" name="正方形/長方形 157">
                <a:extLst>
                  <a:ext uri="{FF2B5EF4-FFF2-40B4-BE49-F238E27FC236}">
                    <a16:creationId xmlns:a16="http://schemas.microsoft.com/office/drawing/2014/main" id="{0DD1A92C-6D28-D263-6A5F-E004B9318954}"/>
                  </a:ext>
                </a:extLst>
              </p:cNvPr>
              <p:cNvSpPr/>
              <p:nvPr/>
            </p:nvSpPr>
            <p:spPr>
              <a:xfrm>
                <a:off x="3090078" y="6204928"/>
                <a:ext cx="294002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59" name="正方形/長方形 158">
                <a:extLst>
                  <a:ext uri="{FF2B5EF4-FFF2-40B4-BE49-F238E27FC236}">
                    <a16:creationId xmlns:a16="http://schemas.microsoft.com/office/drawing/2014/main" id="{44843F43-FBF8-B3CE-1A6F-5A38BC82A0A4}"/>
                  </a:ext>
                </a:extLst>
              </p:cNvPr>
              <p:cNvSpPr/>
              <p:nvPr/>
            </p:nvSpPr>
            <p:spPr>
              <a:xfrm>
                <a:off x="3384080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0" name="正方形/長方形 159">
                <a:extLst>
                  <a:ext uri="{FF2B5EF4-FFF2-40B4-BE49-F238E27FC236}">
                    <a16:creationId xmlns:a16="http://schemas.microsoft.com/office/drawing/2014/main" id="{E9D29F52-5A9E-D438-4020-B636CADD15E0}"/>
                  </a:ext>
                </a:extLst>
              </p:cNvPr>
              <p:cNvSpPr/>
              <p:nvPr/>
            </p:nvSpPr>
            <p:spPr>
              <a:xfrm>
                <a:off x="3445777" y="6204928"/>
                <a:ext cx="186586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1" name="正方形/長方形 160">
                <a:extLst>
                  <a:ext uri="{FF2B5EF4-FFF2-40B4-BE49-F238E27FC236}">
                    <a16:creationId xmlns:a16="http://schemas.microsoft.com/office/drawing/2014/main" id="{D479E2AE-F24D-0227-838C-93A991915073}"/>
                  </a:ext>
                </a:extLst>
              </p:cNvPr>
              <p:cNvSpPr/>
              <p:nvPr/>
            </p:nvSpPr>
            <p:spPr>
              <a:xfrm>
                <a:off x="3643122" y="6204928"/>
                <a:ext cx="98935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2" name="正方形/長方形 161">
                <a:extLst>
                  <a:ext uri="{FF2B5EF4-FFF2-40B4-BE49-F238E27FC236}">
                    <a16:creationId xmlns:a16="http://schemas.microsoft.com/office/drawing/2014/main" id="{8FDF1F9C-450B-1708-5208-F81CE885FCAD}"/>
                  </a:ext>
                </a:extLst>
              </p:cNvPr>
              <p:cNvSpPr/>
              <p:nvPr/>
            </p:nvSpPr>
            <p:spPr>
              <a:xfrm>
                <a:off x="3759147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3" name="正方形/長方形 162">
                <a:extLst>
                  <a:ext uri="{FF2B5EF4-FFF2-40B4-BE49-F238E27FC236}">
                    <a16:creationId xmlns:a16="http://schemas.microsoft.com/office/drawing/2014/main" id="{1B9CC0C6-F6EE-440B-C877-9130E484F977}"/>
                  </a:ext>
                </a:extLst>
              </p:cNvPr>
              <p:cNvSpPr/>
              <p:nvPr/>
            </p:nvSpPr>
            <p:spPr>
              <a:xfrm>
                <a:off x="3821461" y="6204928"/>
                <a:ext cx="186586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4" name="正方形/長方形 163">
                <a:extLst>
                  <a:ext uri="{FF2B5EF4-FFF2-40B4-BE49-F238E27FC236}">
                    <a16:creationId xmlns:a16="http://schemas.microsoft.com/office/drawing/2014/main" id="{0F34242F-65A1-6442-8586-450CA0CAC45F}"/>
                  </a:ext>
                </a:extLst>
              </p:cNvPr>
              <p:cNvSpPr/>
              <p:nvPr/>
            </p:nvSpPr>
            <p:spPr>
              <a:xfrm>
                <a:off x="4018806" y="6204928"/>
                <a:ext cx="98935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5" name="正方形/長方形 164">
                <a:extLst>
                  <a:ext uri="{FF2B5EF4-FFF2-40B4-BE49-F238E27FC236}">
                    <a16:creationId xmlns:a16="http://schemas.microsoft.com/office/drawing/2014/main" id="{9F7591AE-6FF0-0532-1FC5-F25AAA283388}"/>
                  </a:ext>
                </a:extLst>
              </p:cNvPr>
              <p:cNvSpPr/>
              <p:nvPr/>
            </p:nvSpPr>
            <p:spPr>
              <a:xfrm>
                <a:off x="4134831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6" name="正方形/長方形 165">
                <a:extLst>
                  <a:ext uri="{FF2B5EF4-FFF2-40B4-BE49-F238E27FC236}">
                    <a16:creationId xmlns:a16="http://schemas.microsoft.com/office/drawing/2014/main" id="{12920ED7-5530-FF3E-633D-152692F72AC0}"/>
                  </a:ext>
                </a:extLst>
              </p:cNvPr>
              <p:cNvSpPr/>
              <p:nvPr/>
            </p:nvSpPr>
            <p:spPr>
              <a:xfrm>
                <a:off x="4190056" y="6204928"/>
                <a:ext cx="224262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7" name="正方形/長方形 166">
                <a:extLst>
                  <a:ext uri="{FF2B5EF4-FFF2-40B4-BE49-F238E27FC236}">
                    <a16:creationId xmlns:a16="http://schemas.microsoft.com/office/drawing/2014/main" id="{EA6F194D-B24E-CF6C-14BC-9BACF716E0A2}"/>
                  </a:ext>
                </a:extLst>
              </p:cNvPr>
              <p:cNvSpPr/>
              <p:nvPr/>
            </p:nvSpPr>
            <p:spPr>
              <a:xfrm>
                <a:off x="4423824" y="6204928"/>
                <a:ext cx="162997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8" name="正方形/長方形 167">
                <a:extLst>
                  <a:ext uri="{FF2B5EF4-FFF2-40B4-BE49-F238E27FC236}">
                    <a16:creationId xmlns:a16="http://schemas.microsoft.com/office/drawing/2014/main" id="{CBEB9DF8-9012-BEEA-BA93-23E22162E8AD}"/>
                  </a:ext>
                </a:extLst>
              </p:cNvPr>
              <p:cNvSpPr/>
              <p:nvPr/>
            </p:nvSpPr>
            <p:spPr>
              <a:xfrm>
                <a:off x="4737836" y="6204928"/>
                <a:ext cx="9868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69" name="正方形/長方形 168">
                <a:extLst>
                  <a:ext uri="{FF2B5EF4-FFF2-40B4-BE49-F238E27FC236}">
                    <a16:creationId xmlns:a16="http://schemas.microsoft.com/office/drawing/2014/main" id="{87B160E3-7CCD-B034-EC5D-C090368E19FA}"/>
                  </a:ext>
                </a:extLst>
              </p:cNvPr>
              <p:cNvSpPr/>
              <p:nvPr/>
            </p:nvSpPr>
            <p:spPr>
              <a:xfrm>
                <a:off x="4595575" y="6204928"/>
                <a:ext cx="12598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70" name="正方形/長方形 169">
                <a:extLst>
                  <a:ext uri="{FF2B5EF4-FFF2-40B4-BE49-F238E27FC236}">
                    <a16:creationId xmlns:a16="http://schemas.microsoft.com/office/drawing/2014/main" id="{27429428-CF92-0782-95B4-B975F5B6E8F7}"/>
                  </a:ext>
                </a:extLst>
              </p:cNvPr>
              <p:cNvSpPr/>
              <p:nvPr/>
            </p:nvSpPr>
            <p:spPr>
              <a:xfrm>
                <a:off x="4849281" y="6204928"/>
                <a:ext cx="171788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71" name="正方形/長方形 170">
                <a:extLst>
                  <a:ext uri="{FF2B5EF4-FFF2-40B4-BE49-F238E27FC236}">
                    <a16:creationId xmlns:a16="http://schemas.microsoft.com/office/drawing/2014/main" id="{28C8DDEE-9449-76B6-817E-20603B7D1BB0}"/>
                  </a:ext>
                </a:extLst>
              </p:cNvPr>
              <p:cNvSpPr/>
              <p:nvPr/>
            </p:nvSpPr>
            <p:spPr>
              <a:xfrm>
                <a:off x="5033433" y="6204928"/>
                <a:ext cx="202838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72" name="正方形/長方形 171">
                <a:extLst>
                  <a:ext uri="{FF2B5EF4-FFF2-40B4-BE49-F238E27FC236}">
                    <a16:creationId xmlns:a16="http://schemas.microsoft.com/office/drawing/2014/main" id="{E9290AC3-C04D-CE0E-4A58-1992BDD7D51F}"/>
                  </a:ext>
                </a:extLst>
              </p:cNvPr>
              <p:cNvSpPr/>
              <p:nvPr/>
            </p:nvSpPr>
            <p:spPr>
              <a:xfrm>
                <a:off x="5454435" y="6204928"/>
                <a:ext cx="146823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73" name="正方形/長方形 172">
                <a:extLst>
                  <a:ext uri="{FF2B5EF4-FFF2-40B4-BE49-F238E27FC236}">
                    <a16:creationId xmlns:a16="http://schemas.microsoft.com/office/drawing/2014/main" id="{EB630CA3-B836-6C47-DD1F-D0304059CFB1}"/>
                  </a:ext>
                </a:extLst>
              </p:cNvPr>
              <p:cNvSpPr/>
              <p:nvPr/>
            </p:nvSpPr>
            <p:spPr>
              <a:xfrm>
                <a:off x="5254800" y="6204928"/>
                <a:ext cx="179240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74" name="正方形/長方形 173">
                <a:extLst>
                  <a:ext uri="{FF2B5EF4-FFF2-40B4-BE49-F238E27FC236}">
                    <a16:creationId xmlns:a16="http://schemas.microsoft.com/office/drawing/2014/main" id="{C60F7DF3-36CB-7B2F-4FA5-0636E928004A}"/>
                  </a:ext>
                </a:extLst>
              </p:cNvPr>
              <p:cNvSpPr/>
              <p:nvPr/>
            </p:nvSpPr>
            <p:spPr>
              <a:xfrm>
                <a:off x="5614832" y="6204928"/>
                <a:ext cx="171788" cy="1440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75" name="正方形/長方形 174">
                <a:extLst>
                  <a:ext uri="{FF2B5EF4-FFF2-40B4-BE49-F238E27FC236}">
                    <a16:creationId xmlns:a16="http://schemas.microsoft.com/office/drawing/2014/main" id="{B50385F5-0858-8C61-B762-7743A5F5A03D}"/>
                  </a:ext>
                </a:extLst>
              </p:cNvPr>
              <p:cNvSpPr/>
              <p:nvPr/>
            </p:nvSpPr>
            <p:spPr>
              <a:xfrm>
                <a:off x="5798984" y="6204928"/>
                <a:ext cx="167636" cy="144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76" name="正方形/長方形 175">
                <a:extLst>
                  <a:ext uri="{FF2B5EF4-FFF2-40B4-BE49-F238E27FC236}">
                    <a16:creationId xmlns:a16="http://schemas.microsoft.com/office/drawing/2014/main" id="{9AD1DF64-2E60-9457-1DB8-05BD276F1CF6}"/>
                  </a:ext>
                </a:extLst>
              </p:cNvPr>
              <p:cNvSpPr/>
              <p:nvPr/>
            </p:nvSpPr>
            <p:spPr>
              <a:xfrm>
                <a:off x="6043026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  <p:sp>
            <p:nvSpPr>
              <p:cNvPr id="177" name="正方形/長方形 176">
                <a:extLst>
                  <a:ext uri="{FF2B5EF4-FFF2-40B4-BE49-F238E27FC236}">
                    <a16:creationId xmlns:a16="http://schemas.microsoft.com/office/drawing/2014/main" id="{6BB2CFE9-9C32-E62C-62A8-50334E1768EC}"/>
                  </a:ext>
                </a:extLst>
              </p:cNvPr>
              <p:cNvSpPr/>
              <p:nvPr/>
            </p:nvSpPr>
            <p:spPr>
              <a:xfrm>
                <a:off x="5977903" y="6204928"/>
                <a:ext cx="45719" cy="1440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Helvetica" pitchFamily="2" charset="0"/>
                </a:endParaRPr>
              </a:p>
            </p:txBody>
          </p:sp>
        </p:grp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88358C9F-9B81-411D-F792-E5993585D955}"/>
                </a:ext>
              </a:extLst>
            </p:cNvPr>
            <p:cNvSpPr/>
            <p:nvPr/>
          </p:nvSpPr>
          <p:spPr>
            <a:xfrm>
              <a:off x="701289" y="4286545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6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43F1D4B0-B6F7-864F-5050-1E80C95ED8B8}"/>
                </a:ext>
              </a:extLst>
            </p:cNvPr>
            <p:cNvSpPr/>
            <p:nvPr/>
          </p:nvSpPr>
          <p:spPr>
            <a:xfrm>
              <a:off x="701289" y="4844298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4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39BB7650-E049-6FF3-980F-4019E56E257D}"/>
                </a:ext>
              </a:extLst>
            </p:cNvPr>
            <p:cNvSpPr/>
            <p:nvPr/>
          </p:nvSpPr>
          <p:spPr>
            <a:xfrm>
              <a:off x="701289" y="5251538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2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A99DEC58-43F5-EBA2-4433-712DD1337150}"/>
                </a:ext>
              </a:extLst>
            </p:cNvPr>
            <p:cNvSpPr/>
            <p:nvPr/>
          </p:nvSpPr>
          <p:spPr>
            <a:xfrm>
              <a:off x="701289" y="5729136"/>
              <a:ext cx="2584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900" dirty="0">
                  <a:solidFill>
                    <a:srgbClr val="000000"/>
                  </a:solidFill>
                  <a:latin typeface="Helvetica" pitchFamily="2" charset="0"/>
                </a:rPr>
                <a:t>0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ECD91784-7542-674B-DC15-410458E44328}"/>
                </a:ext>
              </a:extLst>
            </p:cNvPr>
            <p:cNvSpPr/>
            <p:nvPr/>
          </p:nvSpPr>
          <p:spPr>
            <a:xfrm>
              <a:off x="827927" y="3730390"/>
              <a:ext cx="91082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Helvetica" pitchFamily="2" charset="0"/>
                </a:rPr>
                <a:t>RIKEN RA</a:t>
              </a:r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0828572B-96F0-1FE5-ABA4-EF58A8AA86D5}"/>
                </a:ext>
              </a:extLst>
            </p:cNvPr>
            <p:cNvSpPr/>
            <p:nvPr/>
          </p:nvSpPr>
          <p:spPr>
            <a:xfrm>
              <a:off x="2456590" y="4016555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Helvetica" pitchFamily="2" charset="0"/>
                </a:rPr>
                <a:t>EAS</a:t>
              </a:r>
              <a:endParaRPr lang="en-US" sz="1200" dirty="0">
                <a:latin typeface="Helvetica" pitchFamily="2" charset="0"/>
              </a:endParaRPr>
            </a:p>
          </p:txBody>
        </p:sp>
      </p:grpSp>
      <p:sp>
        <p:nvSpPr>
          <p:cNvPr id="220" name="正方形/長方形 219">
            <a:extLst>
              <a:ext uri="{FF2B5EF4-FFF2-40B4-BE49-F238E27FC236}">
                <a16:creationId xmlns:a16="http://schemas.microsoft.com/office/drawing/2014/main" id="{44D796DF-5A13-D606-9A79-44FBC78A82A0}"/>
              </a:ext>
            </a:extLst>
          </p:cNvPr>
          <p:cNvSpPr/>
          <p:nvPr/>
        </p:nvSpPr>
        <p:spPr>
          <a:xfrm>
            <a:off x="2395090" y="4016555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Helvetica" pitchFamily="2" charset="0"/>
              </a:rPr>
              <a:t>EAS</a:t>
            </a:r>
            <a:endParaRPr lang="en-US" sz="1200" dirty="0">
              <a:latin typeface="Helvetica" pitchFamily="2" charset="0"/>
            </a:endParaRPr>
          </a:p>
        </p:txBody>
      </p:sp>
      <p:pic>
        <p:nvPicPr>
          <p:cNvPr id="221" name="図 220">
            <a:extLst>
              <a:ext uri="{FF2B5EF4-FFF2-40B4-BE49-F238E27FC236}">
                <a16:creationId xmlns:a16="http://schemas.microsoft.com/office/drawing/2014/main" id="{FF8F6E4D-0480-27EF-50DF-20BA96A63FE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5674" t="36314" r="19512" b="34509"/>
          <a:stretch/>
        </p:blipFill>
        <p:spPr>
          <a:xfrm>
            <a:off x="6298987" y="2554941"/>
            <a:ext cx="222463" cy="1011194"/>
          </a:xfrm>
          <a:prstGeom prst="rect">
            <a:avLst/>
          </a:prstGeom>
        </p:spPr>
      </p:pic>
      <p:sp>
        <p:nvSpPr>
          <p:cNvPr id="222" name="正方形/長方形 221">
            <a:extLst>
              <a:ext uri="{FF2B5EF4-FFF2-40B4-BE49-F238E27FC236}">
                <a16:creationId xmlns:a16="http://schemas.microsoft.com/office/drawing/2014/main" id="{8766F901-36B5-034A-7331-506B840C997D}"/>
              </a:ext>
            </a:extLst>
          </p:cNvPr>
          <p:cNvSpPr/>
          <p:nvPr/>
        </p:nvSpPr>
        <p:spPr>
          <a:xfrm>
            <a:off x="7516906" y="2593974"/>
            <a:ext cx="108000" cy="10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Helvetica" pitchFamily="2" charset="0"/>
            </a:endParaRPr>
          </a:p>
        </p:txBody>
      </p:sp>
      <p:sp>
        <p:nvSpPr>
          <p:cNvPr id="223" name="正方形/長方形 222">
            <a:extLst>
              <a:ext uri="{FF2B5EF4-FFF2-40B4-BE49-F238E27FC236}">
                <a16:creationId xmlns:a16="http://schemas.microsoft.com/office/drawing/2014/main" id="{B1D95245-3726-3E26-3E76-13881A87DA64}"/>
              </a:ext>
            </a:extLst>
          </p:cNvPr>
          <p:cNvSpPr/>
          <p:nvPr/>
        </p:nvSpPr>
        <p:spPr>
          <a:xfrm>
            <a:off x="7516906" y="2742829"/>
            <a:ext cx="108000" cy="10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Helvetica" pitchFamily="2" charset="0"/>
            </a:endParaRPr>
          </a:p>
        </p:txBody>
      </p:sp>
      <p:sp>
        <p:nvSpPr>
          <p:cNvPr id="224" name="テキスト ボックス 223">
            <a:extLst>
              <a:ext uri="{FF2B5EF4-FFF2-40B4-BE49-F238E27FC236}">
                <a16:creationId xmlns:a16="http://schemas.microsoft.com/office/drawing/2014/main" id="{EF34127A-3299-A62C-A538-BA916E39C1C9}"/>
              </a:ext>
            </a:extLst>
          </p:cNvPr>
          <p:cNvSpPr txBox="1"/>
          <p:nvPr/>
        </p:nvSpPr>
        <p:spPr>
          <a:xfrm>
            <a:off x="7624906" y="2682321"/>
            <a:ext cx="12682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H3K4me3 (promoter)</a:t>
            </a:r>
          </a:p>
        </p:txBody>
      </p:sp>
      <p:sp>
        <p:nvSpPr>
          <p:cNvPr id="225" name="正方形/長方形 224">
            <a:extLst>
              <a:ext uri="{FF2B5EF4-FFF2-40B4-BE49-F238E27FC236}">
                <a16:creationId xmlns:a16="http://schemas.microsoft.com/office/drawing/2014/main" id="{7275CC62-0EE8-4F19-353B-B08EC9331C8F}"/>
              </a:ext>
            </a:extLst>
          </p:cNvPr>
          <p:cNvSpPr/>
          <p:nvPr/>
        </p:nvSpPr>
        <p:spPr>
          <a:xfrm>
            <a:off x="7518210" y="2890071"/>
            <a:ext cx="108000" cy="10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Helvetica" pitchFamily="2" charset="0"/>
            </a:endParaRPr>
          </a:p>
        </p:txBody>
      </p:sp>
      <p:sp>
        <p:nvSpPr>
          <p:cNvPr id="226" name="正方形/長方形 225">
            <a:extLst>
              <a:ext uri="{FF2B5EF4-FFF2-40B4-BE49-F238E27FC236}">
                <a16:creationId xmlns:a16="http://schemas.microsoft.com/office/drawing/2014/main" id="{2723D1E9-711B-E8A8-33EF-FBF9C184ABB1}"/>
              </a:ext>
            </a:extLst>
          </p:cNvPr>
          <p:cNvSpPr/>
          <p:nvPr/>
        </p:nvSpPr>
        <p:spPr>
          <a:xfrm>
            <a:off x="7518210" y="3044243"/>
            <a:ext cx="108000" cy="10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Helvetica" pitchFamily="2" charset="0"/>
            </a:endParaRPr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0045F095-B7DA-5021-3D11-4AA318077D98}"/>
              </a:ext>
            </a:extLst>
          </p:cNvPr>
          <p:cNvSpPr txBox="1"/>
          <p:nvPr/>
        </p:nvSpPr>
        <p:spPr>
          <a:xfrm>
            <a:off x="7624908" y="2825861"/>
            <a:ext cx="12490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H3K27ac (enhancer)</a:t>
            </a:r>
          </a:p>
        </p:txBody>
      </p:sp>
      <p:sp>
        <p:nvSpPr>
          <p:cNvPr id="228" name="テキスト ボックス 227">
            <a:extLst>
              <a:ext uri="{FF2B5EF4-FFF2-40B4-BE49-F238E27FC236}">
                <a16:creationId xmlns:a16="http://schemas.microsoft.com/office/drawing/2014/main" id="{C34CF7A0-4B51-20E3-F5BC-B3CD0C3EE104}"/>
              </a:ext>
            </a:extLst>
          </p:cNvPr>
          <p:cNvSpPr txBox="1"/>
          <p:nvPr/>
        </p:nvSpPr>
        <p:spPr>
          <a:xfrm>
            <a:off x="7624907" y="2974716"/>
            <a:ext cx="11849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H3K9ac </a:t>
            </a:r>
            <a:r>
              <a:rPr lang="en-US" altLang="ja-JP" sz="900" dirty="0">
                <a:latin typeface="Helvetica" pitchFamily="2" charset="0"/>
              </a:rPr>
              <a:t>(enhancer)</a:t>
            </a:r>
            <a:endParaRPr lang="en-US" sz="900" dirty="0">
              <a:latin typeface="Helvetica" pitchFamily="2" charset="0"/>
            </a:endParaRPr>
          </a:p>
        </p:txBody>
      </p:sp>
      <p:sp>
        <p:nvSpPr>
          <p:cNvPr id="229" name="テキスト ボックス 228">
            <a:extLst>
              <a:ext uri="{FF2B5EF4-FFF2-40B4-BE49-F238E27FC236}">
                <a16:creationId xmlns:a16="http://schemas.microsoft.com/office/drawing/2014/main" id="{1CBCA758-F2BB-6E04-2C8B-72FCB5F04253}"/>
              </a:ext>
            </a:extLst>
          </p:cNvPr>
          <p:cNvSpPr txBox="1"/>
          <p:nvPr/>
        </p:nvSpPr>
        <p:spPr>
          <a:xfrm>
            <a:off x="7624906" y="2547566"/>
            <a:ext cx="12875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H3K4me1 (enhancer)</a:t>
            </a:r>
          </a:p>
        </p:txBody>
      </p:sp>
      <p:sp>
        <p:nvSpPr>
          <p:cNvPr id="231" name="テキスト ボックス 230">
            <a:extLst>
              <a:ext uri="{FF2B5EF4-FFF2-40B4-BE49-F238E27FC236}">
                <a16:creationId xmlns:a16="http://schemas.microsoft.com/office/drawing/2014/main" id="{61D2FFFF-0882-F85F-5278-A14BCAB8A9BA}"/>
              </a:ext>
            </a:extLst>
          </p:cNvPr>
          <p:cNvSpPr txBox="1"/>
          <p:nvPr/>
        </p:nvSpPr>
        <p:spPr>
          <a:xfrm>
            <a:off x="6133612" y="2291115"/>
            <a:ext cx="106317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0" dirty="0">
                <a:latin typeface="Helvetica" pitchFamily="2" charset="0"/>
              </a:rPr>
              <a:t>Tissue type</a:t>
            </a:r>
            <a:endParaRPr lang="en-US" sz="1350" dirty="0">
              <a:latin typeface="Helvetica" pitchFamily="2" charset="0"/>
            </a:endParaRPr>
          </a:p>
        </p:txBody>
      </p:sp>
      <p:sp>
        <p:nvSpPr>
          <p:cNvPr id="232" name="テキスト ボックス 231">
            <a:extLst>
              <a:ext uri="{FF2B5EF4-FFF2-40B4-BE49-F238E27FC236}">
                <a16:creationId xmlns:a16="http://schemas.microsoft.com/office/drawing/2014/main" id="{3C6192FF-5D88-F70D-F88F-BCF472F1DA23}"/>
              </a:ext>
            </a:extLst>
          </p:cNvPr>
          <p:cNvSpPr txBox="1"/>
          <p:nvPr/>
        </p:nvSpPr>
        <p:spPr>
          <a:xfrm>
            <a:off x="7266421" y="2291115"/>
            <a:ext cx="228139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0" dirty="0">
                <a:latin typeface="Helvetica" pitchFamily="2" charset="0"/>
              </a:rPr>
              <a:t>Enhancer/promoter regions</a:t>
            </a:r>
            <a:endParaRPr lang="en-US" sz="1350" dirty="0">
              <a:latin typeface="Helvetica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CE7530E-2751-BEDD-A671-9171458035DF}"/>
              </a:ext>
            </a:extLst>
          </p:cNvPr>
          <p:cNvSpPr txBox="1"/>
          <p:nvPr/>
        </p:nvSpPr>
        <p:spPr>
          <a:xfrm>
            <a:off x="6441859" y="2538854"/>
            <a:ext cx="50526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others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5ED2B41-AA05-24A5-AB26-D4D352E9CD75}"/>
              </a:ext>
            </a:extLst>
          </p:cNvPr>
          <p:cNvSpPr txBox="1"/>
          <p:nvPr/>
        </p:nvSpPr>
        <p:spPr>
          <a:xfrm>
            <a:off x="6441859" y="2675379"/>
            <a:ext cx="4411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brain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4FEF040-86B8-A5DB-1A85-F7645D137135}"/>
              </a:ext>
            </a:extLst>
          </p:cNvPr>
          <p:cNvSpPr txBox="1"/>
          <p:nvPr/>
        </p:nvSpPr>
        <p:spPr>
          <a:xfrm>
            <a:off x="6441859" y="2811904"/>
            <a:ext cx="10054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skeletal_muscle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F0E161-E189-0732-94A0-9B420A2DD5D3}"/>
              </a:ext>
            </a:extLst>
          </p:cNvPr>
          <p:cNvSpPr txBox="1"/>
          <p:nvPr/>
        </p:nvSpPr>
        <p:spPr>
          <a:xfrm>
            <a:off x="6441859" y="2938904"/>
            <a:ext cx="7296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lung_heart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4B7A84-3170-2BCF-71F2-249A33CC751C}"/>
              </a:ext>
            </a:extLst>
          </p:cNvPr>
          <p:cNvSpPr txBox="1"/>
          <p:nvPr/>
        </p:nvSpPr>
        <p:spPr>
          <a:xfrm>
            <a:off x="6441859" y="3069079"/>
            <a:ext cx="3898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skin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C8A7542-C3E4-D643-3D32-35C2523B0C1D}"/>
              </a:ext>
            </a:extLst>
          </p:cNvPr>
          <p:cNvSpPr txBox="1"/>
          <p:nvPr/>
        </p:nvSpPr>
        <p:spPr>
          <a:xfrm>
            <a:off x="6441859" y="3208779"/>
            <a:ext cx="13773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hematopoietic_immune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07FDF6B-5DB7-7BE7-8863-5A9F066C2C4E}"/>
              </a:ext>
            </a:extLst>
          </p:cNvPr>
          <p:cNvSpPr txBox="1"/>
          <p:nvPr/>
        </p:nvSpPr>
        <p:spPr>
          <a:xfrm>
            <a:off x="6441859" y="3338954"/>
            <a:ext cx="9989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digestive_organ</a:t>
            </a:r>
          </a:p>
        </p:txBody>
      </p:sp>
    </p:spTree>
    <p:extLst>
      <p:ext uri="{BB962C8B-B14F-4D97-AF65-F5344CB8AC3E}">
        <p14:creationId xmlns:p14="http://schemas.microsoft.com/office/powerpoint/2010/main" val="68792593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30</TotalTime>
  <Words>113</Words>
  <Application>Microsoft Macintosh PowerPoint</Application>
  <PresentationFormat>A4 210 x 297 mm</PresentationFormat>
  <Paragraphs>77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11</cp:revision>
  <dcterms:created xsi:type="dcterms:W3CDTF">2023-07-24T06:27:41Z</dcterms:created>
  <dcterms:modified xsi:type="dcterms:W3CDTF">2024-01-23T06:55:41Z</dcterms:modified>
</cp:coreProperties>
</file>