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58" r:id="rId2"/>
    <p:sldId id="259" r:id="rId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51"/>
    <p:restoredTop sz="94326"/>
  </p:normalViewPr>
  <p:slideViewPr>
    <p:cSldViewPr snapToGrid="0" snapToObjects="1">
      <p:cViewPr>
        <p:scale>
          <a:sx n="120" d="100"/>
          <a:sy n="120" d="100"/>
        </p:scale>
        <p:origin x="-1722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https://univbourgogne-my.sharepoint.com/personal/manon_perrignon-sommet_u-bourgogne_fr/Documents/Bureau/Fz%20-%20Moyennes%20PEGs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https://univbourgogne-my.sharepoint.com/personal/manon_perrignon-sommet_u-bourgogne_fr/Documents/Bureau/Fz%20-%20Moyennes%20PEGs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https://univbourgogne-my.sharepoint.com/personal/manon_perrignon-sommet_u-bourgogne_fr/Documents/Bureau/Fz%20-%20Moyennes%20PEGs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https://univbourgogne-my.sharepoint.com/personal/manon_perrignon-sommet_u-bourgogne_fr/Documents/Bureau/Fz%20-%20Moyennes%20PEG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fr-FR" b="1" dirty="0">
                <a:solidFill>
                  <a:schemeClr val="tx1"/>
                </a:solidFill>
              </a:rPr>
              <a:t>Morning</a:t>
            </a:r>
            <a:r>
              <a:rPr lang="fr-FR" dirty="0">
                <a:solidFill>
                  <a:schemeClr val="tx1"/>
                </a:solidFill>
              </a:rPr>
              <a:t> (</a:t>
            </a:r>
            <a:r>
              <a:rPr lang="fr-FR" dirty="0" err="1">
                <a:solidFill>
                  <a:schemeClr val="tx1"/>
                </a:solidFill>
              </a:rPr>
              <a:t>feeding</a:t>
            </a:r>
            <a:r>
              <a:rPr lang="fr-FR" dirty="0">
                <a:solidFill>
                  <a:schemeClr val="tx1"/>
                </a:solidFill>
              </a:rPr>
              <a:t> session)</a:t>
            </a:r>
          </a:p>
        </c:rich>
      </c:tx>
      <c:layout>
        <c:manualLayout>
          <c:xMode val="edge"/>
          <c:yMode val="edge"/>
          <c:x val="0.70189986353150147"/>
          <c:y val="0.167321664411932"/>
        </c:manualLayout>
      </c:layout>
      <c:overlay val="0"/>
      <c:spPr>
        <a:noFill/>
        <a:ln>
          <a:solidFill>
            <a:schemeClr val="tx1"/>
          </a:solidFill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'Morning (feeding session)'!$A$1</c:f>
              <c:strCache>
                <c:ptCount val="1"/>
                <c:pt idx="0">
                  <c:v>Obese subjects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none"/>
          </c:marker>
          <c:val>
            <c:numRef>
              <c:f>'Morning (feeding session)'!$A$2:$A$1436</c:f>
              <c:numCache>
                <c:formatCode>General</c:formatCode>
                <c:ptCount val="1435"/>
                <c:pt idx="0">
                  <c:v>6.7685499999999994</c:v>
                </c:pt>
                <c:pt idx="1">
                  <c:v>6.7056187500000011</c:v>
                </c:pt>
                <c:pt idx="2">
                  <c:v>6.6069062500000006</c:v>
                </c:pt>
                <c:pt idx="3">
                  <c:v>6.5402812500000005</c:v>
                </c:pt>
                <c:pt idx="4">
                  <c:v>6.3030187499999997</c:v>
                </c:pt>
                <c:pt idx="5">
                  <c:v>5.9162812500000008</c:v>
                </c:pt>
                <c:pt idx="6">
                  <c:v>5.474475</c:v>
                </c:pt>
                <c:pt idx="7">
                  <c:v>5.0268499999999996</c:v>
                </c:pt>
                <c:pt idx="8">
                  <c:v>4.5492812499999999</c:v>
                </c:pt>
                <c:pt idx="9">
                  <c:v>4.0716687499999988</c:v>
                </c:pt>
                <c:pt idx="10">
                  <c:v>3.6724437499999998</c:v>
                </c:pt>
                <c:pt idx="11">
                  <c:v>3.3428437499999997</c:v>
                </c:pt>
                <c:pt idx="12">
                  <c:v>3.0831437500000001</c:v>
                </c:pt>
                <c:pt idx="13">
                  <c:v>2.9010562500000003</c:v>
                </c:pt>
                <c:pt idx="14">
                  <c:v>2.7978249999999996</c:v>
                </c:pt>
                <c:pt idx="15">
                  <c:v>2.7207374999999998</c:v>
                </c:pt>
                <c:pt idx="16">
                  <c:v>2.6149500000000003</c:v>
                </c:pt>
                <c:pt idx="17">
                  <c:v>2.5075437500000004</c:v>
                </c:pt>
                <c:pt idx="18">
                  <c:v>2.4129062499999994</c:v>
                </c:pt>
                <c:pt idx="19">
                  <c:v>2.3112062500000001</c:v>
                </c:pt>
                <c:pt idx="20">
                  <c:v>2.2118125000000002</c:v>
                </c:pt>
                <c:pt idx="21">
                  <c:v>2.1450125000000004</c:v>
                </c:pt>
                <c:pt idx="22">
                  <c:v>2.1478062499999999</c:v>
                </c:pt>
                <c:pt idx="23">
                  <c:v>2.2014125</c:v>
                </c:pt>
                <c:pt idx="24">
                  <c:v>2.2174687499999997</c:v>
                </c:pt>
                <c:pt idx="25">
                  <c:v>2.1152625</c:v>
                </c:pt>
                <c:pt idx="26">
                  <c:v>1.9138437499999998</c:v>
                </c:pt>
                <c:pt idx="27">
                  <c:v>1.7337562500000001</c:v>
                </c:pt>
                <c:pt idx="28">
                  <c:v>1.71083125</c:v>
                </c:pt>
                <c:pt idx="29">
                  <c:v>1.8648750000000001</c:v>
                </c:pt>
                <c:pt idx="30">
                  <c:v>2.0692124999999999</c:v>
                </c:pt>
                <c:pt idx="31">
                  <c:v>2.2364625000000005</c:v>
                </c:pt>
                <c:pt idx="32">
                  <c:v>2.37796875</c:v>
                </c:pt>
                <c:pt idx="33">
                  <c:v>2.5239499999999997</c:v>
                </c:pt>
                <c:pt idx="34">
                  <c:v>2.6711</c:v>
                </c:pt>
                <c:pt idx="35">
                  <c:v>2.7509125000000001</c:v>
                </c:pt>
                <c:pt idx="36">
                  <c:v>2.7204937500000002</c:v>
                </c:pt>
                <c:pt idx="37">
                  <c:v>2.5874187500000003</c:v>
                </c:pt>
                <c:pt idx="38">
                  <c:v>2.3920000000000003</c:v>
                </c:pt>
                <c:pt idx="39">
                  <c:v>2.2016187499999997</c:v>
                </c:pt>
                <c:pt idx="40">
                  <c:v>2.0167937499999997</c:v>
                </c:pt>
                <c:pt idx="41">
                  <c:v>1.82935625</c:v>
                </c:pt>
                <c:pt idx="42">
                  <c:v>1.6573375000000001</c:v>
                </c:pt>
                <c:pt idx="43">
                  <c:v>1.58259375</c:v>
                </c:pt>
                <c:pt idx="44">
                  <c:v>1.62225</c:v>
                </c:pt>
                <c:pt idx="45">
                  <c:v>1.695775</c:v>
                </c:pt>
                <c:pt idx="46">
                  <c:v>1.73875625</c:v>
                </c:pt>
                <c:pt idx="47">
                  <c:v>1.699225</c:v>
                </c:pt>
                <c:pt idx="48">
                  <c:v>1.6423187500000003</c:v>
                </c:pt>
                <c:pt idx="49">
                  <c:v>1.6755187500000002</c:v>
                </c:pt>
                <c:pt idx="50">
                  <c:v>1.7620500000000001</c:v>
                </c:pt>
                <c:pt idx="51">
                  <c:v>1.84861875</c:v>
                </c:pt>
                <c:pt idx="52">
                  <c:v>1.9489375</c:v>
                </c:pt>
                <c:pt idx="53">
                  <c:v>2.0275062499999996</c:v>
                </c:pt>
                <c:pt idx="54">
                  <c:v>2.0125374999999996</c:v>
                </c:pt>
                <c:pt idx="55">
                  <c:v>1.8667874999999998</c:v>
                </c:pt>
                <c:pt idx="56">
                  <c:v>1.7130375000000002</c:v>
                </c:pt>
                <c:pt idx="57">
                  <c:v>1.6575875</c:v>
                </c:pt>
                <c:pt idx="58">
                  <c:v>1.6582937500000001</c:v>
                </c:pt>
                <c:pt idx="59">
                  <c:v>1.6455312499999999</c:v>
                </c:pt>
                <c:pt idx="60">
                  <c:v>1.5912375000000001</c:v>
                </c:pt>
                <c:pt idx="61">
                  <c:v>1.5298937500000001</c:v>
                </c:pt>
                <c:pt idx="62">
                  <c:v>1.511725</c:v>
                </c:pt>
                <c:pt idx="63">
                  <c:v>1.5066062499999999</c:v>
                </c:pt>
                <c:pt idx="64">
                  <c:v>1.4710749999999999</c:v>
                </c:pt>
                <c:pt idx="65">
                  <c:v>1.3768812500000001</c:v>
                </c:pt>
                <c:pt idx="66">
                  <c:v>1.2977875000000001</c:v>
                </c:pt>
                <c:pt idx="67">
                  <c:v>1.2997812500000001</c:v>
                </c:pt>
                <c:pt idx="68">
                  <c:v>1.4031937499999998</c:v>
                </c:pt>
                <c:pt idx="69">
                  <c:v>1.63375625</c:v>
                </c:pt>
                <c:pt idx="70">
                  <c:v>1.959775</c:v>
                </c:pt>
                <c:pt idx="71">
                  <c:v>2.2606062500000004</c:v>
                </c:pt>
                <c:pt idx="72">
                  <c:v>2.5115000000000003</c:v>
                </c:pt>
                <c:pt idx="73">
                  <c:v>2.7306625000000002</c:v>
                </c:pt>
                <c:pt idx="74">
                  <c:v>2.8553812499999998</c:v>
                </c:pt>
                <c:pt idx="75">
                  <c:v>2.8443250000000004</c:v>
                </c:pt>
                <c:pt idx="76">
                  <c:v>2.7360812499999998</c:v>
                </c:pt>
                <c:pt idx="77">
                  <c:v>2.5568750000000007</c:v>
                </c:pt>
                <c:pt idx="78">
                  <c:v>2.3737312500000001</c:v>
                </c:pt>
                <c:pt idx="79">
                  <c:v>2.20873125</c:v>
                </c:pt>
                <c:pt idx="80">
                  <c:v>2.0600374999999995</c:v>
                </c:pt>
                <c:pt idx="81">
                  <c:v>1.9584937499999999</c:v>
                </c:pt>
                <c:pt idx="82">
                  <c:v>1.9170562499999999</c:v>
                </c:pt>
                <c:pt idx="83">
                  <c:v>1.8958312500000001</c:v>
                </c:pt>
                <c:pt idx="84">
                  <c:v>1.87081875</c:v>
                </c:pt>
                <c:pt idx="85">
                  <c:v>1.866025</c:v>
                </c:pt>
                <c:pt idx="86">
                  <c:v>1.8764624999999999</c:v>
                </c:pt>
                <c:pt idx="87">
                  <c:v>1.8950187500000004</c:v>
                </c:pt>
                <c:pt idx="88">
                  <c:v>1.8733312500000006</c:v>
                </c:pt>
                <c:pt idx="89">
                  <c:v>1.7467749999999997</c:v>
                </c:pt>
                <c:pt idx="90">
                  <c:v>1.5621625000000001</c:v>
                </c:pt>
                <c:pt idx="91">
                  <c:v>1.4117687500000002</c:v>
                </c:pt>
                <c:pt idx="92">
                  <c:v>1.3401062499999998</c:v>
                </c:pt>
                <c:pt idx="93">
                  <c:v>1.353475</c:v>
                </c:pt>
                <c:pt idx="94">
                  <c:v>1.4706499999999998</c:v>
                </c:pt>
                <c:pt idx="95">
                  <c:v>1.6559187499999999</c:v>
                </c:pt>
                <c:pt idx="96">
                  <c:v>1.8296687500000002</c:v>
                </c:pt>
                <c:pt idx="97">
                  <c:v>1.93169375</c:v>
                </c:pt>
                <c:pt idx="98">
                  <c:v>1.9445374999999996</c:v>
                </c:pt>
                <c:pt idx="99">
                  <c:v>1.88530625</c:v>
                </c:pt>
                <c:pt idx="100">
                  <c:v>1.7503374999999999</c:v>
                </c:pt>
                <c:pt idx="101">
                  <c:v>1.5660937499999998</c:v>
                </c:pt>
                <c:pt idx="102">
                  <c:v>1.3250999999999999</c:v>
                </c:pt>
                <c:pt idx="103">
                  <c:v>1.0888500000000001</c:v>
                </c:pt>
                <c:pt idx="104">
                  <c:v>0.93727500000000008</c:v>
                </c:pt>
                <c:pt idx="105">
                  <c:v>0.89511874999999996</c:v>
                </c:pt>
                <c:pt idx="106">
                  <c:v>0.94078125000000012</c:v>
                </c:pt>
                <c:pt idx="107">
                  <c:v>1.04714375</c:v>
                </c:pt>
                <c:pt idx="108">
                  <c:v>1.19838125</c:v>
                </c:pt>
                <c:pt idx="109">
                  <c:v>1.34995625</c:v>
                </c:pt>
                <c:pt idx="110">
                  <c:v>1.45358125</c:v>
                </c:pt>
                <c:pt idx="111">
                  <c:v>1.51981875</c:v>
                </c:pt>
                <c:pt idx="112">
                  <c:v>1.6387062499999998</c:v>
                </c:pt>
                <c:pt idx="113">
                  <c:v>1.83544375</c:v>
                </c:pt>
                <c:pt idx="114">
                  <c:v>1.9855125</c:v>
                </c:pt>
                <c:pt idx="115">
                  <c:v>2.0568062500000002</c:v>
                </c:pt>
                <c:pt idx="116">
                  <c:v>2.0884999999999998</c:v>
                </c:pt>
                <c:pt idx="117">
                  <c:v>2.1004562500000001</c:v>
                </c:pt>
                <c:pt idx="118">
                  <c:v>2.1073312500000001</c:v>
                </c:pt>
                <c:pt idx="119">
                  <c:v>2.11746875</c:v>
                </c:pt>
                <c:pt idx="120">
                  <c:v>2.1145062499999998</c:v>
                </c:pt>
                <c:pt idx="121">
                  <c:v>2.0964562500000001</c:v>
                </c:pt>
                <c:pt idx="122">
                  <c:v>2.07840625</c:v>
                </c:pt>
                <c:pt idx="123">
                  <c:v>2.0518749999999999</c:v>
                </c:pt>
                <c:pt idx="124">
                  <c:v>2.0149312500000001</c:v>
                </c:pt>
                <c:pt idx="125">
                  <c:v>2.0263249999999999</c:v>
                </c:pt>
                <c:pt idx="126">
                  <c:v>2.0811562499999998</c:v>
                </c:pt>
                <c:pt idx="127">
                  <c:v>2.11843125</c:v>
                </c:pt>
                <c:pt idx="128">
                  <c:v>2.13919375</c:v>
                </c:pt>
                <c:pt idx="129">
                  <c:v>2.178925</c:v>
                </c:pt>
                <c:pt idx="130">
                  <c:v>2.2755749999999999</c:v>
                </c:pt>
                <c:pt idx="131">
                  <c:v>2.3772625000000001</c:v>
                </c:pt>
                <c:pt idx="132">
                  <c:v>2.4333187500000002</c:v>
                </c:pt>
                <c:pt idx="133">
                  <c:v>2.4289812500000001</c:v>
                </c:pt>
                <c:pt idx="134">
                  <c:v>2.4367812499999992</c:v>
                </c:pt>
                <c:pt idx="135">
                  <c:v>2.4902125000000002</c:v>
                </c:pt>
                <c:pt idx="136">
                  <c:v>2.5812312500000001</c:v>
                </c:pt>
                <c:pt idx="137">
                  <c:v>2.6283500000000002</c:v>
                </c:pt>
                <c:pt idx="138">
                  <c:v>2.5589187500000001</c:v>
                </c:pt>
                <c:pt idx="139">
                  <c:v>2.4320625000000002</c:v>
                </c:pt>
                <c:pt idx="140">
                  <c:v>2.3133374999999998</c:v>
                </c:pt>
                <c:pt idx="141">
                  <c:v>2.3087249999999999</c:v>
                </c:pt>
                <c:pt idx="142">
                  <c:v>2.4321874999999995</c:v>
                </c:pt>
                <c:pt idx="143">
                  <c:v>2.6257187499999999</c:v>
                </c:pt>
                <c:pt idx="144">
                  <c:v>2.8345500000000001</c:v>
                </c:pt>
                <c:pt idx="145">
                  <c:v>2.99419375</c:v>
                </c:pt>
                <c:pt idx="146">
                  <c:v>3.06410625</c:v>
                </c:pt>
                <c:pt idx="147">
                  <c:v>3.0352999999999994</c:v>
                </c:pt>
                <c:pt idx="148">
                  <c:v>3.0525937500000002</c:v>
                </c:pt>
                <c:pt idx="149">
                  <c:v>3.1141437499999998</c:v>
                </c:pt>
                <c:pt idx="150">
                  <c:v>3.152425</c:v>
                </c:pt>
                <c:pt idx="151">
                  <c:v>3.1201625000000002</c:v>
                </c:pt>
                <c:pt idx="152">
                  <c:v>2.9696687499999999</c:v>
                </c:pt>
                <c:pt idx="153">
                  <c:v>2.7388500000000002</c:v>
                </c:pt>
                <c:pt idx="154">
                  <c:v>2.5054500000000002</c:v>
                </c:pt>
                <c:pt idx="155">
                  <c:v>2.3064874999999998</c:v>
                </c:pt>
                <c:pt idx="156">
                  <c:v>2.1444749999999999</c:v>
                </c:pt>
                <c:pt idx="157">
                  <c:v>1.9997937499999998</c:v>
                </c:pt>
                <c:pt idx="158">
                  <c:v>1.91319375</c:v>
                </c:pt>
                <c:pt idx="159">
                  <c:v>1.8871812499999998</c:v>
                </c:pt>
                <c:pt idx="160">
                  <c:v>1.87844375</c:v>
                </c:pt>
                <c:pt idx="161">
                  <c:v>1.8683937500000001</c:v>
                </c:pt>
                <c:pt idx="162">
                  <c:v>1.7801</c:v>
                </c:pt>
                <c:pt idx="163">
                  <c:v>1.6888687499999999</c:v>
                </c:pt>
                <c:pt idx="164">
                  <c:v>1.68189375</c:v>
                </c:pt>
                <c:pt idx="165">
                  <c:v>1.7484249999999997</c:v>
                </c:pt>
                <c:pt idx="166">
                  <c:v>1.8531374999999999</c:v>
                </c:pt>
                <c:pt idx="167">
                  <c:v>2.0248124999999999</c:v>
                </c:pt>
                <c:pt idx="168">
                  <c:v>2.2696312500000002</c:v>
                </c:pt>
                <c:pt idx="169">
                  <c:v>2.4798187499999997</c:v>
                </c:pt>
                <c:pt idx="170">
                  <c:v>2.5734000000000004</c:v>
                </c:pt>
                <c:pt idx="171">
                  <c:v>2.5516500000000004</c:v>
                </c:pt>
                <c:pt idx="172">
                  <c:v>2.4384062499999999</c:v>
                </c:pt>
                <c:pt idx="173">
                  <c:v>2.2545374999999996</c:v>
                </c:pt>
                <c:pt idx="174">
                  <c:v>2.050125</c:v>
                </c:pt>
                <c:pt idx="175">
                  <c:v>1.8754875000000002</c:v>
                </c:pt>
                <c:pt idx="176">
                  <c:v>1.7948625000000002</c:v>
                </c:pt>
                <c:pt idx="177">
                  <c:v>1.8677125000000006</c:v>
                </c:pt>
                <c:pt idx="178">
                  <c:v>2.0421874999999998</c:v>
                </c:pt>
                <c:pt idx="179">
                  <c:v>2.25638125</c:v>
                </c:pt>
                <c:pt idx="180">
                  <c:v>2.4774250000000002</c:v>
                </c:pt>
                <c:pt idx="181">
                  <c:v>2.6620937499999999</c:v>
                </c:pt>
                <c:pt idx="182">
                  <c:v>2.8422374999999995</c:v>
                </c:pt>
                <c:pt idx="183">
                  <c:v>2.9774687500000003</c:v>
                </c:pt>
                <c:pt idx="184">
                  <c:v>3.06734375</c:v>
                </c:pt>
                <c:pt idx="185">
                  <c:v>3.1320124999999996</c:v>
                </c:pt>
                <c:pt idx="186">
                  <c:v>3.1406437499999993</c:v>
                </c:pt>
                <c:pt idx="187">
                  <c:v>3.0689812499999998</c:v>
                </c:pt>
                <c:pt idx="188">
                  <c:v>2.94576875</c:v>
                </c:pt>
                <c:pt idx="189">
                  <c:v>2.8187624999999996</c:v>
                </c:pt>
                <c:pt idx="190">
                  <c:v>2.7183812500000002</c:v>
                </c:pt>
                <c:pt idx="191">
                  <c:v>2.6381312499999998</c:v>
                </c:pt>
                <c:pt idx="192">
                  <c:v>2.5627</c:v>
                </c:pt>
                <c:pt idx="193">
                  <c:v>2.4866187499999994</c:v>
                </c:pt>
                <c:pt idx="194">
                  <c:v>2.3927500000000004</c:v>
                </c:pt>
                <c:pt idx="195">
                  <c:v>2.3007062499999997</c:v>
                </c:pt>
                <c:pt idx="196">
                  <c:v>2.2216750000000003</c:v>
                </c:pt>
                <c:pt idx="197">
                  <c:v>2.1070062499999995</c:v>
                </c:pt>
                <c:pt idx="198">
                  <c:v>1.93150625</c:v>
                </c:pt>
                <c:pt idx="199">
                  <c:v>1.74144375</c:v>
                </c:pt>
                <c:pt idx="200">
                  <c:v>1.5561499999999999</c:v>
                </c:pt>
                <c:pt idx="201">
                  <c:v>1.3540687499999999</c:v>
                </c:pt>
                <c:pt idx="202">
                  <c:v>1.1646812500000003</c:v>
                </c:pt>
                <c:pt idx="203">
                  <c:v>1.0463312500000002</c:v>
                </c:pt>
                <c:pt idx="204">
                  <c:v>1.0142249999999999</c:v>
                </c:pt>
                <c:pt idx="205">
                  <c:v>1.0036562500000001</c:v>
                </c:pt>
                <c:pt idx="206">
                  <c:v>0.95798125000000001</c:v>
                </c:pt>
                <c:pt idx="207">
                  <c:v>0.84747500000000009</c:v>
                </c:pt>
                <c:pt idx="208">
                  <c:v>0.76223750000000012</c:v>
                </c:pt>
                <c:pt idx="209">
                  <c:v>0.76896249999999999</c:v>
                </c:pt>
                <c:pt idx="210">
                  <c:v>0.81011249999999979</c:v>
                </c:pt>
                <c:pt idx="211">
                  <c:v>0.80799374999999996</c:v>
                </c:pt>
                <c:pt idx="212">
                  <c:v>0.73800624999999997</c:v>
                </c:pt>
                <c:pt idx="213">
                  <c:v>0.65612499999999996</c:v>
                </c:pt>
                <c:pt idx="214">
                  <c:v>0.61543749999999986</c:v>
                </c:pt>
                <c:pt idx="215">
                  <c:v>0.60481249999999998</c:v>
                </c:pt>
                <c:pt idx="216">
                  <c:v>0.57982500000000026</c:v>
                </c:pt>
                <c:pt idx="217">
                  <c:v>0.56851249999999998</c:v>
                </c:pt>
                <c:pt idx="218">
                  <c:v>0.58483749999999979</c:v>
                </c:pt>
                <c:pt idx="219">
                  <c:v>0.62388749999999993</c:v>
                </c:pt>
                <c:pt idx="220">
                  <c:v>0.73891874999999985</c:v>
                </c:pt>
                <c:pt idx="221">
                  <c:v>0.95130625000000013</c:v>
                </c:pt>
                <c:pt idx="222">
                  <c:v>1.1698687500000005</c:v>
                </c:pt>
                <c:pt idx="223">
                  <c:v>1.2927749999999998</c:v>
                </c:pt>
                <c:pt idx="224">
                  <c:v>1.2764125000000002</c:v>
                </c:pt>
                <c:pt idx="225">
                  <c:v>1.1831812500000001</c:v>
                </c:pt>
                <c:pt idx="226">
                  <c:v>1.0933625000000002</c:v>
                </c:pt>
                <c:pt idx="227">
                  <c:v>1.03828125</c:v>
                </c:pt>
                <c:pt idx="228">
                  <c:v>1.0407187499999997</c:v>
                </c:pt>
                <c:pt idx="229">
                  <c:v>1.0595125000000001</c:v>
                </c:pt>
                <c:pt idx="230">
                  <c:v>1.0289687500000002</c:v>
                </c:pt>
                <c:pt idx="231">
                  <c:v>0.95263125000000015</c:v>
                </c:pt>
                <c:pt idx="232">
                  <c:v>0.85070624999999978</c:v>
                </c:pt>
                <c:pt idx="233">
                  <c:v>0.7653812499999999</c:v>
                </c:pt>
                <c:pt idx="234">
                  <c:v>0.74044374999999985</c:v>
                </c:pt>
                <c:pt idx="235">
                  <c:v>0.72932500000000011</c:v>
                </c:pt>
                <c:pt idx="236">
                  <c:v>0.70228749999999984</c:v>
                </c:pt>
                <c:pt idx="237">
                  <c:v>0.65321874999999996</c:v>
                </c:pt>
                <c:pt idx="238">
                  <c:v>0.62463124999999986</c:v>
                </c:pt>
                <c:pt idx="239">
                  <c:v>0.6186625</c:v>
                </c:pt>
                <c:pt idx="240">
                  <c:v>0.62937500000000002</c:v>
                </c:pt>
                <c:pt idx="241">
                  <c:v>0.67490625000000004</c:v>
                </c:pt>
                <c:pt idx="242">
                  <c:v>0.72609375000000009</c:v>
                </c:pt>
                <c:pt idx="243">
                  <c:v>0.7336562499999999</c:v>
                </c:pt>
                <c:pt idx="244">
                  <c:v>0.70376249999999985</c:v>
                </c:pt>
                <c:pt idx="245">
                  <c:v>0.62883124999999984</c:v>
                </c:pt>
                <c:pt idx="246">
                  <c:v>0.49998125000000004</c:v>
                </c:pt>
                <c:pt idx="247">
                  <c:v>0.35258125000000007</c:v>
                </c:pt>
                <c:pt idx="248">
                  <c:v>0.18648124999999985</c:v>
                </c:pt>
                <c:pt idx="249">
                  <c:v>-9.143750000000006E-3</c:v>
                </c:pt>
                <c:pt idx="250">
                  <c:v>-0.18807500000000005</c:v>
                </c:pt>
                <c:pt idx="251">
                  <c:v>-0.30720625000000001</c:v>
                </c:pt>
                <c:pt idx="252">
                  <c:v>-0.33130000000000004</c:v>
                </c:pt>
                <c:pt idx="253">
                  <c:v>-0.26963125000000004</c:v>
                </c:pt>
                <c:pt idx="254">
                  <c:v>-0.15929375000000012</c:v>
                </c:pt>
                <c:pt idx="255">
                  <c:v>-4.6462499999999907E-2</c:v>
                </c:pt>
                <c:pt idx="256">
                  <c:v>4.3218750000000139E-2</c:v>
                </c:pt>
                <c:pt idx="257">
                  <c:v>6.216875000000005E-2</c:v>
                </c:pt>
                <c:pt idx="258">
                  <c:v>-2.8268749999999843E-2</c:v>
                </c:pt>
                <c:pt idx="259">
                  <c:v>-0.19098124999999991</c:v>
                </c:pt>
                <c:pt idx="260">
                  <c:v>-0.36709999999999998</c:v>
                </c:pt>
                <c:pt idx="261">
                  <c:v>-0.53475000000000006</c:v>
                </c:pt>
                <c:pt idx="262">
                  <c:v>-0.66016249999999999</c:v>
                </c:pt>
                <c:pt idx="263">
                  <c:v>-0.70833124999999997</c:v>
                </c:pt>
                <c:pt idx="264">
                  <c:v>-0.6904125000000001</c:v>
                </c:pt>
                <c:pt idx="265">
                  <c:v>-0.6741125</c:v>
                </c:pt>
                <c:pt idx="266">
                  <c:v>-0.66343750000000001</c:v>
                </c:pt>
                <c:pt idx="267">
                  <c:v>-0.62544374999999985</c:v>
                </c:pt>
                <c:pt idx="268">
                  <c:v>-0.57465625000000009</c:v>
                </c:pt>
                <c:pt idx="269">
                  <c:v>-0.55995000000000006</c:v>
                </c:pt>
                <c:pt idx="270">
                  <c:v>-0.60872500000000007</c:v>
                </c:pt>
                <c:pt idx="271">
                  <c:v>-0.70627499999999999</c:v>
                </c:pt>
                <c:pt idx="272">
                  <c:v>-0.79469999999999996</c:v>
                </c:pt>
                <c:pt idx="273">
                  <c:v>-0.79778124999999989</c:v>
                </c:pt>
                <c:pt idx="274">
                  <c:v>-0.74116874999999993</c:v>
                </c:pt>
                <c:pt idx="275">
                  <c:v>-0.69553125000000005</c:v>
                </c:pt>
                <c:pt idx="276">
                  <c:v>-0.65979999999999994</c:v>
                </c:pt>
                <c:pt idx="277">
                  <c:v>-0.62051250000000002</c:v>
                </c:pt>
                <c:pt idx="278">
                  <c:v>-0.60600000000000009</c:v>
                </c:pt>
                <c:pt idx="279">
                  <c:v>-0.61403750000000001</c:v>
                </c:pt>
                <c:pt idx="280">
                  <c:v>-0.61515000000000009</c:v>
                </c:pt>
                <c:pt idx="281">
                  <c:v>-0.62845624999999994</c:v>
                </c:pt>
                <c:pt idx="282">
                  <c:v>-0.65917500000000007</c:v>
                </c:pt>
                <c:pt idx="283">
                  <c:v>-0.64205000000000001</c:v>
                </c:pt>
                <c:pt idx="284">
                  <c:v>-0.52138124999999991</c:v>
                </c:pt>
                <c:pt idx="285">
                  <c:v>-0.31793124999999989</c:v>
                </c:pt>
                <c:pt idx="286">
                  <c:v>-0.11813750000000003</c:v>
                </c:pt>
                <c:pt idx="287">
                  <c:v>1.6206249999999978E-2</c:v>
                </c:pt>
                <c:pt idx="288">
                  <c:v>8.3206249999999926E-2</c:v>
                </c:pt>
                <c:pt idx="289">
                  <c:v>9.8356250000000034E-2</c:v>
                </c:pt>
                <c:pt idx="290">
                  <c:v>6.4499999999999891E-2</c:v>
                </c:pt>
                <c:pt idx="291">
                  <c:v>9.2249999999999832E-3</c:v>
                </c:pt>
                <c:pt idx="292">
                  <c:v>-8.6968750000000011E-2</c:v>
                </c:pt>
                <c:pt idx="293">
                  <c:v>-0.22609375000000009</c:v>
                </c:pt>
                <c:pt idx="294">
                  <c:v>-0.33249375000000014</c:v>
                </c:pt>
                <c:pt idx="295">
                  <c:v>-0.36069375000000004</c:v>
                </c:pt>
                <c:pt idx="296">
                  <c:v>-0.32936250000000011</c:v>
                </c:pt>
                <c:pt idx="297">
                  <c:v>-0.30692500000000011</c:v>
                </c:pt>
                <c:pt idx="298">
                  <c:v>-0.35239375000000006</c:v>
                </c:pt>
                <c:pt idx="299">
                  <c:v>-0.49098750000000013</c:v>
                </c:pt>
                <c:pt idx="300">
                  <c:v>-0.6413375</c:v>
                </c:pt>
                <c:pt idx="301">
                  <c:v>-0.72588750000000002</c:v>
                </c:pt>
                <c:pt idx="302">
                  <c:v>-0.71914374999999997</c:v>
                </c:pt>
                <c:pt idx="303">
                  <c:v>-0.65667500000000012</c:v>
                </c:pt>
                <c:pt idx="304">
                  <c:v>-0.58282499999999993</c:v>
                </c:pt>
                <c:pt idx="305">
                  <c:v>-0.50295000000000001</c:v>
                </c:pt>
                <c:pt idx="306">
                  <c:v>-0.44058124999999992</c:v>
                </c:pt>
                <c:pt idx="307">
                  <c:v>-0.42930625000000011</c:v>
                </c:pt>
                <c:pt idx="308">
                  <c:v>-0.45835625000000008</c:v>
                </c:pt>
                <c:pt idx="309">
                  <c:v>-0.47848124999999986</c:v>
                </c:pt>
                <c:pt idx="310">
                  <c:v>-0.46771250000000009</c:v>
                </c:pt>
                <c:pt idx="311">
                  <c:v>-0.42664374999999999</c:v>
                </c:pt>
                <c:pt idx="312">
                  <c:v>-0.34713125000000011</c:v>
                </c:pt>
                <c:pt idx="313">
                  <c:v>-0.27028125000000014</c:v>
                </c:pt>
                <c:pt idx="314">
                  <c:v>-0.23943124999999993</c:v>
                </c:pt>
                <c:pt idx="315">
                  <c:v>-0.26541250000000005</c:v>
                </c:pt>
                <c:pt idx="316">
                  <c:v>-0.29756875000000005</c:v>
                </c:pt>
                <c:pt idx="317">
                  <c:v>-0.26471875000000006</c:v>
                </c:pt>
                <c:pt idx="318">
                  <c:v>-0.15718750000000006</c:v>
                </c:pt>
                <c:pt idx="319">
                  <c:v>-7.9443750000000077E-2</c:v>
                </c:pt>
                <c:pt idx="320">
                  <c:v>-5.8600000000000138E-2</c:v>
                </c:pt>
                <c:pt idx="321">
                  <c:v>-9.1100000000000042E-2</c:v>
                </c:pt>
                <c:pt idx="322">
                  <c:v>-0.21056250000000001</c:v>
                </c:pt>
                <c:pt idx="323">
                  <c:v>-0.38165624999999986</c:v>
                </c:pt>
                <c:pt idx="324">
                  <c:v>-0.56543125000000016</c:v>
                </c:pt>
                <c:pt idx="325">
                  <c:v>-0.74106250000000007</c:v>
                </c:pt>
                <c:pt idx="326">
                  <c:v>-0.88548750000000009</c:v>
                </c:pt>
                <c:pt idx="327">
                  <c:v>-0.99991875000000019</c:v>
                </c:pt>
                <c:pt idx="328">
                  <c:v>-1.0584</c:v>
                </c:pt>
                <c:pt idx="329">
                  <c:v>-1.0433250000000001</c:v>
                </c:pt>
                <c:pt idx="330">
                  <c:v>-1.0057500000000001</c:v>
                </c:pt>
                <c:pt idx="331">
                  <c:v>-1.0515125000000001</c:v>
                </c:pt>
                <c:pt idx="332">
                  <c:v>-1.1633</c:v>
                </c:pt>
                <c:pt idx="333">
                  <c:v>-1.2938375</c:v>
                </c:pt>
                <c:pt idx="334">
                  <c:v>-1.34728125</c:v>
                </c:pt>
                <c:pt idx="335">
                  <c:v>-1.30803125</c:v>
                </c:pt>
                <c:pt idx="336">
                  <c:v>-1.26618125</c:v>
                </c:pt>
                <c:pt idx="337">
                  <c:v>-1.2532000000000001</c:v>
                </c:pt>
                <c:pt idx="338">
                  <c:v>-1.2232500000000002</c:v>
                </c:pt>
                <c:pt idx="339">
                  <c:v>-1.1382937500000001</c:v>
                </c:pt>
                <c:pt idx="340">
                  <c:v>-1.01039375</c:v>
                </c:pt>
                <c:pt idx="341">
                  <c:v>-0.89333124999999991</c:v>
                </c:pt>
                <c:pt idx="342">
                  <c:v>-0.79501250000000001</c:v>
                </c:pt>
                <c:pt idx="343">
                  <c:v>-0.75776249999999989</c:v>
                </c:pt>
                <c:pt idx="344">
                  <c:v>-0.78990624999999981</c:v>
                </c:pt>
                <c:pt idx="345">
                  <c:v>-0.81263124999999992</c:v>
                </c:pt>
                <c:pt idx="346">
                  <c:v>-0.81925000000000003</c:v>
                </c:pt>
                <c:pt idx="347">
                  <c:v>-0.89693125000000018</c:v>
                </c:pt>
                <c:pt idx="348">
                  <c:v>-1.01811875</c:v>
                </c:pt>
                <c:pt idx="349">
                  <c:v>-1.0828937499999998</c:v>
                </c:pt>
                <c:pt idx="350">
                  <c:v>-1.080775</c:v>
                </c:pt>
                <c:pt idx="351">
                  <c:v>-1.0682312499999997</c:v>
                </c:pt>
                <c:pt idx="352">
                  <c:v>-1.077825</c:v>
                </c:pt>
                <c:pt idx="353">
                  <c:v>-1.16026875</c:v>
                </c:pt>
                <c:pt idx="354">
                  <c:v>-1.3101625000000001</c:v>
                </c:pt>
                <c:pt idx="355">
                  <c:v>-1.43473125</c:v>
                </c:pt>
                <c:pt idx="356">
                  <c:v>-1.4788062500000003</c:v>
                </c:pt>
                <c:pt idx="357">
                  <c:v>-1.4325687499999999</c:v>
                </c:pt>
                <c:pt idx="358">
                  <c:v>-1.3018375</c:v>
                </c:pt>
                <c:pt idx="359">
                  <c:v>-1.158725</c:v>
                </c:pt>
                <c:pt idx="360">
                  <c:v>-1.0465625000000001</c:v>
                </c:pt>
                <c:pt idx="361">
                  <c:v>-0.97407500000000014</c:v>
                </c:pt>
                <c:pt idx="362">
                  <c:v>-0.91065000000000029</c:v>
                </c:pt>
                <c:pt idx="363">
                  <c:v>-0.84021875000000001</c:v>
                </c:pt>
                <c:pt idx="364">
                  <c:v>-0.82421875</c:v>
                </c:pt>
                <c:pt idx="365">
                  <c:v>-0.85825000000000007</c:v>
                </c:pt>
                <c:pt idx="366">
                  <c:v>-0.87003125000000003</c:v>
                </c:pt>
                <c:pt idx="367">
                  <c:v>-0.8468</c:v>
                </c:pt>
                <c:pt idx="368">
                  <c:v>-0.79669999999999996</c:v>
                </c:pt>
                <c:pt idx="369">
                  <c:v>-0.72425000000000006</c:v>
                </c:pt>
                <c:pt idx="370">
                  <c:v>-0.66421249999999987</c:v>
                </c:pt>
                <c:pt idx="371">
                  <c:v>-0.66168124999999989</c:v>
                </c:pt>
                <c:pt idx="372">
                  <c:v>-0.73549375000000006</c:v>
                </c:pt>
                <c:pt idx="373">
                  <c:v>-0.81533750000000005</c:v>
                </c:pt>
                <c:pt idx="374">
                  <c:v>-0.78877500000000023</c:v>
                </c:pt>
                <c:pt idx="375">
                  <c:v>-0.69201874999999979</c:v>
                </c:pt>
                <c:pt idx="376">
                  <c:v>-0.59555625000000001</c:v>
                </c:pt>
                <c:pt idx="377">
                  <c:v>-0.47807500000000025</c:v>
                </c:pt>
                <c:pt idx="378">
                  <c:v>-0.37410624999999986</c:v>
                </c:pt>
                <c:pt idx="379">
                  <c:v>-0.37423125000000018</c:v>
                </c:pt>
                <c:pt idx="380">
                  <c:v>-0.46855625000000012</c:v>
                </c:pt>
                <c:pt idx="381">
                  <c:v>-0.60273750000000004</c:v>
                </c:pt>
                <c:pt idx="382">
                  <c:v>-0.68869999999999998</c:v>
                </c:pt>
                <c:pt idx="383">
                  <c:v>-0.72130625000000004</c:v>
                </c:pt>
                <c:pt idx="384">
                  <c:v>-0.72342499999999998</c:v>
                </c:pt>
                <c:pt idx="385">
                  <c:v>-0.75680000000000036</c:v>
                </c:pt>
                <c:pt idx="386">
                  <c:v>-0.88548749999999998</c:v>
                </c:pt>
                <c:pt idx="387">
                  <c:v>-1.0988812499999998</c:v>
                </c:pt>
                <c:pt idx="388">
                  <c:v>-1.2913187499999998</c:v>
                </c:pt>
                <c:pt idx="389">
                  <c:v>-1.3961625</c:v>
                </c:pt>
                <c:pt idx="390">
                  <c:v>-1.4103375</c:v>
                </c:pt>
                <c:pt idx="391">
                  <c:v>-1.36880625</c:v>
                </c:pt>
                <c:pt idx="392">
                  <c:v>-1.3157312499999998</c:v>
                </c:pt>
                <c:pt idx="393">
                  <c:v>-1.3016625000000002</c:v>
                </c:pt>
                <c:pt idx="394">
                  <c:v>-1.3953499999999999</c:v>
                </c:pt>
                <c:pt idx="395">
                  <c:v>-1.5942750000000001</c:v>
                </c:pt>
                <c:pt idx="396">
                  <c:v>-1.8043125</c:v>
                </c:pt>
                <c:pt idx="397">
                  <c:v>-1.92101875</c:v>
                </c:pt>
                <c:pt idx="398">
                  <c:v>-1.8977187500000001</c:v>
                </c:pt>
                <c:pt idx="399">
                  <c:v>-1.7909374999999996</c:v>
                </c:pt>
                <c:pt idx="400">
                  <c:v>-1.7249624999999997</c:v>
                </c:pt>
                <c:pt idx="401">
                  <c:v>-1.7479687500000001</c:v>
                </c:pt>
                <c:pt idx="402">
                  <c:v>-1.7731562500000002</c:v>
                </c:pt>
                <c:pt idx="403">
                  <c:v>-1.7602187499999999</c:v>
                </c:pt>
                <c:pt idx="404">
                  <c:v>-1.7246687500000002</c:v>
                </c:pt>
                <c:pt idx="405">
                  <c:v>-1.6810937500000001</c:v>
                </c:pt>
                <c:pt idx="406">
                  <c:v>-1.6123375000000002</c:v>
                </c:pt>
                <c:pt idx="407">
                  <c:v>-1.5290499999999998</c:v>
                </c:pt>
                <c:pt idx="408">
                  <c:v>-1.4466625</c:v>
                </c:pt>
                <c:pt idx="409">
                  <c:v>-1.3459249999999998</c:v>
                </c:pt>
                <c:pt idx="410">
                  <c:v>-1.270275</c:v>
                </c:pt>
                <c:pt idx="411">
                  <c:v>-1.2670812499999999</c:v>
                </c:pt>
                <c:pt idx="412">
                  <c:v>-1.3114062500000001</c:v>
                </c:pt>
                <c:pt idx="413">
                  <c:v>-1.3363499999999999</c:v>
                </c:pt>
                <c:pt idx="414">
                  <c:v>-1.35909375</c:v>
                </c:pt>
                <c:pt idx="415">
                  <c:v>-1.3560875000000001</c:v>
                </c:pt>
                <c:pt idx="416">
                  <c:v>-1.3001875000000001</c:v>
                </c:pt>
                <c:pt idx="417">
                  <c:v>-1.2194499999999999</c:v>
                </c:pt>
                <c:pt idx="418">
                  <c:v>-1.1430125</c:v>
                </c:pt>
                <c:pt idx="419">
                  <c:v>-1.08135625</c:v>
                </c:pt>
                <c:pt idx="420">
                  <c:v>-1.0526125</c:v>
                </c:pt>
                <c:pt idx="421">
                  <c:v>-1.077725</c:v>
                </c:pt>
                <c:pt idx="422">
                  <c:v>-1.0725499999999999</c:v>
                </c:pt>
                <c:pt idx="423">
                  <c:v>-1.0083187499999999</c:v>
                </c:pt>
                <c:pt idx="424">
                  <c:v>-0.92627499999999996</c:v>
                </c:pt>
                <c:pt idx="425">
                  <c:v>-0.85398750000000001</c:v>
                </c:pt>
                <c:pt idx="426">
                  <c:v>-0.79884999999999995</c:v>
                </c:pt>
                <c:pt idx="427">
                  <c:v>-0.77594375000000015</c:v>
                </c:pt>
                <c:pt idx="428">
                  <c:v>-0.76578125000000008</c:v>
                </c:pt>
                <c:pt idx="429">
                  <c:v>-0.75431874999999993</c:v>
                </c:pt>
                <c:pt idx="430">
                  <c:v>-0.74169375000000004</c:v>
                </c:pt>
                <c:pt idx="431">
                  <c:v>-0.70204999999999995</c:v>
                </c:pt>
                <c:pt idx="432">
                  <c:v>-0.62858125000000009</c:v>
                </c:pt>
                <c:pt idx="433">
                  <c:v>-0.56652499999999995</c:v>
                </c:pt>
                <c:pt idx="434">
                  <c:v>-0.53051249999999983</c:v>
                </c:pt>
                <c:pt idx="435">
                  <c:v>-0.54138750000000002</c:v>
                </c:pt>
                <c:pt idx="436">
                  <c:v>-0.57189374999999987</c:v>
                </c:pt>
                <c:pt idx="437">
                  <c:v>-0.58181250000000007</c:v>
                </c:pt>
                <c:pt idx="438">
                  <c:v>-0.52361250000000004</c:v>
                </c:pt>
                <c:pt idx="439">
                  <c:v>-0.41386250000000002</c:v>
                </c:pt>
                <c:pt idx="440">
                  <c:v>-0.29814374999999982</c:v>
                </c:pt>
                <c:pt idx="441">
                  <c:v>-0.23958124999999991</c:v>
                </c:pt>
                <c:pt idx="442">
                  <c:v>-0.23976249999999993</c:v>
                </c:pt>
                <c:pt idx="443">
                  <c:v>-0.25998750000000009</c:v>
                </c:pt>
                <c:pt idx="444">
                  <c:v>-0.29588750000000008</c:v>
                </c:pt>
                <c:pt idx="445">
                  <c:v>-0.38153125000000004</c:v>
                </c:pt>
                <c:pt idx="446">
                  <c:v>-0.44993749999999999</c:v>
                </c:pt>
                <c:pt idx="447">
                  <c:v>-0.41300000000000003</c:v>
                </c:pt>
                <c:pt idx="448">
                  <c:v>-0.26734999999999998</c:v>
                </c:pt>
                <c:pt idx="449">
                  <c:v>-9.1124999999999956E-2</c:v>
                </c:pt>
                <c:pt idx="450">
                  <c:v>1.8874999999999864E-3</c:v>
                </c:pt>
                <c:pt idx="451">
                  <c:v>-6.4312499999998884E-3</c:v>
                </c:pt>
                <c:pt idx="452">
                  <c:v>-3.2743749999999905E-2</c:v>
                </c:pt>
                <c:pt idx="453">
                  <c:v>2.8381249999999941E-2</c:v>
                </c:pt>
                <c:pt idx="454">
                  <c:v>0.14178125000000005</c:v>
                </c:pt>
                <c:pt idx="455">
                  <c:v>0.20795625000000006</c:v>
                </c:pt>
                <c:pt idx="456">
                  <c:v>0.19643125000000003</c:v>
                </c:pt>
                <c:pt idx="457">
                  <c:v>0.15166249999999987</c:v>
                </c:pt>
                <c:pt idx="458">
                  <c:v>0.11823750000000005</c:v>
                </c:pt>
                <c:pt idx="459">
                  <c:v>0.11416875000000015</c:v>
                </c:pt>
                <c:pt idx="460">
                  <c:v>0.16716874999999992</c:v>
                </c:pt>
                <c:pt idx="461">
                  <c:v>0.29611875000000004</c:v>
                </c:pt>
                <c:pt idx="462">
                  <c:v>0.41995624999999992</c:v>
                </c:pt>
                <c:pt idx="463">
                  <c:v>0.4640312499999999</c:v>
                </c:pt>
                <c:pt idx="464">
                  <c:v>0.41001249999999989</c:v>
                </c:pt>
                <c:pt idx="465">
                  <c:v>0.32385000000000014</c:v>
                </c:pt>
                <c:pt idx="466">
                  <c:v>0.26716250000000008</c:v>
                </c:pt>
                <c:pt idx="467">
                  <c:v>0.27980624999999998</c:v>
                </c:pt>
                <c:pt idx="468">
                  <c:v>0.31375625000000001</c:v>
                </c:pt>
                <c:pt idx="469">
                  <c:v>0.34163125</c:v>
                </c:pt>
                <c:pt idx="470">
                  <c:v>0.4134500000000001</c:v>
                </c:pt>
                <c:pt idx="471">
                  <c:v>0.52770624999999993</c:v>
                </c:pt>
                <c:pt idx="472">
                  <c:v>0.64022500000000004</c:v>
                </c:pt>
                <c:pt idx="473">
                  <c:v>0.70846249999999977</c:v>
                </c:pt>
                <c:pt idx="474">
                  <c:v>0.77106250000000021</c:v>
                </c:pt>
                <c:pt idx="475">
                  <c:v>0.84159374999999992</c:v>
                </c:pt>
                <c:pt idx="476">
                  <c:v>0.86973124999999984</c:v>
                </c:pt>
                <c:pt idx="477">
                  <c:v>0.86981874999999986</c:v>
                </c:pt>
                <c:pt idx="478">
                  <c:v>0.84330624999999992</c:v>
                </c:pt>
                <c:pt idx="479">
                  <c:v>0.79484999999999995</c:v>
                </c:pt>
                <c:pt idx="480">
                  <c:v>0.7780125</c:v>
                </c:pt>
                <c:pt idx="481">
                  <c:v>0.71029374999999995</c:v>
                </c:pt>
                <c:pt idx="482">
                  <c:v>0.56999375000000019</c:v>
                </c:pt>
                <c:pt idx="483">
                  <c:v>0.40205000000000002</c:v>
                </c:pt>
                <c:pt idx="484">
                  <c:v>0.2541750000000001</c:v>
                </c:pt>
                <c:pt idx="485">
                  <c:v>0.10998750000000007</c:v>
                </c:pt>
                <c:pt idx="486">
                  <c:v>-5.0606250000000019E-2</c:v>
                </c:pt>
                <c:pt idx="487">
                  <c:v>-0.26823749999999996</c:v>
                </c:pt>
                <c:pt idx="488">
                  <c:v>-0.53415624999999989</c:v>
                </c:pt>
                <c:pt idx="489">
                  <c:v>-0.8134937499999999</c:v>
                </c:pt>
                <c:pt idx="490">
                  <c:v>-1.0500750000000001</c:v>
                </c:pt>
                <c:pt idx="491">
                  <c:v>-1.1736937499999998</c:v>
                </c:pt>
                <c:pt idx="492">
                  <c:v>-1.1818062500000002</c:v>
                </c:pt>
                <c:pt idx="493">
                  <c:v>-1.1146687500000001</c:v>
                </c:pt>
                <c:pt idx="494">
                  <c:v>-1.01171875</c:v>
                </c:pt>
                <c:pt idx="495">
                  <c:v>-0.8778125</c:v>
                </c:pt>
                <c:pt idx="496">
                  <c:v>-0.73898750000000013</c:v>
                </c:pt>
                <c:pt idx="497">
                  <c:v>-0.60787500000000005</c:v>
                </c:pt>
                <c:pt idx="498">
                  <c:v>-0.49627500000000002</c:v>
                </c:pt>
                <c:pt idx="499">
                  <c:v>-0.41882499999999995</c:v>
                </c:pt>
                <c:pt idx="500">
                  <c:v>-0.35945624999999998</c:v>
                </c:pt>
                <c:pt idx="501">
                  <c:v>-0.33378750000000001</c:v>
                </c:pt>
                <c:pt idx="502">
                  <c:v>-0.29342499999999994</c:v>
                </c:pt>
                <c:pt idx="503">
                  <c:v>-0.26516874999999995</c:v>
                </c:pt>
                <c:pt idx="504">
                  <c:v>-0.30856874999999995</c:v>
                </c:pt>
                <c:pt idx="505">
                  <c:v>-0.40733124999999992</c:v>
                </c:pt>
                <c:pt idx="506">
                  <c:v>-0.50047499999999978</c:v>
                </c:pt>
                <c:pt idx="507">
                  <c:v>-0.52047500000000013</c:v>
                </c:pt>
                <c:pt idx="508">
                  <c:v>-0.48793750000000002</c:v>
                </c:pt>
                <c:pt idx="509">
                  <c:v>-0.43356250000000007</c:v>
                </c:pt>
                <c:pt idx="510">
                  <c:v>-0.35760625000000001</c:v>
                </c:pt>
                <c:pt idx="511">
                  <c:v>-0.26461249999999997</c:v>
                </c:pt>
                <c:pt idx="512">
                  <c:v>-0.18343750000000017</c:v>
                </c:pt>
                <c:pt idx="513">
                  <c:v>-0.10698125000000004</c:v>
                </c:pt>
                <c:pt idx="514">
                  <c:v>-5.1168749999999832E-2</c:v>
                </c:pt>
                <c:pt idx="515">
                  <c:v>-2.9593750000000071E-2</c:v>
                </c:pt>
                <c:pt idx="516">
                  <c:v>4.4193750000000045E-2</c:v>
                </c:pt>
                <c:pt idx="517">
                  <c:v>0.19810625000000004</c:v>
                </c:pt>
                <c:pt idx="518">
                  <c:v>0.39747500000000013</c:v>
                </c:pt>
                <c:pt idx="519">
                  <c:v>0.57256250000000009</c:v>
                </c:pt>
                <c:pt idx="520">
                  <c:v>0.67832500000000007</c:v>
                </c:pt>
                <c:pt idx="521">
                  <c:v>0.72244375000000005</c:v>
                </c:pt>
                <c:pt idx="522">
                  <c:v>0.6776812499999999</c:v>
                </c:pt>
                <c:pt idx="523">
                  <c:v>0.54790624999999993</c:v>
                </c:pt>
                <c:pt idx="524">
                  <c:v>0.37415624999999997</c:v>
                </c:pt>
                <c:pt idx="525">
                  <c:v>0.20218750000000021</c:v>
                </c:pt>
                <c:pt idx="526">
                  <c:v>5.935E-2</c:v>
                </c:pt>
                <c:pt idx="527">
                  <c:v>-4.646249999999999E-2</c:v>
                </c:pt>
                <c:pt idx="528">
                  <c:v>-8.7637500000000035E-2</c:v>
                </c:pt>
                <c:pt idx="529">
                  <c:v>-2.8856249999999972E-2</c:v>
                </c:pt>
                <c:pt idx="530">
                  <c:v>8.0137499999999917E-2</c:v>
                </c:pt>
                <c:pt idx="531">
                  <c:v>0.13171250000000001</c:v>
                </c:pt>
                <c:pt idx="532">
                  <c:v>0.11013124999999988</c:v>
                </c:pt>
                <c:pt idx="533">
                  <c:v>0.11199374999999995</c:v>
                </c:pt>
                <c:pt idx="534">
                  <c:v>0.22948750000000001</c:v>
                </c:pt>
                <c:pt idx="535">
                  <c:v>0.38650000000000018</c:v>
                </c:pt>
                <c:pt idx="536">
                  <c:v>0.45060624999999993</c:v>
                </c:pt>
                <c:pt idx="537">
                  <c:v>0.38169999999999982</c:v>
                </c:pt>
                <c:pt idx="538">
                  <c:v>0.27177499999999993</c:v>
                </c:pt>
                <c:pt idx="539">
                  <c:v>0.19147500000000012</c:v>
                </c:pt>
                <c:pt idx="540">
                  <c:v>0.14543125000000007</c:v>
                </c:pt>
                <c:pt idx="541">
                  <c:v>7.5281250000000244E-2</c:v>
                </c:pt>
                <c:pt idx="542">
                  <c:v>-6.434374999999995E-2</c:v>
                </c:pt>
                <c:pt idx="543">
                  <c:v>-0.21414374999999961</c:v>
                </c:pt>
                <c:pt idx="544">
                  <c:v>-0.39209374999999969</c:v>
                </c:pt>
                <c:pt idx="545">
                  <c:v>-0.59096874999999993</c:v>
                </c:pt>
                <c:pt idx="546">
                  <c:v>-0.76889999999999992</c:v>
                </c:pt>
                <c:pt idx="547">
                  <c:v>-0.88629374999999988</c:v>
                </c:pt>
                <c:pt idx="548">
                  <c:v>-0.90168125000000021</c:v>
                </c:pt>
                <c:pt idx="549">
                  <c:v>-0.86768750000000028</c:v>
                </c:pt>
                <c:pt idx="550">
                  <c:v>-0.86539374999999974</c:v>
                </c:pt>
                <c:pt idx="551">
                  <c:v>-0.83693125000000013</c:v>
                </c:pt>
                <c:pt idx="552">
                  <c:v>-0.73424375000000019</c:v>
                </c:pt>
                <c:pt idx="553">
                  <c:v>-0.62274375000000015</c:v>
                </c:pt>
                <c:pt idx="554">
                  <c:v>-0.56808750000000019</c:v>
                </c:pt>
                <c:pt idx="555">
                  <c:v>-0.56431249999999988</c:v>
                </c:pt>
                <c:pt idx="556">
                  <c:v>-0.52622500000000039</c:v>
                </c:pt>
                <c:pt idx="557">
                  <c:v>-0.43352500000000016</c:v>
                </c:pt>
                <c:pt idx="558">
                  <c:v>-0.32095625000000017</c:v>
                </c:pt>
                <c:pt idx="559">
                  <c:v>-0.25188124999999989</c:v>
                </c:pt>
                <c:pt idx="560">
                  <c:v>-0.22666875000000031</c:v>
                </c:pt>
                <c:pt idx="561">
                  <c:v>-0.24363124999999994</c:v>
                </c:pt>
                <c:pt idx="562">
                  <c:v>-0.28671875000000024</c:v>
                </c:pt>
                <c:pt idx="563">
                  <c:v>-0.29973749999999966</c:v>
                </c:pt>
                <c:pt idx="564">
                  <c:v>-0.25453125000000032</c:v>
                </c:pt>
                <c:pt idx="565">
                  <c:v>-0.20369375000000003</c:v>
                </c:pt>
                <c:pt idx="566">
                  <c:v>-0.20258750000000003</c:v>
                </c:pt>
                <c:pt idx="567">
                  <c:v>-0.32143749999999999</c:v>
                </c:pt>
                <c:pt idx="568">
                  <c:v>-0.5385937500000002</c:v>
                </c:pt>
                <c:pt idx="569">
                  <c:v>-0.70591250000000016</c:v>
                </c:pt>
                <c:pt idx="570">
                  <c:v>-0.70931874999999989</c:v>
                </c:pt>
                <c:pt idx="571">
                  <c:v>-0.58925624999999981</c:v>
                </c:pt>
                <c:pt idx="572">
                  <c:v>-0.43967499999999998</c:v>
                </c:pt>
                <c:pt idx="573">
                  <c:v>-0.25591249999999977</c:v>
                </c:pt>
                <c:pt idx="574">
                  <c:v>-1.7181250000000176E-2</c:v>
                </c:pt>
                <c:pt idx="575">
                  <c:v>0.1704375000000001</c:v>
                </c:pt>
                <c:pt idx="576">
                  <c:v>0.22714375000000009</c:v>
                </c:pt>
                <c:pt idx="577">
                  <c:v>0.16180624999999971</c:v>
                </c:pt>
                <c:pt idx="578">
                  <c:v>6.6831249999999953E-2</c:v>
                </c:pt>
                <c:pt idx="579">
                  <c:v>4.3125000000000087E-2</c:v>
                </c:pt>
                <c:pt idx="580">
                  <c:v>8.7756250000000133E-2</c:v>
                </c:pt>
                <c:pt idx="581">
                  <c:v>0.22429375000000012</c:v>
                </c:pt>
                <c:pt idx="582">
                  <c:v>0.43461875</c:v>
                </c:pt>
                <c:pt idx="583">
                  <c:v>0.69394374999999986</c:v>
                </c:pt>
                <c:pt idx="584">
                  <c:v>0.90561249999999993</c:v>
                </c:pt>
                <c:pt idx="585">
                  <c:v>1.039075</c:v>
                </c:pt>
                <c:pt idx="586">
                  <c:v>1.10625</c:v>
                </c:pt>
                <c:pt idx="587">
                  <c:v>1.1369187500000002</c:v>
                </c:pt>
                <c:pt idx="588">
                  <c:v>1.1876562500000001</c:v>
                </c:pt>
                <c:pt idx="589">
                  <c:v>1.2598375000000002</c:v>
                </c:pt>
                <c:pt idx="590">
                  <c:v>1.2863312500000001</c:v>
                </c:pt>
                <c:pt idx="591">
                  <c:v>1.2927187500000001</c:v>
                </c:pt>
                <c:pt idx="592">
                  <c:v>1.38168125</c:v>
                </c:pt>
                <c:pt idx="593">
                  <c:v>1.5054250000000002</c:v>
                </c:pt>
                <c:pt idx="594">
                  <c:v>1.5911437499999999</c:v>
                </c:pt>
                <c:pt idx="595">
                  <c:v>1.6125312500000002</c:v>
                </c:pt>
                <c:pt idx="596">
                  <c:v>1.61539375</c:v>
                </c:pt>
                <c:pt idx="597">
                  <c:v>1.6320062499999999</c:v>
                </c:pt>
                <c:pt idx="598">
                  <c:v>1.6303687499999999</c:v>
                </c:pt>
                <c:pt idx="599">
                  <c:v>1.5751687500000002</c:v>
                </c:pt>
                <c:pt idx="600">
                  <c:v>1.42560625</c:v>
                </c:pt>
                <c:pt idx="601">
                  <c:v>1.23915625</c:v>
                </c:pt>
                <c:pt idx="602">
                  <c:v>1.1200062500000003</c:v>
                </c:pt>
                <c:pt idx="603">
                  <c:v>1.0830562500000003</c:v>
                </c:pt>
                <c:pt idx="604">
                  <c:v>1.0234624999999999</c:v>
                </c:pt>
                <c:pt idx="605">
                  <c:v>0.87351875000000012</c:v>
                </c:pt>
                <c:pt idx="606">
                  <c:v>0.74803124999999993</c:v>
                </c:pt>
                <c:pt idx="607">
                  <c:v>0.76126874999999994</c:v>
                </c:pt>
                <c:pt idx="608">
                  <c:v>0.84492500000000015</c:v>
                </c:pt>
                <c:pt idx="609">
                  <c:v>0.96393124999999991</c:v>
                </c:pt>
                <c:pt idx="610">
                  <c:v>1.0810187500000004</c:v>
                </c:pt>
                <c:pt idx="611">
                  <c:v>1.14965625</c:v>
                </c:pt>
                <c:pt idx="612">
                  <c:v>1.1687625000000001</c:v>
                </c:pt>
                <c:pt idx="613">
                  <c:v>1.1962374999999998</c:v>
                </c:pt>
                <c:pt idx="614">
                  <c:v>1.28580625</c:v>
                </c:pt>
                <c:pt idx="615">
                  <c:v>1.4410812500000001</c:v>
                </c:pt>
                <c:pt idx="616">
                  <c:v>1.6165750000000001</c:v>
                </c:pt>
                <c:pt idx="617">
                  <c:v>1.7491062500000003</c:v>
                </c:pt>
                <c:pt idx="618">
                  <c:v>1.8126312500000004</c:v>
                </c:pt>
                <c:pt idx="619">
                  <c:v>1.8477125000000001</c:v>
                </c:pt>
                <c:pt idx="620">
                  <c:v>1.8981562499999995</c:v>
                </c:pt>
                <c:pt idx="621">
                  <c:v>1.9851562500000002</c:v>
                </c:pt>
                <c:pt idx="622">
                  <c:v>2.0920937500000001</c:v>
                </c:pt>
                <c:pt idx="623">
                  <c:v>2.14891875</c:v>
                </c:pt>
                <c:pt idx="624">
                  <c:v>2.1828062500000001</c:v>
                </c:pt>
                <c:pt idx="625">
                  <c:v>2.2141187499999999</c:v>
                </c:pt>
                <c:pt idx="626">
                  <c:v>2.19598125</c:v>
                </c:pt>
                <c:pt idx="627">
                  <c:v>2.1710125000000002</c:v>
                </c:pt>
                <c:pt idx="628">
                  <c:v>2.1705437500000002</c:v>
                </c:pt>
                <c:pt idx="629">
                  <c:v>2.17709375</c:v>
                </c:pt>
                <c:pt idx="630">
                  <c:v>2.1942187500000001</c:v>
                </c:pt>
                <c:pt idx="631">
                  <c:v>2.2492125000000001</c:v>
                </c:pt>
                <c:pt idx="632">
                  <c:v>2.3256062499999999</c:v>
                </c:pt>
                <c:pt idx="633">
                  <c:v>2.3549249999999997</c:v>
                </c:pt>
                <c:pt idx="634">
                  <c:v>2.28916875</c:v>
                </c:pt>
                <c:pt idx="635">
                  <c:v>2.1878437499999999</c:v>
                </c:pt>
                <c:pt idx="636">
                  <c:v>2.1009375000000001</c:v>
                </c:pt>
                <c:pt idx="637">
                  <c:v>2.0604312499999997</c:v>
                </c:pt>
                <c:pt idx="638">
                  <c:v>2.1053562499999998</c:v>
                </c:pt>
                <c:pt idx="639">
                  <c:v>2.2047937499999999</c:v>
                </c:pt>
                <c:pt idx="640">
                  <c:v>2.2610375</c:v>
                </c:pt>
                <c:pt idx="641">
                  <c:v>2.2637874999999998</c:v>
                </c:pt>
                <c:pt idx="642">
                  <c:v>2.2653937499999999</c:v>
                </c:pt>
                <c:pt idx="643">
                  <c:v>2.3231999999999999</c:v>
                </c:pt>
                <c:pt idx="644">
                  <c:v>2.4450687499999999</c:v>
                </c:pt>
                <c:pt idx="645">
                  <c:v>2.6092</c:v>
                </c:pt>
                <c:pt idx="646">
                  <c:v>2.8118875000000001</c:v>
                </c:pt>
                <c:pt idx="647">
                  <c:v>3.0573437500000002</c:v>
                </c:pt>
                <c:pt idx="648">
                  <c:v>3.2970999999999995</c:v>
                </c:pt>
                <c:pt idx="649">
                  <c:v>3.4947062500000001</c:v>
                </c:pt>
                <c:pt idx="650">
                  <c:v>3.6299125000000001</c:v>
                </c:pt>
                <c:pt idx="651">
                  <c:v>3.6768062500000003</c:v>
                </c:pt>
                <c:pt idx="652">
                  <c:v>3.6799062500000006</c:v>
                </c:pt>
                <c:pt idx="653">
                  <c:v>3.6690749999999994</c:v>
                </c:pt>
                <c:pt idx="654">
                  <c:v>3.62155</c:v>
                </c:pt>
                <c:pt idx="655">
                  <c:v>3.5761624999999997</c:v>
                </c:pt>
                <c:pt idx="656">
                  <c:v>3.5230187500000003</c:v>
                </c:pt>
                <c:pt idx="657">
                  <c:v>3.4646437499999996</c:v>
                </c:pt>
                <c:pt idx="658">
                  <c:v>3.4276999999999997</c:v>
                </c:pt>
                <c:pt idx="659">
                  <c:v>3.4183687500000004</c:v>
                </c:pt>
                <c:pt idx="660">
                  <c:v>3.4220312499999999</c:v>
                </c:pt>
                <c:pt idx="661">
                  <c:v>3.5036687499999997</c:v>
                </c:pt>
                <c:pt idx="662">
                  <c:v>3.6598500000000005</c:v>
                </c:pt>
                <c:pt idx="663">
                  <c:v>3.7772812499999997</c:v>
                </c:pt>
                <c:pt idx="664">
                  <c:v>3.78875625</c:v>
                </c:pt>
                <c:pt idx="665">
                  <c:v>3.7166562499999998</c:v>
                </c:pt>
                <c:pt idx="666">
                  <c:v>3.597575</c:v>
                </c:pt>
                <c:pt idx="667">
                  <c:v>3.4771625000000004</c:v>
                </c:pt>
                <c:pt idx="668">
                  <c:v>3.39851875</c:v>
                </c:pt>
                <c:pt idx="669">
                  <c:v>3.35889375</c:v>
                </c:pt>
                <c:pt idx="670">
                  <c:v>3.3529625000000003</c:v>
                </c:pt>
                <c:pt idx="671">
                  <c:v>3.33395625</c:v>
                </c:pt>
                <c:pt idx="672">
                  <c:v>3.3618687500000002</c:v>
                </c:pt>
                <c:pt idx="673">
                  <c:v>3.4541875000000002</c:v>
                </c:pt>
                <c:pt idx="674">
                  <c:v>3.586325</c:v>
                </c:pt>
                <c:pt idx="675">
                  <c:v>3.7201687499999996</c:v>
                </c:pt>
                <c:pt idx="676">
                  <c:v>3.81353125</c:v>
                </c:pt>
                <c:pt idx="677">
                  <c:v>3.8601125000000001</c:v>
                </c:pt>
                <c:pt idx="678">
                  <c:v>3.9027437500000004</c:v>
                </c:pt>
                <c:pt idx="679">
                  <c:v>3.9723937500000002</c:v>
                </c:pt>
                <c:pt idx="680">
                  <c:v>4.0232312500000003</c:v>
                </c:pt>
                <c:pt idx="681">
                  <c:v>4.03384375</c:v>
                </c:pt>
                <c:pt idx="682">
                  <c:v>4.04583125</c:v>
                </c:pt>
                <c:pt idx="683">
                  <c:v>4.0269562500000005</c:v>
                </c:pt>
                <c:pt idx="684">
                  <c:v>3.9768750000000006</c:v>
                </c:pt>
                <c:pt idx="685">
                  <c:v>3.96216875</c:v>
                </c:pt>
                <c:pt idx="686">
                  <c:v>4.0254125000000007</c:v>
                </c:pt>
                <c:pt idx="687">
                  <c:v>4.1047499999999992</c:v>
                </c:pt>
                <c:pt idx="688">
                  <c:v>4.1734187500000006</c:v>
                </c:pt>
                <c:pt idx="689">
                  <c:v>4.2556374999999997</c:v>
                </c:pt>
                <c:pt idx="690">
                  <c:v>4.3254187499999999</c:v>
                </c:pt>
                <c:pt idx="691">
                  <c:v>4.3816812499999997</c:v>
                </c:pt>
                <c:pt idx="692">
                  <c:v>4.4156437500000001</c:v>
                </c:pt>
                <c:pt idx="693">
                  <c:v>4.4199874999999995</c:v>
                </c:pt>
                <c:pt idx="694">
                  <c:v>4.3751187500000004</c:v>
                </c:pt>
                <c:pt idx="695">
                  <c:v>4.35680625</c:v>
                </c:pt>
                <c:pt idx="696">
                  <c:v>4.4692937499999994</c:v>
                </c:pt>
                <c:pt idx="697">
                  <c:v>4.674175</c:v>
                </c:pt>
                <c:pt idx="698">
                  <c:v>4.9016000000000002</c:v>
                </c:pt>
                <c:pt idx="699">
                  <c:v>5.1125687500000003</c:v>
                </c:pt>
                <c:pt idx="700">
                  <c:v>5.27523125</c:v>
                </c:pt>
                <c:pt idx="701">
                  <c:v>5.3856999999999999</c:v>
                </c:pt>
                <c:pt idx="702">
                  <c:v>5.4732625000000006</c:v>
                </c:pt>
                <c:pt idx="703">
                  <c:v>5.5267499999999998</c:v>
                </c:pt>
                <c:pt idx="704">
                  <c:v>5.4824562500000003</c:v>
                </c:pt>
                <c:pt idx="705">
                  <c:v>5.3450562500000007</c:v>
                </c:pt>
                <c:pt idx="706">
                  <c:v>5.2184562499999991</c:v>
                </c:pt>
                <c:pt idx="707">
                  <c:v>5.1153062499999997</c:v>
                </c:pt>
                <c:pt idx="708">
                  <c:v>4.9643937500000002</c:v>
                </c:pt>
                <c:pt idx="709">
                  <c:v>4.79355625</c:v>
                </c:pt>
                <c:pt idx="710">
                  <c:v>4.6584500000000002</c:v>
                </c:pt>
                <c:pt idx="711">
                  <c:v>4.5758249999999991</c:v>
                </c:pt>
                <c:pt idx="712">
                  <c:v>4.5578624999999997</c:v>
                </c:pt>
                <c:pt idx="713">
                  <c:v>4.6087625000000001</c:v>
                </c:pt>
                <c:pt idx="714">
                  <c:v>4.7300500000000003</c:v>
                </c:pt>
                <c:pt idx="715">
                  <c:v>4.8190999999999997</c:v>
                </c:pt>
                <c:pt idx="716">
                  <c:v>4.8048812499999993</c:v>
                </c:pt>
                <c:pt idx="717">
                  <c:v>4.7447437500000005</c:v>
                </c:pt>
                <c:pt idx="718">
                  <c:v>4.7532874999999999</c:v>
                </c:pt>
                <c:pt idx="719">
                  <c:v>4.8302187499999993</c:v>
                </c:pt>
                <c:pt idx="720">
                  <c:v>4.8842875000000001</c:v>
                </c:pt>
                <c:pt idx="721">
                  <c:v>4.8515375000000001</c:v>
                </c:pt>
                <c:pt idx="722">
                  <c:v>4.7522124999999997</c:v>
                </c:pt>
                <c:pt idx="723">
                  <c:v>4.6544687500000004</c:v>
                </c:pt>
                <c:pt idx="724">
                  <c:v>4.6028624999999996</c:v>
                </c:pt>
                <c:pt idx="725">
                  <c:v>4.5782749999999997</c:v>
                </c:pt>
                <c:pt idx="726">
                  <c:v>4.5332625000000002</c:v>
                </c:pt>
                <c:pt idx="727">
                  <c:v>4.4594875000000007</c:v>
                </c:pt>
                <c:pt idx="728">
                  <c:v>4.4072125000000009</c:v>
                </c:pt>
                <c:pt idx="729">
                  <c:v>4.3709312499999999</c:v>
                </c:pt>
                <c:pt idx="730">
                  <c:v>4.3552625000000003</c:v>
                </c:pt>
                <c:pt idx="731">
                  <c:v>4.3649125</c:v>
                </c:pt>
                <c:pt idx="732">
                  <c:v>4.3566187499999991</c:v>
                </c:pt>
                <c:pt idx="733">
                  <c:v>4.3320937500000003</c:v>
                </c:pt>
                <c:pt idx="734">
                  <c:v>4.2971750000000002</c:v>
                </c:pt>
                <c:pt idx="735">
                  <c:v>4.2578062499999998</c:v>
                </c:pt>
                <c:pt idx="736">
                  <c:v>4.2413437499999995</c:v>
                </c:pt>
                <c:pt idx="737">
                  <c:v>4.2905625000000001</c:v>
                </c:pt>
                <c:pt idx="738">
                  <c:v>4.3021124999999998</c:v>
                </c:pt>
                <c:pt idx="739">
                  <c:v>4.1809624999999997</c:v>
                </c:pt>
                <c:pt idx="740">
                  <c:v>4.0010312499999996</c:v>
                </c:pt>
                <c:pt idx="741">
                  <c:v>3.8977750000000002</c:v>
                </c:pt>
                <c:pt idx="742">
                  <c:v>3.9059937499999995</c:v>
                </c:pt>
                <c:pt idx="743">
                  <c:v>3.9717375000000001</c:v>
                </c:pt>
                <c:pt idx="744">
                  <c:v>4.0486562499999996</c:v>
                </c:pt>
                <c:pt idx="745">
                  <c:v>4.1027249999999995</c:v>
                </c:pt>
                <c:pt idx="746">
                  <c:v>4.155337499999999</c:v>
                </c:pt>
                <c:pt idx="747">
                  <c:v>4.1572562500000005</c:v>
                </c:pt>
                <c:pt idx="748">
                  <c:v>4.0564000000000009</c:v>
                </c:pt>
                <c:pt idx="749">
                  <c:v>3.8967499999999999</c:v>
                </c:pt>
                <c:pt idx="750">
                  <c:v>3.7857812500000003</c:v>
                </c:pt>
                <c:pt idx="751">
                  <c:v>3.7671999999999994</c:v>
                </c:pt>
                <c:pt idx="752">
                  <c:v>3.7636625000000001</c:v>
                </c:pt>
                <c:pt idx="753">
                  <c:v>3.7246937500000001</c:v>
                </c:pt>
                <c:pt idx="754">
                  <c:v>3.6912500000000001</c:v>
                </c:pt>
                <c:pt idx="755">
                  <c:v>3.7278499999999997</c:v>
                </c:pt>
                <c:pt idx="756">
                  <c:v>3.8443687500000001</c:v>
                </c:pt>
                <c:pt idx="757">
                  <c:v>3.9788187500000003</c:v>
                </c:pt>
                <c:pt idx="758">
                  <c:v>4.0233062500000001</c:v>
                </c:pt>
                <c:pt idx="759">
                  <c:v>3.908325</c:v>
                </c:pt>
                <c:pt idx="760">
                  <c:v>3.6585687499999997</c:v>
                </c:pt>
                <c:pt idx="761">
                  <c:v>3.3578999999999994</c:v>
                </c:pt>
                <c:pt idx="762">
                  <c:v>3.1257125000000001</c:v>
                </c:pt>
                <c:pt idx="763">
                  <c:v>2.9918125</c:v>
                </c:pt>
                <c:pt idx="764">
                  <c:v>2.9222937499999997</c:v>
                </c:pt>
                <c:pt idx="765">
                  <c:v>2.8348375000000003</c:v>
                </c:pt>
                <c:pt idx="766">
                  <c:v>2.6988625000000006</c:v>
                </c:pt>
                <c:pt idx="767">
                  <c:v>2.58813125</c:v>
                </c:pt>
                <c:pt idx="768">
                  <c:v>2.5939000000000001</c:v>
                </c:pt>
                <c:pt idx="769">
                  <c:v>2.7395562499999997</c:v>
                </c:pt>
                <c:pt idx="770">
                  <c:v>2.9525812499999997</c:v>
                </c:pt>
                <c:pt idx="771">
                  <c:v>3.10910625</c:v>
                </c:pt>
                <c:pt idx="772">
                  <c:v>3.1691437500000004</c:v>
                </c:pt>
                <c:pt idx="773">
                  <c:v>3.1164499999999999</c:v>
                </c:pt>
                <c:pt idx="774">
                  <c:v>2.9802624999999998</c:v>
                </c:pt>
                <c:pt idx="775">
                  <c:v>2.81066875</c:v>
                </c:pt>
                <c:pt idx="776">
                  <c:v>2.6789749999999994</c:v>
                </c:pt>
                <c:pt idx="777">
                  <c:v>2.6390937499999998</c:v>
                </c:pt>
                <c:pt idx="778">
                  <c:v>2.6658312500000001</c:v>
                </c:pt>
                <c:pt idx="779">
                  <c:v>2.6811812499999994</c:v>
                </c:pt>
                <c:pt idx="780">
                  <c:v>2.6396937500000002</c:v>
                </c:pt>
                <c:pt idx="781">
                  <c:v>2.5634999999999999</c:v>
                </c:pt>
                <c:pt idx="782">
                  <c:v>2.5364749999999998</c:v>
                </c:pt>
                <c:pt idx="783">
                  <c:v>2.5835625000000002</c:v>
                </c:pt>
                <c:pt idx="784">
                  <c:v>2.6733624999999996</c:v>
                </c:pt>
                <c:pt idx="785">
                  <c:v>2.7496562500000001</c:v>
                </c:pt>
                <c:pt idx="786">
                  <c:v>2.8148687499999996</c:v>
                </c:pt>
                <c:pt idx="787">
                  <c:v>2.8914750000000002</c:v>
                </c:pt>
                <c:pt idx="788">
                  <c:v>2.9698562499999994</c:v>
                </c:pt>
                <c:pt idx="789">
                  <c:v>3.0637687499999999</c:v>
                </c:pt>
                <c:pt idx="790">
                  <c:v>3.17005625</c:v>
                </c:pt>
                <c:pt idx="791">
                  <c:v>3.2491500000000002</c:v>
                </c:pt>
                <c:pt idx="792">
                  <c:v>3.32916875</c:v>
                </c:pt>
                <c:pt idx="793">
                  <c:v>3.4142749999999995</c:v>
                </c:pt>
                <c:pt idx="794">
                  <c:v>3.3963562500000006</c:v>
                </c:pt>
                <c:pt idx="795">
                  <c:v>3.2626375000000003</c:v>
                </c:pt>
                <c:pt idx="796">
                  <c:v>3.0825562500000001</c:v>
                </c:pt>
                <c:pt idx="797">
                  <c:v>2.9189750000000001</c:v>
                </c:pt>
                <c:pt idx="798">
                  <c:v>2.82785625</c:v>
                </c:pt>
                <c:pt idx="799">
                  <c:v>2.769225</c:v>
                </c:pt>
                <c:pt idx="800">
                  <c:v>2.6933124999999998</c:v>
                </c:pt>
                <c:pt idx="801">
                  <c:v>2.5956000000000001</c:v>
                </c:pt>
                <c:pt idx="802">
                  <c:v>2.5104125000000006</c:v>
                </c:pt>
                <c:pt idx="803">
                  <c:v>2.4226249999999996</c:v>
                </c:pt>
                <c:pt idx="804">
                  <c:v>2.2940374999999991</c:v>
                </c:pt>
                <c:pt idx="805">
                  <c:v>2.1117374999999998</c:v>
                </c:pt>
                <c:pt idx="806">
                  <c:v>1.8692937500000006</c:v>
                </c:pt>
                <c:pt idx="807">
                  <c:v>1.5944875000000001</c:v>
                </c:pt>
                <c:pt idx="808">
                  <c:v>1.363375</c:v>
                </c:pt>
                <c:pt idx="809">
                  <c:v>1.2501437499999994</c:v>
                </c:pt>
                <c:pt idx="810">
                  <c:v>1.2457437500000004</c:v>
                </c:pt>
                <c:pt idx="811">
                  <c:v>1.3099374999999998</c:v>
                </c:pt>
                <c:pt idx="812">
                  <c:v>1.4197750000000002</c:v>
                </c:pt>
                <c:pt idx="813">
                  <c:v>1.5316624999999999</c:v>
                </c:pt>
                <c:pt idx="814">
                  <c:v>1.6062999999999996</c:v>
                </c:pt>
                <c:pt idx="815">
                  <c:v>1.6349374999999999</c:v>
                </c:pt>
                <c:pt idx="816">
                  <c:v>1.6477624999999998</c:v>
                </c:pt>
                <c:pt idx="817">
                  <c:v>1.7145187499999994</c:v>
                </c:pt>
                <c:pt idx="818">
                  <c:v>1.8486375000000002</c:v>
                </c:pt>
                <c:pt idx="819">
                  <c:v>2.0200624999999999</c:v>
                </c:pt>
                <c:pt idx="820">
                  <c:v>2.2028500000000006</c:v>
                </c:pt>
                <c:pt idx="821">
                  <c:v>2.3264812500000001</c:v>
                </c:pt>
                <c:pt idx="822">
                  <c:v>2.4032812499999996</c:v>
                </c:pt>
                <c:pt idx="823">
                  <c:v>2.4614187500000004</c:v>
                </c:pt>
                <c:pt idx="824">
                  <c:v>2.4789249999999998</c:v>
                </c:pt>
                <c:pt idx="825">
                  <c:v>2.4537374999999999</c:v>
                </c:pt>
                <c:pt idx="826">
                  <c:v>2.37814375</c:v>
                </c:pt>
                <c:pt idx="827">
                  <c:v>2.29488125</c:v>
                </c:pt>
                <c:pt idx="828">
                  <c:v>2.2370999999999994</c:v>
                </c:pt>
                <c:pt idx="829">
                  <c:v>2.2129812500000008</c:v>
                </c:pt>
                <c:pt idx="830">
                  <c:v>2.2036812499999998</c:v>
                </c:pt>
                <c:pt idx="831">
                  <c:v>2.1869375</c:v>
                </c:pt>
                <c:pt idx="832">
                  <c:v>2.1603124999999999</c:v>
                </c:pt>
                <c:pt idx="833">
                  <c:v>2.1089437500000003</c:v>
                </c:pt>
                <c:pt idx="834">
                  <c:v>2.0271624999999998</c:v>
                </c:pt>
                <c:pt idx="835">
                  <c:v>1.9302937499999997</c:v>
                </c:pt>
                <c:pt idx="836">
                  <c:v>1.8291437500000001</c:v>
                </c:pt>
                <c:pt idx="837">
                  <c:v>1.7423437499999999</c:v>
                </c:pt>
                <c:pt idx="838">
                  <c:v>1.7147937500000001</c:v>
                </c:pt>
                <c:pt idx="839">
                  <c:v>1.7716937500000003</c:v>
                </c:pt>
                <c:pt idx="840">
                  <c:v>1.7962812500000003</c:v>
                </c:pt>
                <c:pt idx="841">
                  <c:v>1.7455812500000001</c:v>
                </c:pt>
                <c:pt idx="842">
                  <c:v>1.6443375000000002</c:v>
                </c:pt>
                <c:pt idx="843">
                  <c:v>1.5461500000000004</c:v>
                </c:pt>
                <c:pt idx="844">
                  <c:v>1.4832624999999997</c:v>
                </c:pt>
                <c:pt idx="845">
                  <c:v>1.5003562500000003</c:v>
                </c:pt>
                <c:pt idx="846">
                  <c:v>1.6178687499999997</c:v>
                </c:pt>
                <c:pt idx="847">
                  <c:v>1.8062812500000001</c:v>
                </c:pt>
                <c:pt idx="848">
                  <c:v>2.0020375000000001</c:v>
                </c:pt>
                <c:pt idx="849">
                  <c:v>2.1340687500000004</c:v>
                </c:pt>
                <c:pt idx="850">
                  <c:v>2.1945999999999999</c:v>
                </c:pt>
                <c:pt idx="851">
                  <c:v>2.1941875000000004</c:v>
                </c:pt>
                <c:pt idx="852">
                  <c:v>2.1314562500000003</c:v>
                </c:pt>
                <c:pt idx="853">
                  <c:v>2.0856874999999997</c:v>
                </c:pt>
                <c:pt idx="854">
                  <c:v>2.0694625000000002</c:v>
                </c:pt>
                <c:pt idx="855">
                  <c:v>2.0316375000000004</c:v>
                </c:pt>
                <c:pt idx="856">
                  <c:v>1.9532375000000004</c:v>
                </c:pt>
                <c:pt idx="857">
                  <c:v>1.85185625</c:v>
                </c:pt>
                <c:pt idx="858">
                  <c:v>1.7411687500000006</c:v>
                </c:pt>
                <c:pt idx="859">
                  <c:v>1.6453062500000004</c:v>
                </c:pt>
                <c:pt idx="860">
                  <c:v>1.57004375</c:v>
                </c:pt>
                <c:pt idx="861">
                  <c:v>1.5044562499999998</c:v>
                </c:pt>
                <c:pt idx="862">
                  <c:v>1.4441312499999994</c:v>
                </c:pt>
                <c:pt idx="863">
                  <c:v>1.4278062500000006</c:v>
                </c:pt>
                <c:pt idx="864">
                  <c:v>1.43341875</c:v>
                </c:pt>
                <c:pt idx="865">
                  <c:v>1.4518687499999996</c:v>
                </c:pt>
                <c:pt idx="866">
                  <c:v>1.4625249999999996</c:v>
                </c:pt>
                <c:pt idx="867">
                  <c:v>1.4861312499999997</c:v>
                </c:pt>
                <c:pt idx="868">
                  <c:v>1.5192562500000002</c:v>
                </c:pt>
                <c:pt idx="869">
                  <c:v>1.5250624999999998</c:v>
                </c:pt>
                <c:pt idx="870">
                  <c:v>1.5179750000000001</c:v>
                </c:pt>
                <c:pt idx="871">
                  <c:v>1.5569249999999994</c:v>
                </c:pt>
                <c:pt idx="872">
                  <c:v>1.6449562499999999</c:v>
                </c:pt>
                <c:pt idx="873">
                  <c:v>1.7317562500000001</c:v>
                </c:pt>
                <c:pt idx="874">
                  <c:v>1.8314937500000004</c:v>
                </c:pt>
                <c:pt idx="875">
                  <c:v>1.9350062499999998</c:v>
                </c:pt>
                <c:pt idx="876">
                  <c:v>2.0377374999999995</c:v>
                </c:pt>
                <c:pt idx="877">
                  <c:v>2.1724999999999999</c:v>
                </c:pt>
                <c:pt idx="878">
                  <c:v>2.2897999999999996</c:v>
                </c:pt>
                <c:pt idx="879">
                  <c:v>2.3145437500000003</c:v>
                </c:pt>
                <c:pt idx="880">
                  <c:v>2.2581749999999996</c:v>
                </c:pt>
                <c:pt idx="881">
                  <c:v>2.1481812499999999</c:v>
                </c:pt>
                <c:pt idx="882">
                  <c:v>2.0514937499999997</c:v>
                </c:pt>
                <c:pt idx="883">
                  <c:v>1.9901562499999996</c:v>
                </c:pt>
                <c:pt idx="884">
                  <c:v>1.9830124999999996</c:v>
                </c:pt>
                <c:pt idx="885">
                  <c:v>1.9749687499999997</c:v>
                </c:pt>
                <c:pt idx="886">
                  <c:v>1.9513125000000002</c:v>
                </c:pt>
                <c:pt idx="887">
                  <c:v>1.9314812499999996</c:v>
                </c:pt>
                <c:pt idx="888">
                  <c:v>1.9384749999999999</c:v>
                </c:pt>
                <c:pt idx="889">
                  <c:v>1.9384812499999999</c:v>
                </c:pt>
                <c:pt idx="890">
                  <c:v>1.8847812500000005</c:v>
                </c:pt>
                <c:pt idx="891">
                  <c:v>1.7444125000000001</c:v>
                </c:pt>
                <c:pt idx="892">
                  <c:v>1.5942124999999998</c:v>
                </c:pt>
                <c:pt idx="893">
                  <c:v>1.5294750000000001</c:v>
                </c:pt>
                <c:pt idx="894">
                  <c:v>1.57061875</c:v>
                </c:pt>
                <c:pt idx="895">
                  <c:v>1.6242937499999999</c:v>
                </c:pt>
                <c:pt idx="896">
                  <c:v>1.6286562500000001</c:v>
                </c:pt>
                <c:pt idx="897">
                  <c:v>1.6033312500000008</c:v>
                </c:pt>
                <c:pt idx="898">
                  <c:v>1.5830437499999999</c:v>
                </c:pt>
                <c:pt idx="899">
                  <c:v>1.5658374999999995</c:v>
                </c:pt>
                <c:pt idx="900">
                  <c:v>1.5682625000000003</c:v>
                </c:pt>
                <c:pt idx="901">
                  <c:v>1.6078312499999998</c:v>
                </c:pt>
                <c:pt idx="902">
                  <c:v>1.6923312500000001</c:v>
                </c:pt>
                <c:pt idx="903">
                  <c:v>1.7865687500000003</c:v>
                </c:pt>
                <c:pt idx="904">
                  <c:v>1.8529749999999998</c:v>
                </c:pt>
                <c:pt idx="905">
                  <c:v>1.8683187500000003</c:v>
                </c:pt>
                <c:pt idx="906">
                  <c:v>1.8545062500000005</c:v>
                </c:pt>
                <c:pt idx="907">
                  <c:v>1.8364812500000001</c:v>
                </c:pt>
                <c:pt idx="908">
                  <c:v>1.8171312499999999</c:v>
                </c:pt>
                <c:pt idx="909">
                  <c:v>1.7985875000000004</c:v>
                </c:pt>
                <c:pt idx="910">
                  <c:v>1.7827250000000006</c:v>
                </c:pt>
                <c:pt idx="911">
                  <c:v>1.7641187500000006</c:v>
                </c:pt>
                <c:pt idx="912">
                  <c:v>1.7350624999999997</c:v>
                </c:pt>
                <c:pt idx="913">
                  <c:v>1.6955250000000002</c:v>
                </c:pt>
                <c:pt idx="914">
                  <c:v>1.6809187499999996</c:v>
                </c:pt>
                <c:pt idx="915">
                  <c:v>1.7054187500000004</c:v>
                </c:pt>
                <c:pt idx="916">
                  <c:v>1.7072624999999999</c:v>
                </c:pt>
                <c:pt idx="917">
                  <c:v>1.66055625</c:v>
                </c:pt>
                <c:pt idx="918">
                  <c:v>1.5829312499999999</c:v>
                </c:pt>
                <c:pt idx="919">
                  <c:v>1.5360999999999998</c:v>
                </c:pt>
                <c:pt idx="920">
                  <c:v>1.5230875000000006</c:v>
                </c:pt>
                <c:pt idx="921">
                  <c:v>1.5194749999999997</c:v>
                </c:pt>
                <c:pt idx="922">
                  <c:v>1.51475</c:v>
                </c:pt>
                <c:pt idx="923">
                  <c:v>1.53400625</c:v>
                </c:pt>
                <c:pt idx="924">
                  <c:v>1.6450874999999998</c:v>
                </c:pt>
                <c:pt idx="925">
                  <c:v>1.7950875000000002</c:v>
                </c:pt>
                <c:pt idx="926">
                  <c:v>1.8666937500000003</c:v>
                </c:pt>
                <c:pt idx="927">
                  <c:v>1.8197624999999995</c:v>
                </c:pt>
                <c:pt idx="928">
                  <c:v>1.7275250000000002</c:v>
                </c:pt>
                <c:pt idx="929">
                  <c:v>1.67900625</c:v>
                </c:pt>
                <c:pt idx="930">
                  <c:v>1.6944812500000002</c:v>
                </c:pt>
                <c:pt idx="931">
                  <c:v>1.7365687500000002</c:v>
                </c:pt>
                <c:pt idx="932">
                  <c:v>1.7685625000000003</c:v>
                </c:pt>
                <c:pt idx="933">
                  <c:v>1.756975</c:v>
                </c:pt>
                <c:pt idx="934">
                  <c:v>1.6876749999999996</c:v>
                </c:pt>
                <c:pt idx="935">
                  <c:v>1.6321187500000001</c:v>
                </c:pt>
                <c:pt idx="936">
                  <c:v>1.62176875</c:v>
                </c:pt>
                <c:pt idx="937">
                  <c:v>1.6310624999999994</c:v>
                </c:pt>
                <c:pt idx="938">
                  <c:v>1.6242812500000001</c:v>
                </c:pt>
                <c:pt idx="939">
                  <c:v>1.5579312499999995</c:v>
                </c:pt>
                <c:pt idx="940">
                  <c:v>1.42845625</c:v>
                </c:pt>
                <c:pt idx="941">
                  <c:v>1.2676625000000004</c:v>
                </c:pt>
                <c:pt idx="942">
                  <c:v>1.12136875</c:v>
                </c:pt>
                <c:pt idx="943">
                  <c:v>0.90353125000000023</c:v>
                </c:pt>
                <c:pt idx="944">
                  <c:v>0.61229375000000008</c:v>
                </c:pt>
                <c:pt idx="945">
                  <c:v>0.3119437500000003</c:v>
                </c:pt>
                <c:pt idx="946">
                  <c:v>0.11567499999999983</c:v>
                </c:pt>
                <c:pt idx="947">
                  <c:v>-2.6706250000000042E-2</c:v>
                </c:pt>
                <c:pt idx="948">
                  <c:v>-0.18278124999999987</c:v>
                </c:pt>
                <c:pt idx="949">
                  <c:v>-0.38995000000000002</c:v>
                </c:pt>
                <c:pt idx="950">
                  <c:v>-0.59713749999999999</c:v>
                </c:pt>
                <c:pt idx="951">
                  <c:v>-0.70951249999999999</c:v>
                </c:pt>
                <c:pt idx="952">
                  <c:v>-0.67998749999999997</c:v>
                </c:pt>
                <c:pt idx="953">
                  <c:v>-0.54200000000000004</c:v>
                </c:pt>
                <c:pt idx="954">
                  <c:v>-0.41547499999999993</c:v>
                </c:pt>
                <c:pt idx="955">
                  <c:v>-0.41126874999999991</c:v>
                </c:pt>
                <c:pt idx="956">
                  <c:v>-0.49196875000000007</c:v>
                </c:pt>
                <c:pt idx="957">
                  <c:v>-0.61198125000000014</c:v>
                </c:pt>
                <c:pt idx="958">
                  <c:v>-0.70089374999999987</c:v>
                </c:pt>
                <c:pt idx="959">
                  <c:v>-0.74183750000000004</c:v>
                </c:pt>
                <c:pt idx="960">
                  <c:v>-0.74969999999999981</c:v>
                </c:pt>
                <c:pt idx="961">
                  <c:v>-0.67228750000000004</c:v>
                </c:pt>
                <c:pt idx="962">
                  <c:v>-0.49017499999999997</c:v>
                </c:pt>
                <c:pt idx="963">
                  <c:v>-0.28925624999999994</c:v>
                </c:pt>
                <c:pt idx="964">
                  <c:v>-0.16458750000000005</c:v>
                </c:pt>
                <c:pt idx="965">
                  <c:v>-6.1531250000000093E-2</c:v>
                </c:pt>
                <c:pt idx="966">
                  <c:v>7.2668750000000004E-2</c:v>
                </c:pt>
                <c:pt idx="967">
                  <c:v>0.23155000000000001</c:v>
                </c:pt>
                <c:pt idx="968">
                  <c:v>0.33060624999999988</c:v>
                </c:pt>
                <c:pt idx="969">
                  <c:v>0.36014999999999997</c:v>
                </c:pt>
                <c:pt idx="970">
                  <c:v>0.36979374999999998</c:v>
                </c:pt>
                <c:pt idx="971">
                  <c:v>0.35396250000000001</c:v>
                </c:pt>
                <c:pt idx="972">
                  <c:v>0.24669374999999988</c:v>
                </c:pt>
                <c:pt idx="973">
                  <c:v>-7.1125000000000216E-3</c:v>
                </c:pt>
                <c:pt idx="974">
                  <c:v>-0.3146250000000001</c:v>
                </c:pt>
                <c:pt idx="975">
                  <c:v>-0.54098750000000007</c:v>
                </c:pt>
                <c:pt idx="976">
                  <c:v>-0.62285625000000022</c:v>
                </c:pt>
                <c:pt idx="977">
                  <c:v>-0.61688124999999994</c:v>
                </c:pt>
                <c:pt idx="978">
                  <c:v>-0.59683749999999991</c:v>
                </c:pt>
                <c:pt idx="979">
                  <c:v>-0.58066875000000007</c:v>
                </c:pt>
                <c:pt idx="980">
                  <c:v>-0.55447499999999983</c:v>
                </c:pt>
                <c:pt idx="981">
                  <c:v>-0.53338750000000013</c:v>
                </c:pt>
                <c:pt idx="982">
                  <c:v>-0.50091874999999986</c:v>
                </c:pt>
                <c:pt idx="983">
                  <c:v>-0.44270624999999991</c:v>
                </c:pt>
                <c:pt idx="984">
                  <c:v>-0.41321250000000004</c:v>
                </c:pt>
                <c:pt idx="985">
                  <c:v>-0.4182437499999998</c:v>
                </c:pt>
                <c:pt idx="986">
                  <c:v>-0.47908749999999994</c:v>
                </c:pt>
                <c:pt idx="987">
                  <c:v>-0.57507500000000011</c:v>
                </c:pt>
                <c:pt idx="988">
                  <c:v>-0.62313125000000003</c:v>
                </c:pt>
                <c:pt idx="989">
                  <c:v>-0.61457499999999998</c:v>
                </c:pt>
                <c:pt idx="990">
                  <c:v>-0.53302499999999986</c:v>
                </c:pt>
                <c:pt idx="991">
                  <c:v>-0.40564374999999997</c:v>
                </c:pt>
                <c:pt idx="992">
                  <c:v>-0.29669375000000003</c:v>
                </c:pt>
                <c:pt idx="993">
                  <c:v>-0.2898812500000002</c:v>
                </c:pt>
                <c:pt idx="994">
                  <c:v>-0.36961874999999988</c:v>
                </c:pt>
                <c:pt idx="995">
                  <c:v>-0.46714999999999995</c:v>
                </c:pt>
                <c:pt idx="996">
                  <c:v>-0.53534999999999999</c:v>
                </c:pt>
                <c:pt idx="997">
                  <c:v>-0.56501249999999992</c:v>
                </c:pt>
                <c:pt idx="998">
                  <c:v>-0.61025625000000006</c:v>
                </c:pt>
                <c:pt idx="999">
                  <c:v>-0.69069375000000011</c:v>
                </c:pt>
                <c:pt idx="1000">
                  <c:v>-0.82830625000000013</c:v>
                </c:pt>
                <c:pt idx="1001">
                  <c:v>-0.99453750000000007</c:v>
                </c:pt>
                <c:pt idx="1002">
                  <c:v>-1.1228625000000001</c:v>
                </c:pt>
                <c:pt idx="1003">
                  <c:v>-1.2113999999999998</c:v>
                </c:pt>
                <c:pt idx="1004">
                  <c:v>-1.2356499999999999</c:v>
                </c:pt>
                <c:pt idx="1005">
                  <c:v>-1.2268375</c:v>
                </c:pt>
                <c:pt idx="1006">
                  <c:v>-1.2712937499999999</c:v>
                </c:pt>
                <c:pt idx="1007">
                  <c:v>-1.3788875</c:v>
                </c:pt>
                <c:pt idx="1008">
                  <c:v>-1.5285374999999999</c:v>
                </c:pt>
                <c:pt idx="1009">
                  <c:v>-1.6704124999999999</c:v>
                </c:pt>
                <c:pt idx="1010">
                  <c:v>-1.7207124999999996</c:v>
                </c:pt>
                <c:pt idx="1011">
                  <c:v>-1.6965625</c:v>
                </c:pt>
                <c:pt idx="1012">
                  <c:v>-1.6916687500000001</c:v>
                </c:pt>
                <c:pt idx="1013">
                  <c:v>-1.8498125000000001</c:v>
                </c:pt>
                <c:pt idx="1014">
                  <c:v>-2.1405937499999999</c:v>
                </c:pt>
                <c:pt idx="1015">
                  <c:v>-2.4102812500000002</c:v>
                </c:pt>
                <c:pt idx="1016">
                  <c:v>-2.5390625</c:v>
                </c:pt>
                <c:pt idx="1017">
                  <c:v>-2.53400625</c:v>
                </c:pt>
                <c:pt idx="1018">
                  <c:v>-2.4599125000000002</c:v>
                </c:pt>
                <c:pt idx="1019">
                  <c:v>-2.3446750000000001</c:v>
                </c:pt>
                <c:pt idx="1020">
                  <c:v>-2.2164187499999999</c:v>
                </c:pt>
                <c:pt idx="1021">
                  <c:v>-2.0572374999999998</c:v>
                </c:pt>
                <c:pt idx="1022">
                  <c:v>-1.8827625000000001</c:v>
                </c:pt>
                <c:pt idx="1023">
                  <c:v>-1.7535375</c:v>
                </c:pt>
                <c:pt idx="1024">
                  <c:v>-1.6370687499999996</c:v>
                </c:pt>
                <c:pt idx="1025">
                  <c:v>-1.52715</c:v>
                </c:pt>
                <c:pt idx="1026">
                  <c:v>-1.4850687499999997</c:v>
                </c:pt>
                <c:pt idx="1027">
                  <c:v>-1.51668125</c:v>
                </c:pt>
                <c:pt idx="1028">
                  <c:v>-1.5556749999999999</c:v>
                </c:pt>
                <c:pt idx="1029">
                  <c:v>-1.54535</c:v>
                </c:pt>
                <c:pt idx="1030">
                  <c:v>-1.51316875</c:v>
                </c:pt>
                <c:pt idx="1031">
                  <c:v>-1.4810812499999999</c:v>
                </c:pt>
                <c:pt idx="1032">
                  <c:v>-1.4665375</c:v>
                </c:pt>
                <c:pt idx="1033">
                  <c:v>-1.5265875</c:v>
                </c:pt>
                <c:pt idx="1034">
                  <c:v>-1.6731562500000001</c:v>
                </c:pt>
                <c:pt idx="1035">
                  <c:v>-1.8650187499999999</c:v>
                </c:pt>
                <c:pt idx="1036">
                  <c:v>-1.9918125000000002</c:v>
                </c:pt>
                <c:pt idx="1037">
                  <c:v>-1.9796624999999999</c:v>
                </c:pt>
                <c:pt idx="1038">
                  <c:v>-1.8491499999999996</c:v>
                </c:pt>
                <c:pt idx="1039">
                  <c:v>-1.6828375</c:v>
                </c:pt>
                <c:pt idx="1040">
                  <c:v>-1.5426874999999998</c:v>
                </c:pt>
                <c:pt idx="1041">
                  <c:v>-1.5196000000000001</c:v>
                </c:pt>
                <c:pt idx="1042">
                  <c:v>-1.6437187500000001</c:v>
                </c:pt>
                <c:pt idx="1043">
                  <c:v>-1.8419812499999997</c:v>
                </c:pt>
                <c:pt idx="1044">
                  <c:v>-2.03248125</c:v>
                </c:pt>
                <c:pt idx="1045">
                  <c:v>-2.1787375000000004</c:v>
                </c:pt>
                <c:pt idx="1046">
                  <c:v>-2.27475</c:v>
                </c:pt>
                <c:pt idx="1047">
                  <c:v>-2.3854749999999996</c:v>
                </c:pt>
                <c:pt idx="1048">
                  <c:v>-2.5199687500000003</c:v>
                </c:pt>
                <c:pt idx="1049">
                  <c:v>-2.6785375000000005</c:v>
                </c:pt>
                <c:pt idx="1050">
                  <c:v>-2.8255500000000002</c:v>
                </c:pt>
                <c:pt idx="1051">
                  <c:v>-2.86536875</c:v>
                </c:pt>
                <c:pt idx="1052">
                  <c:v>-2.7495062500000005</c:v>
                </c:pt>
                <c:pt idx="1053">
                  <c:v>-2.5067187499999997</c:v>
                </c:pt>
                <c:pt idx="1054">
                  <c:v>-2.24275</c:v>
                </c:pt>
                <c:pt idx="1055">
                  <c:v>-2.0764499999999999</c:v>
                </c:pt>
                <c:pt idx="1056">
                  <c:v>-2.0186375000000001</c:v>
                </c:pt>
                <c:pt idx="1057">
                  <c:v>-2.0150687499999997</c:v>
                </c:pt>
                <c:pt idx="1058">
                  <c:v>-2.0369312499999994</c:v>
                </c:pt>
                <c:pt idx="1059">
                  <c:v>-2.0770687499999996</c:v>
                </c:pt>
                <c:pt idx="1060">
                  <c:v>-2.1004999999999998</c:v>
                </c:pt>
                <c:pt idx="1061">
                  <c:v>-2.14425</c:v>
                </c:pt>
                <c:pt idx="1062">
                  <c:v>-2.2255125000000002</c:v>
                </c:pt>
                <c:pt idx="1063">
                  <c:v>-2.3443749999999999</c:v>
                </c:pt>
                <c:pt idx="1064">
                  <c:v>-2.4966437500000001</c:v>
                </c:pt>
                <c:pt idx="1065">
                  <c:v>-2.6869812500000001</c:v>
                </c:pt>
                <c:pt idx="1066">
                  <c:v>-2.8759749999999999</c:v>
                </c:pt>
                <c:pt idx="1067">
                  <c:v>-2.9399124999999997</c:v>
                </c:pt>
                <c:pt idx="1068">
                  <c:v>-2.86415</c:v>
                </c:pt>
                <c:pt idx="1069">
                  <c:v>-2.7496062500000003</c:v>
                </c:pt>
                <c:pt idx="1070">
                  <c:v>-2.6847125000000003</c:v>
                </c:pt>
                <c:pt idx="1071">
                  <c:v>-2.6664812500000004</c:v>
                </c:pt>
                <c:pt idx="1072">
                  <c:v>-2.67766875</c:v>
                </c:pt>
                <c:pt idx="1073">
                  <c:v>-2.6939312499999994</c:v>
                </c:pt>
                <c:pt idx="1074">
                  <c:v>-2.6502375000000002</c:v>
                </c:pt>
                <c:pt idx="1075">
                  <c:v>-2.5351187500000001</c:v>
                </c:pt>
                <c:pt idx="1076">
                  <c:v>-2.4151375000000002</c:v>
                </c:pt>
                <c:pt idx="1077">
                  <c:v>-2.3594249999999999</c:v>
                </c:pt>
                <c:pt idx="1078">
                  <c:v>-2.3513875000000004</c:v>
                </c:pt>
                <c:pt idx="1079">
                  <c:v>-2.3529624999999998</c:v>
                </c:pt>
                <c:pt idx="1080">
                  <c:v>-2.4300875</c:v>
                </c:pt>
                <c:pt idx="1081">
                  <c:v>-2.600225</c:v>
                </c:pt>
                <c:pt idx="1082">
                  <c:v>-2.7798562500000004</c:v>
                </c:pt>
                <c:pt idx="1083">
                  <c:v>-2.86938125</c:v>
                </c:pt>
                <c:pt idx="1084">
                  <c:v>-2.8486062500000005</c:v>
                </c:pt>
                <c:pt idx="1085">
                  <c:v>-2.7640375000000006</c:v>
                </c:pt>
                <c:pt idx="1086">
                  <c:v>-2.7006937499999997</c:v>
                </c:pt>
                <c:pt idx="1087">
                  <c:v>-2.6880750000000004</c:v>
                </c:pt>
                <c:pt idx="1088">
                  <c:v>-2.6840062499999999</c:v>
                </c:pt>
                <c:pt idx="1089">
                  <c:v>-2.6185375000000004</c:v>
                </c:pt>
                <c:pt idx="1090">
                  <c:v>-2.5772187499999997</c:v>
                </c:pt>
                <c:pt idx="1091">
                  <c:v>-2.61669375</c:v>
                </c:pt>
                <c:pt idx="1092">
                  <c:v>-2.6654000000000004</c:v>
                </c:pt>
                <c:pt idx="1093">
                  <c:v>-2.6179250000000001</c:v>
                </c:pt>
                <c:pt idx="1094">
                  <c:v>-2.4812437499999995</c:v>
                </c:pt>
                <c:pt idx="1095">
                  <c:v>-2.2930499999999996</c:v>
                </c:pt>
                <c:pt idx="1096">
                  <c:v>-2.1219125000000001</c:v>
                </c:pt>
                <c:pt idx="1097">
                  <c:v>-1.9997624999999999</c:v>
                </c:pt>
                <c:pt idx="1098">
                  <c:v>-1.9408499999999997</c:v>
                </c:pt>
                <c:pt idx="1099">
                  <c:v>-1.9952499999999995</c:v>
                </c:pt>
                <c:pt idx="1100">
                  <c:v>-2.0977125000000001</c:v>
                </c:pt>
                <c:pt idx="1101">
                  <c:v>-2.2082937500000002</c:v>
                </c:pt>
                <c:pt idx="1102">
                  <c:v>-2.3587812499999998</c:v>
                </c:pt>
                <c:pt idx="1103">
                  <c:v>-2.4923374999999997</c:v>
                </c:pt>
                <c:pt idx="1104">
                  <c:v>-2.5859437500000002</c:v>
                </c:pt>
                <c:pt idx="1105">
                  <c:v>-2.6173750000000005</c:v>
                </c:pt>
                <c:pt idx="1106">
                  <c:v>-2.6434375000000001</c:v>
                </c:pt>
                <c:pt idx="1107">
                  <c:v>-2.7405124999999995</c:v>
                </c:pt>
                <c:pt idx="1108">
                  <c:v>-2.9073125000000002</c:v>
                </c:pt>
                <c:pt idx="1109">
                  <c:v>-3.0518312500000002</c:v>
                </c:pt>
                <c:pt idx="1110">
                  <c:v>-3.1228312499999999</c:v>
                </c:pt>
                <c:pt idx="1111">
                  <c:v>-3.1303124999999996</c:v>
                </c:pt>
                <c:pt idx="1112">
                  <c:v>-3.1044</c:v>
                </c:pt>
                <c:pt idx="1113">
                  <c:v>-3.0441812500000003</c:v>
                </c:pt>
                <c:pt idx="1114">
                  <c:v>-2.9541749999999998</c:v>
                </c:pt>
                <c:pt idx="1115">
                  <c:v>-2.8660749999999999</c:v>
                </c:pt>
                <c:pt idx="1116">
                  <c:v>-2.8094187499999994</c:v>
                </c:pt>
                <c:pt idx="1117">
                  <c:v>-2.8061812499999998</c:v>
                </c:pt>
                <c:pt idx="1118">
                  <c:v>-2.8490562499999994</c:v>
                </c:pt>
                <c:pt idx="1119">
                  <c:v>-2.8933</c:v>
                </c:pt>
                <c:pt idx="1120">
                  <c:v>-2.90404375</c:v>
                </c:pt>
                <c:pt idx="1121">
                  <c:v>-2.91663125</c:v>
                </c:pt>
                <c:pt idx="1122">
                  <c:v>-2.9815250000000004</c:v>
                </c:pt>
                <c:pt idx="1123">
                  <c:v>-3.0540000000000003</c:v>
                </c:pt>
                <c:pt idx="1124">
                  <c:v>-3.0514250000000001</c:v>
                </c:pt>
                <c:pt idx="1125">
                  <c:v>-2.972925</c:v>
                </c:pt>
                <c:pt idx="1126">
                  <c:v>-2.9134312499999999</c:v>
                </c:pt>
                <c:pt idx="1127">
                  <c:v>-2.9352812500000005</c:v>
                </c:pt>
                <c:pt idx="1128">
                  <c:v>-3.0197687499999999</c:v>
                </c:pt>
                <c:pt idx="1129">
                  <c:v>-3.1228375000000002</c:v>
                </c:pt>
                <c:pt idx="1130">
                  <c:v>-3.17625</c:v>
                </c:pt>
                <c:pt idx="1131">
                  <c:v>-3.2052812499999996</c:v>
                </c:pt>
                <c:pt idx="1132">
                  <c:v>-3.2124562500000002</c:v>
                </c:pt>
                <c:pt idx="1133">
                  <c:v>-3.1891437499999999</c:v>
                </c:pt>
                <c:pt idx="1134">
                  <c:v>-3.12473125</c:v>
                </c:pt>
                <c:pt idx="1135">
                  <c:v>-3.0372187500000001</c:v>
                </c:pt>
                <c:pt idx="1136">
                  <c:v>-2.9982187499999999</c:v>
                </c:pt>
                <c:pt idx="1137">
                  <c:v>-2.9919062500000004</c:v>
                </c:pt>
                <c:pt idx="1138">
                  <c:v>-2.9254062499999995</c:v>
                </c:pt>
                <c:pt idx="1139">
                  <c:v>-2.7841062500000002</c:v>
                </c:pt>
                <c:pt idx="1140">
                  <c:v>-2.6697250000000001</c:v>
                </c:pt>
                <c:pt idx="1141">
                  <c:v>-2.6730437500000002</c:v>
                </c:pt>
                <c:pt idx="1142">
                  <c:v>-2.7864875000000002</c:v>
                </c:pt>
                <c:pt idx="1143">
                  <c:v>-2.9579374999999994</c:v>
                </c:pt>
                <c:pt idx="1144">
                  <c:v>-3.1013250000000006</c:v>
                </c:pt>
                <c:pt idx="1145">
                  <c:v>-3.1851874999999996</c:v>
                </c:pt>
                <c:pt idx="1146">
                  <c:v>-3.1685937500000003</c:v>
                </c:pt>
                <c:pt idx="1147">
                  <c:v>-3.07020625</c:v>
                </c:pt>
                <c:pt idx="1148">
                  <c:v>-2.9231812499999998</c:v>
                </c:pt>
                <c:pt idx="1149">
                  <c:v>-2.8011375000000003</c:v>
                </c:pt>
                <c:pt idx="1150">
                  <c:v>-2.6766125000000005</c:v>
                </c:pt>
                <c:pt idx="1151">
                  <c:v>-2.4719437499999999</c:v>
                </c:pt>
                <c:pt idx="1152">
                  <c:v>-2.2434750000000001</c:v>
                </c:pt>
                <c:pt idx="1153">
                  <c:v>-2.1175562499999998</c:v>
                </c:pt>
                <c:pt idx="1154">
                  <c:v>-2.134125</c:v>
                </c:pt>
                <c:pt idx="1155">
                  <c:v>-2.1943750000000004</c:v>
                </c:pt>
                <c:pt idx="1156">
                  <c:v>-2.22133125</c:v>
                </c:pt>
                <c:pt idx="1157">
                  <c:v>-2.2048937500000001</c:v>
                </c:pt>
                <c:pt idx="1158">
                  <c:v>-2.1745812500000001</c:v>
                </c:pt>
                <c:pt idx="1159">
                  <c:v>-2.1291374999999997</c:v>
                </c:pt>
                <c:pt idx="1160">
                  <c:v>-2.104225</c:v>
                </c:pt>
                <c:pt idx="1161">
                  <c:v>-2.1507312500000002</c:v>
                </c:pt>
                <c:pt idx="1162">
                  <c:v>-2.2817937500000003</c:v>
                </c:pt>
                <c:pt idx="1163">
                  <c:v>-2.4453624999999999</c:v>
                </c:pt>
                <c:pt idx="1164">
                  <c:v>-2.5939687500000002</c:v>
                </c:pt>
                <c:pt idx="1165">
                  <c:v>-2.6888062499999994</c:v>
                </c:pt>
                <c:pt idx="1166">
                  <c:v>-2.7706624999999998</c:v>
                </c:pt>
                <c:pt idx="1167">
                  <c:v>-2.8969062500000002</c:v>
                </c:pt>
                <c:pt idx="1168">
                  <c:v>-3.0642687500000005</c:v>
                </c:pt>
                <c:pt idx="1169">
                  <c:v>-3.2309562500000002</c:v>
                </c:pt>
                <c:pt idx="1170">
                  <c:v>-3.3066999999999998</c:v>
                </c:pt>
                <c:pt idx="1171">
                  <c:v>-3.3061000000000007</c:v>
                </c:pt>
                <c:pt idx="1172">
                  <c:v>-3.2632874999999997</c:v>
                </c:pt>
                <c:pt idx="1173">
                  <c:v>-3.2039375000000003</c:v>
                </c:pt>
                <c:pt idx="1174">
                  <c:v>-3.1712999999999996</c:v>
                </c:pt>
                <c:pt idx="1175">
                  <c:v>-3.2056624999999994</c:v>
                </c:pt>
                <c:pt idx="1176">
                  <c:v>-3.3255812499999999</c:v>
                </c:pt>
                <c:pt idx="1177">
                  <c:v>-3.4888749999999997</c:v>
                </c:pt>
                <c:pt idx="1178">
                  <c:v>-3.6496749999999998</c:v>
                </c:pt>
                <c:pt idx="1179">
                  <c:v>-3.7930437499999994</c:v>
                </c:pt>
                <c:pt idx="1180">
                  <c:v>-3.8846375000000006</c:v>
                </c:pt>
                <c:pt idx="1181">
                  <c:v>-3.88595625</c:v>
                </c:pt>
                <c:pt idx="1182">
                  <c:v>-3.8105249999999997</c:v>
                </c:pt>
                <c:pt idx="1183">
                  <c:v>-3.7407062499999997</c:v>
                </c:pt>
                <c:pt idx="1184">
                  <c:v>-3.7206937500000001</c:v>
                </c:pt>
                <c:pt idx="1185">
                  <c:v>-3.7141187499999999</c:v>
                </c:pt>
                <c:pt idx="1186">
                  <c:v>-3.7393187500000002</c:v>
                </c:pt>
                <c:pt idx="1187">
                  <c:v>-3.77506875</c:v>
                </c:pt>
                <c:pt idx="1188">
                  <c:v>-3.7856937499999996</c:v>
                </c:pt>
                <c:pt idx="1189">
                  <c:v>-3.7810187499999994</c:v>
                </c:pt>
                <c:pt idx="1190">
                  <c:v>-3.7901000000000002</c:v>
                </c:pt>
                <c:pt idx="1191">
                  <c:v>-3.7703625000000001</c:v>
                </c:pt>
                <c:pt idx="1192">
                  <c:v>-3.7285750000000002</c:v>
                </c:pt>
                <c:pt idx="1193">
                  <c:v>-3.6485750000000001</c:v>
                </c:pt>
                <c:pt idx="1194">
                  <c:v>-3.5198124999999996</c:v>
                </c:pt>
                <c:pt idx="1195">
                  <c:v>-3.3727187500000002</c:v>
                </c:pt>
                <c:pt idx="1196">
                  <c:v>-3.2996062500000001</c:v>
                </c:pt>
                <c:pt idx="1197">
                  <c:v>-3.3725312500000002</c:v>
                </c:pt>
                <c:pt idx="1198">
                  <c:v>-3.5438625000000004</c:v>
                </c:pt>
                <c:pt idx="1199">
                  <c:v>-3.7014937499999996</c:v>
                </c:pt>
                <c:pt idx="1200">
                  <c:v>-3.7649187500000001</c:v>
                </c:pt>
                <c:pt idx="1201">
                  <c:v>-3.7218999999999998</c:v>
                </c:pt>
                <c:pt idx="1202">
                  <c:v>-3.6500374999999994</c:v>
                </c:pt>
                <c:pt idx="1203">
                  <c:v>-3.58319375</c:v>
                </c:pt>
                <c:pt idx="1204">
                  <c:v>-3.4568062499999996</c:v>
                </c:pt>
                <c:pt idx="1205">
                  <c:v>-3.2569249999999998</c:v>
                </c:pt>
                <c:pt idx="1206">
                  <c:v>-3.0795187500000001</c:v>
                </c:pt>
                <c:pt idx="1207">
                  <c:v>-2.9769312500000003</c:v>
                </c:pt>
                <c:pt idx="1208">
                  <c:v>-2.9515687499999994</c:v>
                </c:pt>
                <c:pt idx="1209">
                  <c:v>-2.9693062499999994</c:v>
                </c:pt>
                <c:pt idx="1210">
                  <c:v>-3.0718937500000001</c:v>
                </c:pt>
                <c:pt idx="1211">
                  <c:v>-3.3150000000000004</c:v>
                </c:pt>
                <c:pt idx="1212">
                  <c:v>-3.6034937499999993</c:v>
                </c:pt>
                <c:pt idx="1213">
                  <c:v>-3.7956000000000003</c:v>
                </c:pt>
                <c:pt idx="1214">
                  <c:v>-3.8446624999999992</c:v>
                </c:pt>
                <c:pt idx="1215">
                  <c:v>-3.7818687499999997</c:v>
                </c:pt>
                <c:pt idx="1216">
                  <c:v>-3.6760625</c:v>
                </c:pt>
                <c:pt idx="1217">
                  <c:v>-3.5836562499999998</c:v>
                </c:pt>
                <c:pt idx="1218">
                  <c:v>-3.4981812500000009</c:v>
                </c:pt>
                <c:pt idx="1219">
                  <c:v>-3.3992062500000002</c:v>
                </c:pt>
                <c:pt idx="1220">
                  <c:v>-3.3314687500000004</c:v>
                </c:pt>
                <c:pt idx="1221">
                  <c:v>-3.3228125000000004</c:v>
                </c:pt>
                <c:pt idx="1222">
                  <c:v>-3.3059687500000003</c:v>
                </c:pt>
                <c:pt idx="1223">
                  <c:v>-3.2321437500000001</c:v>
                </c:pt>
                <c:pt idx="1224">
                  <c:v>-3.1751875000000003</c:v>
                </c:pt>
                <c:pt idx="1225">
                  <c:v>-3.1748875000000001</c:v>
                </c:pt>
                <c:pt idx="1226">
                  <c:v>-3.2454687500000006</c:v>
                </c:pt>
                <c:pt idx="1227">
                  <c:v>-3.36786875</c:v>
                </c:pt>
                <c:pt idx="1228">
                  <c:v>-3.4828062499999999</c:v>
                </c:pt>
                <c:pt idx="1229">
                  <c:v>-3.5631500000000003</c:v>
                </c:pt>
                <c:pt idx="1230">
                  <c:v>-3.5891625</c:v>
                </c:pt>
                <c:pt idx="1231">
                  <c:v>-3.5061937499999996</c:v>
                </c:pt>
                <c:pt idx="1232">
                  <c:v>-3.3282687500000003</c:v>
                </c:pt>
                <c:pt idx="1233">
                  <c:v>-3.0835812499999999</c:v>
                </c:pt>
                <c:pt idx="1234">
                  <c:v>-2.7676937499999998</c:v>
                </c:pt>
                <c:pt idx="1235">
                  <c:v>-2.4335187499999997</c:v>
                </c:pt>
                <c:pt idx="1236">
                  <c:v>-2.2017000000000002</c:v>
                </c:pt>
                <c:pt idx="1237">
                  <c:v>-2.1246875000000007</c:v>
                </c:pt>
                <c:pt idx="1238">
                  <c:v>-2.1713624999999999</c:v>
                </c:pt>
                <c:pt idx="1239">
                  <c:v>-2.2498749999999998</c:v>
                </c:pt>
                <c:pt idx="1240">
                  <c:v>-2.28745625</c:v>
                </c:pt>
                <c:pt idx="1241">
                  <c:v>-2.2637500000000004</c:v>
                </c:pt>
                <c:pt idx="1242">
                  <c:v>-2.1537249999999997</c:v>
                </c:pt>
                <c:pt idx="1243">
                  <c:v>-2.0195562499999999</c:v>
                </c:pt>
                <c:pt idx="1244">
                  <c:v>-1.9491062499999998</c:v>
                </c:pt>
                <c:pt idx="1245">
                  <c:v>-1.8925187499999998</c:v>
                </c:pt>
                <c:pt idx="1246">
                  <c:v>-1.8526187499999995</c:v>
                </c:pt>
                <c:pt idx="1247">
                  <c:v>-1.8481624999999999</c:v>
                </c:pt>
                <c:pt idx="1248">
                  <c:v>-1.8591125000000002</c:v>
                </c:pt>
                <c:pt idx="1249">
                  <c:v>-1.8950374999999997</c:v>
                </c:pt>
                <c:pt idx="1250">
                  <c:v>-1.9794874999999998</c:v>
                </c:pt>
                <c:pt idx="1251">
                  <c:v>-2.1088249999999999</c:v>
                </c:pt>
                <c:pt idx="1252">
                  <c:v>-2.2444500000000001</c:v>
                </c:pt>
                <c:pt idx="1253">
                  <c:v>-2.3374937499999997</c:v>
                </c:pt>
                <c:pt idx="1254">
                  <c:v>-2.4032</c:v>
                </c:pt>
                <c:pt idx="1255">
                  <c:v>-2.4388125</c:v>
                </c:pt>
                <c:pt idx="1256">
                  <c:v>-2.4293312499999997</c:v>
                </c:pt>
                <c:pt idx="1257">
                  <c:v>-2.3965875000000003</c:v>
                </c:pt>
                <c:pt idx="1258">
                  <c:v>-2.3294124999999997</c:v>
                </c:pt>
                <c:pt idx="1259">
                  <c:v>-2.2316437499999995</c:v>
                </c:pt>
                <c:pt idx="1260">
                  <c:v>-2.1527625000000006</c:v>
                </c:pt>
                <c:pt idx="1261">
                  <c:v>-2.1036812499999997</c:v>
                </c:pt>
                <c:pt idx="1262">
                  <c:v>-2.04200625</c:v>
                </c:pt>
                <c:pt idx="1263">
                  <c:v>-1.9546562500000002</c:v>
                </c:pt>
                <c:pt idx="1264">
                  <c:v>-1.8224562500000003</c:v>
                </c:pt>
                <c:pt idx="1265">
                  <c:v>-1.6993812500000001</c:v>
                </c:pt>
                <c:pt idx="1266">
                  <c:v>-1.5846374999999997</c:v>
                </c:pt>
                <c:pt idx="1267">
                  <c:v>-1.4334625000000001</c:v>
                </c:pt>
                <c:pt idx="1268">
                  <c:v>-1.1973</c:v>
                </c:pt>
                <c:pt idx="1269">
                  <c:v>-0.97357500000000008</c:v>
                </c:pt>
                <c:pt idx="1270">
                  <c:v>-0.92101875000000033</c:v>
                </c:pt>
                <c:pt idx="1271">
                  <c:v>-1.0688250000000004</c:v>
                </c:pt>
                <c:pt idx="1272">
                  <c:v>-1.3211000000000002</c:v>
                </c:pt>
                <c:pt idx="1273">
                  <c:v>-1.5411312499999998</c:v>
                </c:pt>
                <c:pt idx="1274">
                  <c:v>-1.6161749999999997</c:v>
                </c:pt>
                <c:pt idx="1275">
                  <c:v>-1.5538187500000002</c:v>
                </c:pt>
                <c:pt idx="1276">
                  <c:v>-1.47198125</c:v>
                </c:pt>
                <c:pt idx="1277">
                  <c:v>-1.48704375</c:v>
                </c:pt>
                <c:pt idx="1278">
                  <c:v>-1.6098749999999999</c:v>
                </c:pt>
                <c:pt idx="1279">
                  <c:v>-1.74248125</c:v>
                </c:pt>
                <c:pt idx="1280">
                  <c:v>-1.8599499999999998</c:v>
                </c:pt>
                <c:pt idx="1281">
                  <c:v>-2.0256875000000001</c:v>
                </c:pt>
                <c:pt idx="1282">
                  <c:v>-2.2071874999999999</c:v>
                </c:pt>
                <c:pt idx="1283">
                  <c:v>-2.3346375000000004</c:v>
                </c:pt>
                <c:pt idx="1284">
                  <c:v>-2.4155625000000001</c:v>
                </c:pt>
                <c:pt idx="1285">
                  <c:v>-2.5179875000000003</c:v>
                </c:pt>
                <c:pt idx="1286">
                  <c:v>-2.6225062500000003</c:v>
                </c:pt>
                <c:pt idx="1287">
                  <c:v>-2.6774437500000001</c:v>
                </c:pt>
                <c:pt idx="1288">
                  <c:v>-2.6206000000000005</c:v>
                </c:pt>
                <c:pt idx="1289">
                  <c:v>-2.5080000000000005</c:v>
                </c:pt>
                <c:pt idx="1290">
                  <c:v>-2.4296687499999998</c:v>
                </c:pt>
                <c:pt idx="1291">
                  <c:v>-2.3862437500000002</c:v>
                </c:pt>
                <c:pt idx="1292">
                  <c:v>-2.4072687500000001</c:v>
                </c:pt>
                <c:pt idx="1293">
                  <c:v>-2.50331875</c:v>
                </c:pt>
                <c:pt idx="1294">
                  <c:v>-2.6966187499999994</c:v>
                </c:pt>
                <c:pt idx="1295">
                  <c:v>-2.9614812499999994</c:v>
                </c:pt>
                <c:pt idx="1296">
                  <c:v>-3.2443562499999996</c:v>
                </c:pt>
                <c:pt idx="1297">
                  <c:v>-3.3677937499999997</c:v>
                </c:pt>
                <c:pt idx="1298">
                  <c:v>-3.20281875</c:v>
                </c:pt>
                <c:pt idx="1299">
                  <c:v>-2.8297374999999998</c:v>
                </c:pt>
                <c:pt idx="1300">
                  <c:v>-2.4336312499999999</c:v>
                </c:pt>
                <c:pt idx="1301">
                  <c:v>-2.1476124999999997</c:v>
                </c:pt>
                <c:pt idx="1302">
                  <c:v>-2.0422875</c:v>
                </c:pt>
                <c:pt idx="1303">
                  <c:v>-2.0534125000000003</c:v>
                </c:pt>
                <c:pt idx="1304">
                  <c:v>-2.1051375000000001</c:v>
                </c:pt>
                <c:pt idx="1305">
                  <c:v>-2.18873125</c:v>
                </c:pt>
                <c:pt idx="1306">
                  <c:v>-2.2581812500000003</c:v>
                </c:pt>
                <c:pt idx="1307">
                  <c:v>-2.2407312500000001</c:v>
                </c:pt>
                <c:pt idx="1308">
                  <c:v>-2.1614249999999999</c:v>
                </c:pt>
                <c:pt idx="1309">
                  <c:v>-2.0683249999999997</c:v>
                </c:pt>
                <c:pt idx="1310">
                  <c:v>-2.0120249999999995</c:v>
                </c:pt>
                <c:pt idx="1311">
                  <c:v>-2.0710312499999999</c:v>
                </c:pt>
                <c:pt idx="1312">
                  <c:v>-2.2268812500000008</c:v>
                </c:pt>
                <c:pt idx="1313">
                  <c:v>-2.3974812500000002</c:v>
                </c:pt>
                <c:pt idx="1314">
                  <c:v>-2.5238374999999995</c:v>
                </c:pt>
                <c:pt idx="1315">
                  <c:v>-2.608025</c:v>
                </c:pt>
                <c:pt idx="1316">
                  <c:v>-2.6528875000000003</c:v>
                </c:pt>
                <c:pt idx="1317">
                  <c:v>-2.6951875000000003</c:v>
                </c:pt>
                <c:pt idx="1318">
                  <c:v>-2.7467375000000001</c:v>
                </c:pt>
                <c:pt idx="1319">
                  <c:v>-2.8309562500000003</c:v>
                </c:pt>
                <c:pt idx="1320">
                  <c:v>-2.9316187500000002</c:v>
                </c:pt>
                <c:pt idx="1321">
                  <c:v>-2.9726124999999999</c:v>
                </c:pt>
                <c:pt idx="1322">
                  <c:v>-2.9543812500000004</c:v>
                </c:pt>
                <c:pt idx="1323">
                  <c:v>-2.9457812499999996</c:v>
                </c:pt>
                <c:pt idx="1324">
                  <c:v>-2.9475000000000002</c:v>
                </c:pt>
                <c:pt idx="1325">
                  <c:v>-2.9341124999999999</c:v>
                </c:pt>
                <c:pt idx="1326">
                  <c:v>-2.8783562499999999</c:v>
                </c:pt>
                <c:pt idx="1327">
                  <c:v>-2.8159937500000001</c:v>
                </c:pt>
                <c:pt idx="1328">
                  <c:v>-2.7785625</c:v>
                </c:pt>
                <c:pt idx="1329">
                  <c:v>-2.7425250000000005</c:v>
                </c:pt>
                <c:pt idx="1330">
                  <c:v>-2.7063999999999999</c:v>
                </c:pt>
                <c:pt idx="1331">
                  <c:v>-2.6747625000000004</c:v>
                </c:pt>
                <c:pt idx="1332">
                  <c:v>-2.6846437500000002</c:v>
                </c:pt>
                <c:pt idx="1333">
                  <c:v>-2.7369499999999998</c:v>
                </c:pt>
                <c:pt idx="1334">
                  <c:v>-2.7848562499999994</c:v>
                </c:pt>
                <c:pt idx="1335">
                  <c:v>-2.8376062499999999</c:v>
                </c:pt>
                <c:pt idx="1336">
                  <c:v>-2.9020937500000001</c:v>
                </c:pt>
                <c:pt idx="1337">
                  <c:v>-2.9242125000000003</c:v>
                </c:pt>
                <c:pt idx="1338">
                  <c:v>-2.8448562499999994</c:v>
                </c:pt>
                <c:pt idx="1339">
                  <c:v>-2.648425</c:v>
                </c:pt>
                <c:pt idx="1340">
                  <c:v>-2.4539874999999998</c:v>
                </c:pt>
                <c:pt idx="1341">
                  <c:v>-2.35739375</c:v>
                </c:pt>
                <c:pt idx="1342">
                  <c:v>-2.3218750000000004</c:v>
                </c:pt>
                <c:pt idx="1343">
                  <c:v>-2.2895937500000003</c:v>
                </c:pt>
                <c:pt idx="1344">
                  <c:v>-2.2728062499999999</c:v>
                </c:pt>
                <c:pt idx="1345">
                  <c:v>-2.3197000000000001</c:v>
                </c:pt>
                <c:pt idx="1346">
                  <c:v>-2.4176125000000002</c:v>
                </c:pt>
                <c:pt idx="1347">
                  <c:v>-2.5238875000000003</c:v>
                </c:pt>
                <c:pt idx="1348">
                  <c:v>-2.5821749999999999</c:v>
                </c:pt>
                <c:pt idx="1349">
                  <c:v>-2.5493812500000002</c:v>
                </c:pt>
                <c:pt idx="1350">
                  <c:v>-2.4416125000000002</c:v>
                </c:pt>
                <c:pt idx="1351">
                  <c:v>-2.2945125000000002</c:v>
                </c:pt>
                <c:pt idx="1352">
                  <c:v>-2.2258499999999999</c:v>
                </c:pt>
                <c:pt idx="1353">
                  <c:v>-2.23046875</c:v>
                </c:pt>
                <c:pt idx="1354">
                  <c:v>-2.2544812500000004</c:v>
                </c:pt>
                <c:pt idx="1355">
                  <c:v>-2.2913625</c:v>
                </c:pt>
                <c:pt idx="1356">
                  <c:v>-2.3813562500000001</c:v>
                </c:pt>
                <c:pt idx="1357">
                  <c:v>-2.5036874999999998</c:v>
                </c:pt>
                <c:pt idx="1358">
                  <c:v>-2.6331812500000003</c:v>
                </c:pt>
                <c:pt idx="1359">
                  <c:v>-2.77258125</c:v>
                </c:pt>
                <c:pt idx="1360">
                  <c:v>-2.8952187499999997</c:v>
                </c:pt>
                <c:pt idx="1361">
                  <c:v>-3.0242187499999997</c:v>
                </c:pt>
                <c:pt idx="1362">
                  <c:v>-3.18681875</c:v>
                </c:pt>
                <c:pt idx="1363">
                  <c:v>-3.3204375000000002</c:v>
                </c:pt>
                <c:pt idx="1364">
                  <c:v>-3.33811875</c:v>
                </c:pt>
                <c:pt idx="1365">
                  <c:v>-3.2493375000000007</c:v>
                </c:pt>
                <c:pt idx="1366">
                  <c:v>-3.1598187499999999</c:v>
                </c:pt>
                <c:pt idx="1367">
                  <c:v>-3.1720062500000004</c:v>
                </c:pt>
                <c:pt idx="1368">
                  <c:v>-3.2522500000000001</c:v>
                </c:pt>
                <c:pt idx="1369">
                  <c:v>-3.3425687499999999</c:v>
                </c:pt>
                <c:pt idx="1370">
                  <c:v>-3.3769125</c:v>
                </c:pt>
                <c:pt idx="1371">
                  <c:v>-3.3481187500000003</c:v>
                </c:pt>
                <c:pt idx="1372">
                  <c:v>-3.3271562500000003</c:v>
                </c:pt>
                <c:pt idx="1373">
                  <c:v>-3.3502749999999999</c:v>
                </c:pt>
                <c:pt idx="1374">
                  <c:v>-3.3918062499999997</c:v>
                </c:pt>
                <c:pt idx="1375">
                  <c:v>-3.3896125000000001</c:v>
                </c:pt>
                <c:pt idx="1376">
                  <c:v>-3.3387312500000004</c:v>
                </c:pt>
                <c:pt idx="1377">
                  <c:v>-3.2647437500000001</c:v>
                </c:pt>
                <c:pt idx="1378">
                  <c:v>-3.1719937499999995</c:v>
                </c:pt>
                <c:pt idx="1379">
                  <c:v>-3.0443499999999997</c:v>
                </c:pt>
                <c:pt idx="1380">
                  <c:v>-2.8779250000000003</c:v>
                </c:pt>
                <c:pt idx="1381">
                  <c:v>-2.7338875000000002</c:v>
                </c:pt>
                <c:pt idx="1382">
                  <c:v>-2.6429437499999997</c:v>
                </c:pt>
                <c:pt idx="1383">
                  <c:v>-2.5546124999999997</c:v>
                </c:pt>
                <c:pt idx="1384">
                  <c:v>-2.4522375000000003</c:v>
                </c:pt>
                <c:pt idx="1385">
                  <c:v>-2.3908749999999999</c:v>
                </c:pt>
                <c:pt idx="1386">
                  <c:v>-2.4103249999999998</c:v>
                </c:pt>
                <c:pt idx="1387">
                  <c:v>-2.4695562500000001</c:v>
                </c:pt>
                <c:pt idx="1388">
                  <c:v>-2.4965124999999997</c:v>
                </c:pt>
                <c:pt idx="1389">
                  <c:v>-2.4513500000000001</c:v>
                </c:pt>
                <c:pt idx="1390">
                  <c:v>-2.3927125</c:v>
                </c:pt>
                <c:pt idx="1391">
                  <c:v>-2.36766875</c:v>
                </c:pt>
                <c:pt idx="1392">
                  <c:v>-2.3752687500000005</c:v>
                </c:pt>
                <c:pt idx="1393">
                  <c:v>-2.40938125</c:v>
                </c:pt>
                <c:pt idx="1394">
                  <c:v>-2.47073125</c:v>
                </c:pt>
                <c:pt idx="1395">
                  <c:v>-2.5255812500000001</c:v>
                </c:pt>
                <c:pt idx="1396">
                  <c:v>-2.5206812499999995</c:v>
                </c:pt>
                <c:pt idx="1397">
                  <c:v>-2.4918812499999996</c:v>
                </c:pt>
                <c:pt idx="1398">
                  <c:v>-2.4673125000000002</c:v>
                </c:pt>
                <c:pt idx="1399">
                  <c:v>-2.4368249999999994</c:v>
                </c:pt>
                <c:pt idx="1400">
                  <c:v>-2.3971375000000004</c:v>
                </c:pt>
                <c:pt idx="1401">
                  <c:v>-2.3785062500000005</c:v>
                </c:pt>
                <c:pt idx="1402">
                  <c:v>-2.4358124999999999</c:v>
                </c:pt>
                <c:pt idx="1403">
                  <c:v>-2.5481749999999996</c:v>
                </c:pt>
                <c:pt idx="1404">
                  <c:v>-2.6329374999999997</c:v>
                </c:pt>
                <c:pt idx="1405">
                  <c:v>-2.6689437499999995</c:v>
                </c:pt>
                <c:pt idx="1406">
                  <c:v>-2.6863812500000002</c:v>
                </c:pt>
                <c:pt idx="1407">
                  <c:v>-2.6338312500000001</c:v>
                </c:pt>
                <c:pt idx="1408">
                  <c:v>-2.4737312499999997</c:v>
                </c:pt>
                <c:pt idx="1409">
                  <c:v>-2.2712250000000003</c:v>
                </c:pt>
                <c:pt idx="1410">
                  <c:v>-2.1105125000000005</c:v>
                </c:pt>
                <c:pt idx="1411">
                  <c:v>-1.9987812500000002</c:v>
                </c:pt>
                <c:pt idx="1412">
                  <c:v>-1.9874187499999996</c:v>
                </c:pt>
                <c:pt idx="1413">
                  <c:v>-2.0813812499999997</c:v>
                </c:pt>
                <c:pt idx="1414">
                  <c:v>-2.2090437499999998</c:v>
                </c:pt>
                <c:pt idx="1415">
                  <c:v>-2.3478187500000001</c:v>
                </c:pt>
                <c:pt idx="1416">
                  <c:v>-2.4841250000000001</c:v>
                </c:pt>
                <c:pt idx="1417">
                  <c:v>-2.6059812500000001</c:v>
                </c:pt>
                <c:pt idx="1418">
                  <c:v>-2.6815562499999999</c:v>
                </c:pt>
                <c:pt idx="1419">
                  <c:v>-2.6711937500000005</c:v>
                </c:pt>
                <c:pt idx="1420">
                  <c:v>-2.6201374999999998</c:v>
                </c:pt>
                <c:pt idx="1421">
                  <c:v>-2.5608437500000001</c:v>
                </c:pt>
                <c:pt idx="1422">
                  <c:v>-2.4787374999999994</c:v>
                </c:pt>
                <c:pt idx="1423">
                  <c:v>-2.3801562500000002</c:v>
                </c:pt>
                <c:pt idx="1424">
                  <c:v>-2.3369187500000002</c:v>
                </c:pt>
                <c:pt idx="1425">
                  <c:v>-2.3393187499999999</c:v>
                </c:pt>
                <c:pt idx="1426">
                  <c:v>-2.37575</c:v>
                </c:pt>
                <c:pt idx="1427">
                  <c:v>-2.4185375000000002</c:v>
                </c:pt>
                <c:pt idx="1428">
                  <c:v>-2.4352749999999999</c:v>
                </c:pt>
                <c:pt idx="1429">
                  <c:v>-2.4273750000000001</c:v>
                </c:pt>
                <c:pt idx="1430">
                  <c:v>-2.379975</c:v>
                </c:pt>
                <c:pt idx="1431">
                  <c:v>-2.3056812500000001</c:v>
                </c:pt>
                <c:pt idx="1432">
                  <c:v>-2.2235875000000003</c:v>
                </c:pt>
                <c:pt idx="1433">
                  <c:v>-2.184825</c:v>
                </c:pt>
                <c:pt idx="1434">
                  <c:v>-2.2239437500000001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377-416C-B360-1597819E3B26}"/>
            </c:ext>
          </c:extLst>
        </c:ser>
        <c:ser>
          <c:idx val="1"/>
          <c:order val="1"/>
          <c:tx>
            <c:strRef>
              <c:f>'Morning (feeding session)'!$B$1</c:f>
              <c:strCache>
                <c:ptCount val="1"/>
                <c:pt idx="0">
                  <c:v>Normal-weight subjects</c:v>
                </c:pt>
              </c:strCache>
            </c:strRef>
          </c:tx>
          <c:spPr>
            <a:ln w="28575" cap="rnd">
              <a:solidFill>
                <a:schemeClr val="bg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'Morning (feeding session)'!$B$2:$B$1436</c:f>
              <c:numCache>
                <c:formatCode>General</c:formatCode>
                <c:ptCount val="1435"/>
                <c:pt idx="0">
                  <c:v>2.3852000000000002</c:v>
                </c:pt>
                <c:pt idx="1">
                  <c:v>2.339189999999999</c:v>
                </c:pt>
                <c:pt idx="2">
                  <c:v>2.2418300000000002</c:v>
                </c:pt>
                <c:pt idx="3">
                  <c:v>2.0549599999999999</c:v>
                </c:pt>
                <c:pt idx="4">
                  <c:v>1.60504</c:v>
                </c:pt>
                <c:pt idx="5">
                  <c:v>0.92463000000000017</c:v>
                </c:pt>
                <c:pt idx="6">
                  <c:v>0.16918000000000005</c:v>
                </c:pt>
                <c:pt idx="7">
                  <c:v>-0.58287</c:v>
                </c:pt>
                <c:pt idx="8">
                  <c:v>-1.20675</c:v>
                </c:pt>
                <c:pt idx="9">
                  <c:v>-1.6170800000000001</c:v>
                </c:pt>
                <c:pt idx="10">
                  <c:v>-1.8575400000000002</c:v>
                </c:pt>
                <c:pt idx="11">
                  <c:v>-2.0180500000000001</c:v>
                </c:pt>
                <c:pt idx="12">
                  <c:v>-2.12513</c:v>
                </c:pt>
                <c:pt idx="13">
                  <c:v>-2.1896</c:v>
                </c:pt>
                <c:pt idx="14">
                  <c:v>-2.1681599999999999</c:v>
                </c:pt>
                <c:pt idx="15">
                  <c:v>-2.0523899999999999</c:v>
                </c:pt>
                <c:pt idx="16">
                  <c:v>-1.8731100000000001</c:v>
                </c:pt>
                <c:pt idx="17">
                  <c:v>-1.6792100000000001</c:v>
                </c:pt>
                <c:pt idx="18">
                  <c:v>-1.56755</c:v>
                </c:pt>
                <c:pt idx="19">
                  <c:v>-1.5834199999999998</c:v>
                </c:pt>
                <c:pt idx="20">
                  <c:v>-1.6807599999999998</c:v>
                </c:pt>
                <c:pt idx="21">
                  <c:v>-1.8094899999999998</c:v>
                </c:pt>
                <c:pt idx="22">
                  <c:v>-1.9352199999999999</c:v>
                </c:pt>
                <c:pt idx="23">
                  <c:v>-2.05959</c:v>
                </c:pt>
                <c:pt idx="24">
                  <c:v>-2.2133600000000002</c:v>
                </c:pt>
                <c:pt idx="25">
                  <c:v>-2.4212700000000003</c:v>
                </c:pt>
                <c:pt idx="26">
                  <c:v>-2.7033999999999998</c:v>
                </c:pt>
                <c:pt idx="27">
                  <c:v>-2.9398100000000005</c:v>
                </c:pt>
                <c:pt idx="28">
                  <c:v>-2.9918999999999998</c:v>
                </c:pt>
                <c:pt idx="29">
                  <c:v>-2.8833200000000003</c:v>
                </c:pt>
                <c:pt idx="30">
                  <c:v>-2.7772399999999999</c:v>
                </c:pt>
                <c:pt idx="31">
                  <c:v>-2.74701</c:v>
                </c:pt>
                <c:pt idx="32">
                  <c:v>-2.7522800000000003</c:v>
                </c:pt>
                <c:pt idx="33">
                  <c:v>-2.7230799999999999</c:v>
                </c:pt>
                <c:pt idx="34">
                  <c:v>-2.6646699999999996</c:v>
                </c:pt>
                <c:pt idx="35">
                  <c:v>-2.5312499999999996</c:v>
                </c:pt>
                <c:pt idx="36">
                  <c:v>-2.3646500000000001</c:v>
                </c:pt>
                <c:pt idx="37">
                  <c:v>-2.2763399999999998</c:v>
                </c:pt>
                <c:pt idx="38">
                  <c:v>-2.2238800000000003</c:v>
                </c:pt>
                <c:pt idx="39">
                  <c:v>-2.1327799999999999</c:v>
                </c:pt>
                <c:pt idx="40">
                  <c:v>-2.0492000000000004</c:v>
                </c:pt>
                <c:pt idx="41">
                  <c:v>-1.9648299999999996</c:v>
                </c:pt>
                <c:pt idx="42">
                  <c:v>-1.8774299999999999</c:v>
                </c:pt>
                <c:pt idx="43">
                  <c:v>-1.8163100000000001</c:v>
                </c:pt>
                <c:pt idx="44">
                  <c:v>-1.7941400000000001</c:v>
                </c:pt>
                <c:pt idx="45">
                  <c:v>-1.8193100000000002</c:v>
                </c:pt>
                <c:pt idx="46">
                  <c:v>-1.9145099999999999</c:v>
                </c:pt>
                <c:pt idx="47">
                  <c:v>-2.0245100000000003</c:v>
                </c:pt>
                <c:pt idx="48">
                  <c:v>-2.0594999999999999</c:v>
                </c:pt>
                <c:pt idx="49">
                  <c:v>-2.0156100000000001</c:v>
                </c:pt>
                <c:pt idx="50">
                  <c:v>-1.9662000000000002</c:v>
                </c:pt>
                <c:pt idx="51">
                  <c:v>-1.9284200000000002</c:v>
                </c:pt>
                <c:pt idx="52">
                  <c:v>-1.9275300000000002</c:v>
                </c:pt>
                <c:pt idx="53">
                  <c:v>-1.9366000000000003</c:v>
                </c:pt>
                <c:pt idx="54">
                  <c:v>-1.9698899999999999</c:v>
                </c:pt>
                <c:pt idx="55">
                  <c:v>-1.9949699999999997</c:v>
                </c:pt>
                <c:pt idx="56">
                  <c:v>-1.9403099999999998</c:v>
                </c:pt>
                <c:pt idx="57">
                  <c:v>-1.7874000000000003</c:v>
                </c:pt>
                <c:pt idx="58">
                  <c:v>-1.5954200000000001</c:v>
                </c:pt>
                <c:pt idx="59">
                  <c:v>-1.4322099999999995</c:v>
                </c:pt>
                <c:pt idx="60">
                  <c:v>-1.3117300000000003</c:v>
                </c:pt>
                <c:pt idx="61">
                  <c:v>-1.2594400000000001</c:v>
                </c:pt>
                <c:pt idx="62">
                  <c:v>-1.2401900000000001</c:v>
                </c:pt>
                <c:pt idx="63">
                  <c:v>-1.2507699999999999</c:v>
                </c:pt>
                <c:pt idx="64">
                  <c:v>-1.31592</c:v>
                </c:pt>
                <c:pt idx="65">
                  <c:v>-1.4131800000000001</c:v>
                </c:pt>
                <c:pt idx="66">
                  <c:v>-1.4669199999999998</c:v>
                </c:pt>
                <c:pt idx="67">
                  <c:v>-1.4075599999999999</c:v>
                </c:pt>
                <c:pt idx="68">
                  <c:v>-1.2768200000000001</c:v>
                </c:pt>
                <c:pt idx="69">
                  <c:v>-1.2896699999999999</c:v>
                </c:pt>
                <c:pt idx="70">
                  <c:v>-1.5699600000000002</c:v>
                </c:pt>
                <c:pt idx="71">
                  <c:v>-2.0248300000000006</c:v>
                </c:pt>
                <c:pt idx="72">
                  <c:v>-2.5445000000000002</c:v>
                </c:pt>
                <c:pt idx="73">
                  <c:v>-2.98821</c:v>
                </c:pt>
                <c:pt idx="74">
                  <c:v>-3.1998800000000007</c:v>
                </c:pt>
                <c:pt idx="75">
                  <c:v>-3.1856400000000002</c:v>
                </c:pt>
                <c:pt idx="76">
                  <c:v>-3.1102400000000001</c:v>
                </c:pt>
                <c:pt idx="77">
                  <c:v>-3.10717</c:v>
                </c:pt>
                <c:pt idx="78">
                  <c:v>-3.2015400000000001</c:v>
                </c:pt>
                <c:pt idx="79">
                  <c:v>-3.3407999999999993</c:v>
                </c:pt>
                <c:pt idx="80">
                  <c:v>-3.4413299999999993</c:v>
                </c:pt>
                <c:pt idx="81">
                  <c:v>-3.4209800000000001</c:v>
                </c:pt>
                <c:pt idx="82">
                  <c:v>-3.2935099999999999</c:v>
                </c:pt>
                <c:pt idx="83">
                  <c:v>-3.0889999999999995</c:v>
                </c:pt>
                <c:pt idx="84">
                  <c:v>-2.8228599999999995</c:v>
                </c:pt>
                <c:pt idx="85">
                  <c:v>-2.4948100000000002</c:v>
                </c:pt>
                <c:pt idx="86">
                  <c:v>-2.13395</c:v>
                </c:pt>
                <c:pt idx="87">
                  <c:v>-1.79878</c:v>
                </c:pt>
                <c:pt idx="88">
                  <c:v>-1.5706</c:v>
                </c:pt>
                <c:pt idx="89">
                  <c:v>-1.47333</c:v>
                </c:pt>
                <c:pt idx="90">
                  <c:v>-1.50179</c:v>
                </c:pt>
                <c:pt idx="91">
                  <c:v>-1.6024400000000001</c:v>
                </c:pt>
                <c:pt idx="92">
                  <c:v>-1.73495</c:v>
                </c:pt>
                <c:pt idx="93">
                  <c:v>-1.9113699999999998</c:v>
                </c:pt>
                <c:pt idx="94">
                  <c:v>-2.1082299999999998</c:v>
                </c:pt>
                <c:pt idx="95">
                  <c:v>-2.2413799999999999</c:v>
                </c:pt>
                <c:pt idx="96">
                  <c:v>-2.2767200000000001</c:v>
                </c:pt>
                <c:pt idx="97">
                  <c:v>-2.2535099999999999</c:v>
                </c:pt>
                <c:pt idx="98">
                  <c:v>-2.2575799999999999</c:v>
                </c:pt>
                <c:pt idx="99">
                  <c:v>-2.3555999999999999</c:v>
                </c:pt>
                <c:pt idx="100">
                  <c:v>-2.4710399999999999</c:v>
                </c:pt>
                <c:pt idx="101">
                  <c:v>-2.55111</c:v>
                </c:pt>
                <c:pt idx="102">
                  <c:v>-2.5944600000000002</c:v>
                </c:pt>
                <c:pt idx="103">
                  <c:v>-2.5992600000000006</c:v>
                </c:pt>
                <c:pt idx="104">
                  <c:v>-2.6201900000000005</c:v>
                </c:pt>
                <c:pt idx="105">
                  <c:v>-2.6646900000000007</c:v>
                </c:pt>
                <c:pt idx="106">
                  <c:v>-2.6504300000000001</c:v>
                </c:pt>
                <c:pt idx="107">
                  <c:v>-2.54345</c:v>
                </c:pt>
                <c:pt idx="108">
                  <c:v>-2.4176299999999999</c:v>
                </c:pt>
                <c:pt idx="109">
                  <c:v>-2.3148599999999999</c:v>
                </c:pt>
                <c:pt idx="110">
                  <c:v>-2.2021799999999998</c:v>
                </c:pt>
                <c:pt idx="111">
                  <c:v>-2.0303599999999999</c:v>
                </c:pt>
                <c:pt idx="112">
                  <c:v>-1.8597899999999998</c:v>
                </c:pt>
                <c:pt idx="113">
                  <c:v>-1.7495000000000001</c:v>
                </c:pt>
                <c:pt idx="114">
                  <c:v>-1.70198</c:v>
                </c:pt>
                <c:pt idx="115">
                  <c:v>-1.6327900000000004</c:v>
                </c:pt>
                <c:pt idx="116">
                  <c:v>-1.54454</c:v>
                </c:pt>
                <c:pt idx="117">
                  <c:v>-1.4754499999999999</c:v>
                </c:pt>
                <c:pt idx="118">
                  <c:v>-1.4919099999999996</c:v>
                </c:pt>
                <c:pt idx="119">
                  <c:v>-1.60687</c:v>
                </c:pt>
                <c:pt idx="120">
                  <c:v>-1.7785599999999995</c:v>
                </c:pt>
                <c:pt idx="121">
                  <c:v>-1.9103999999999997</c:v>
                </c:pt>
                <c:pt idx="122">
                  <c:v>-1.9589800000000004</c:v>
                </c:pt>
                <c:pt idx="123">
                  <c:v>-1.9390000000000001</c:v>
                </c:pt>
                <c:pt idx="124">
                  <c:v>-1.85059</c:v>
                </c:pt>
                <c:pt idx="125">
                  <c:v>-1.6844699999999997</c:v>
                </c:pt>
                <c:pt idx="126">
                  <c:v>-1.5350899999999998</c:v>
                </c:pt>
                <c:pt idx="127">
                  <c:v>-1.4520900000000001</c:v>
                </c:pt>
                <c:pt idx="128">
                  <c:v>-1.4341900000000003</c:v>
                </c:pt>
                <c:pt idx="129">
                  <c:v>-1.4828799999999995</c:v>
                </c:pt>
                <c:pt idx="130">
                  <c:v>-1.5346700000000002</c:v>
                </c:pt>
                <c:pt idx="131">
                  <c:v>-1.5745400000000001</c:v>
                </c:pt>
                <c:pt idx="132">
                  <c:v>-1.5832800000000002</c:v>
                </c:pt>
                <c:pt idx="133">
                  <c:v>-1.5466400000000002</c:v>
                </c:pt>
                <c:pt idx="134">
                  <c:v>-1.4609800000000002</c:v>
                </c:pt>
                <c:pt idx="135">
                  <c:v>-1.3672200000000001</c:v>
                </c:pt>
                <c:pt idx="136">
                  <c:v>-1.3106799999999998</c:v>
                </c:pt>
                <c:pt idx="137">
                  <c:v>-1.31006</c:v>
                </c:pt>
                <c:pt idx="138">
                  <c:v>-1.3162499999999999</c:v>
                </c:pt>
                <c:pt idx="139">
                  <c:v>-1.3254999999999999</c:v>
                </c:pt>
                <c:pt idx="140">
                  <c:v>-1.32647</c:v>
                </c:pt>
                <c:pt idx="141">
                  <c:v>-1.22671</c:v>
                </c:pt>
                <c:pt idx="142">
                  <c:v>-0.97651000000000021</c:v>
                </c:pt>
                <c:pt idx="143">
                  <c:v>-0.65900999999999998</c:v>
                </c:pt>
                <c:pt idx="144">
                  <c:v>-0.41204000000000002</c:v>
                </c:pt>
                <c:pt idx="145">
                  <c:v>-0.30938000000000004</c:v>
                </c:pt>
                <c:pt idx="146">
                  <c:v>-0.25500000000000006</c:v>
                </c:pt>
                <c:pt idx="147">
                  <c:v>-0.17084999999999995</c:v>
                </c:pt>
                <c:pt idx="148">
                  <c:v>-8.8689999999999894E-2</c:v>
                </c:pt>
                <c:pt idx="149">
                  <c:v>-6.069999999999953E-3</c:v>
                </c:pt>
                <c:pt idx="150">
                  <c:v>0.14706999999999987</c:v>
                </c:pt>
                <c:pt idx="151">
                  <c:v>0.34721000000000002</c:v>
                </c:pt>
                <c:pt idx="152">
                  <c:v>0.52001999999999993</c:v>
                </c:pt>
                <c:pt idx="153">
                  <c:v>0.55852999999999997</c:v>
                </c:pt>
                <c:pt idx="154">
                  <c:v>0.46518000000000004</c:v>
                </c:pt>
                <c:pt idx="155">
                  <c:v>0.36843999999999999</c:v>
                </c:pt>
                <c:pt idx="156">
                  <c:v>0.34139000000000008</c:v>
                </c:pt>
                <c:pt idx="157">
                  <c:v>0.34656000000000009</c:v>
                </c:pt>
                <c:pt idx="158">
                  <c:v>0.33443000000000001</c:v>
                </c:pt>
                <c:pt idx="159">
                  <c:v>0.26141999999999993</c:v>
                </c:pt>
                <c:pt idx="160">
                  <c:v>6.1169999999999856E-2</c:v>
                </c:pt>
                <c:pt idx="161">
                  <c:v>-0.22125</c:v>
                </c:pt>
                <c:pt idx="162">
                  <c:v>-0.43404999999999988</c:v>
                </c:pt>
                <c:pt idx="163">
                  <c:v>-0.45149000000000006</c:v>
                </c:pt>
                <c:pt idx="164">
                  <c:v>-0.26344999999999985</c:v>
                </c:pt>
                <c:pt idx="165">
                  <c:v>-6.7800000000001522E-3</c:v>
                </c:pt>
                <c:pt idx="166">
                  <c:v>0.15793000000000007</c:v>
                </c:pt>
                <c:pt idx="167">
                  <c:v>0.23241999999999993</c:v>
                </c:pt>
                <c:pt idx="168">
                  <c:v>0.28009000000000012</c:v>
                </c:pt>
                <c:pt idx="169">
                  <c:v>0.29179999999999995</c:v>
                </c:pt>
                <c:pt idx="170">
                  <c:v>0.31230999999999992</c:v>
                </c:pt>
                <c:pt idx="171">
                  <c:v>0.35983000000000009</c:v>
                </c:pt>
                <c:pt idx="172">
                  <c:v>0.40943000000000007</c:v>
                </c:pt>
                <c:pt idx="173">
                  <c:v>0.47858999999999996</c:v>
                </c:pt>
                <c:pt idx="174">
                  <c:v>0.57716999999999996</c:v>
                </c:pt>
                <c:pt idx="175">
                  <c:v>0.66227000000000014</c:v>
                </c:pt>
                <c:pt idx="176">
                  <c:v>0.67464999999999997</c:v>
                </c:pt>
                <c:pt idx="177">
                  <c:v>0.60586000000000007</c:v>
                </c:pt>
                <c:pt idx="178">
                  <c:v>0.52742000000000022</c:v>
                </c:pt>
                <c:pt idx="179">
                  <c:v>0.4467299999999999</c:v>
                </c:pt>
                <c:pt idx="180">
                  <c:v>0.36170999999999998</c:v>
                </c:pt>
                <c:pt idx="181">
                  <c:v>0.29181999999999991</c:v>
                </c:pt>
                <c:pt idx="182">
                  <c:v>0.26681999999999995</c:v>
                </c:pt>
                <c:pt idx="183">
                  <c:v>0.29831000000000008</c:v>
                </c:pt>
                <c:pt idx="184">
                  <c:v>0.42501</c:v>
                </c:pt>
                <c:pt idx="185">
                  <c:v>0.55920999999999998</c:v>
                </c:pt>
                <c:pt idx="186">
                  <c:v>0.58729999999999993</c:v>
                </c:pt>
                <c:pt idx="187">
                  <c:v>0.51082000000000016</c:v>
                </c:pt>
                <c:pt idx="188">
                  <c:v>0.47833999999999993</c:v>
                </c:pt>
                <c:pt idx="189">
                  <c:v>0.58740999999999999</c:v>
                </c:pt>
                <c:pt idx="190">
                  <c:v>0.79207000000000005</c:v>
                </c:pt>
                <c:pt idx="191">
                  <c:v>0.95404000000000022</c:v>
                </c:pt>
                <c:pt idx="192">
                  <c:v>0.96316000000000024</c:v>
                </c:pt>
                <c:pt idx="193">
                  <c:v>0.84510000000000007</c:v>
                </c:pt>
                <c:pt idx="194">
                  <c:v>0.74073999999999995</c:v>
                </c:pt>
                <c:pt idx="195">
                  <c:v>0.67505000000000004</c:v>
                </c:pt>
                <c:pt idx="196">
                  <c:v>0.59701000000000004</c:v>
                </c:pt>
                <c:pt idx="197">
                  <c:v>0.43862999999999985</c:v>
                </c:pt>
                <c:pt idx="198">
                  <c:v>0.20411999999999991</c:v>
                </c:pt>
                <c:pt idx="199">
                  <c:v>-5.8869999999999909E-2</c:v>
                </c:pt>
                <c:pt idx="200">
                  <c:v>-0.27583999999999997</c:v>
                </c:pt>
                <c:pt idx="201">
                  <c:v>-0.41410999999999981</c:v>
                </c:pt>
                <c:pt idx="202">
                  <c:v>-0.52458000000000005</c:v>
                </c:pt>
                <c:pt idx="203">
                  <c:v>-0.67305999999999988</c:v>
                </c:pt>
                <c:pt idx="204">
                  <c:v>-0.8662700000000001</c:v>
                </c:pt>
                <c:pt idx="205">
                  <c:v>-1.1114700000000002</c:v>
                </c:pt>
                <c:pt idx="206">
                  <c:v>-1.32318</c:v>
                </c:pt>
                <c:pt idx="207">
                  <c:v>-1.4560899999999997</c:v>
                </c:pt>
                <c:pt idx="208">
                  <c:v>-1.4887999999999999</c:v>
                </c:pt>
                <c:pt idx="209">
                  <c:v>-1.43231</c:v>
                </c:pt>
                <c:pt idx="210">
                  <c:v>-1.2773099999999999</c:v>
                </c:pt>
                <c:pt idx="211">
                  <c:v>-1.0738699999999999</c:v>
                </c:pt>
                <c:pt idx="212">
                  <c:v>-0.93136000000000008</c:v>
                </c:pt>
                <c:pt idx="213">
                  <c:v>-0.86816000000000015</c:v>
                </c:pt>
                <c:pt idx="214">
                  <c:v>-0.89056000000000013</c:v>
                </c:pt>
                <c:pt idx="215">
                  <c:v>-0.97490999999999983</c:v>
                </c:pt>
                <c:pt idx="216">
                  <c:v>-1.0863099999999999</c:v>
                </c:pt>
                <c:pt idx="217">
                  <c:v>-1.21757</c:v>
                </c:pt>
                <c:pt idx="218">
                  <c:v>-1.35921</c:v>
                </c:pt>
                <c:pt idx="219">
                  <c:v>-1.5118</c:v>
                </c:pt>
                <c:pt idx="220">
                  <c:v>-1.6147599999999993</c:v>
                </c:pt>
                <c:pt idx="221">
                  <c:v>-1.6613600000000002</c:v>
                </c:pt>
                <c:pt idx="222">
                  <c:v>-1.6121799999999997</c:v>
                </c:pt>
                <c:pt idx="223">
                  <c:v>-1.5029600000000003</c:v>
                </c:pt>
                <c:pt idx="224">
                  <c:v>-1.3723700000000001</c:v>
                </c:pt>
                <c:pt idx="225">
                  <c:v>-1.1923099999999998</c:v>
                </c:pt>
                <c:pt idx="226">
                  <c:v>-1.0426299999999999</c:v>
                </c:pt>
                <c:pt idx="227">
                  <c:v>-0.96992999999999996</c:v>
                </c:pt>
                <c:pt idx="228">
                  <c:v>-0.96142000000000005</c:v>
                </c:pt>
                <c:pt idx="229">
                  <c:v>-1.0105599999999999</c:v>
                </c:pt>
                <c:pt idx="230">
                  <c:v>-1.13815</c:v>
                </c:pt>
                <c:pt idx="231">
                  <c:v>-1.3323400000000001</c:v>
                </c:pt>
                <c:pt idx="232">
                  <c:v>-1.5653200000000003</c:v>
                </c:pt>
                <c:pt idx="233">
                  <c:v>-1.7652700000000003</c:v>
                </c:pt>
                <c:pt idx="234">
                  <c:v>-1.8801999999999999</c:v>
                </c:pt>
                <c:pt idx="235">
                  <c:v>-1.9685399999999997</c:v>
                </c:pt>
                <c:pt idx="236">
                  <c:v>-2.0943199999999997</c:v>
                </c:pt>
                <c:pt idx="237">
                  <c:v>-2.2909700000000006</c:v>
                </c:pt>
                <c:pt idx="238">
                  <c:v>-2.5520299999999998</c:v>
                </c:pt>
                <c:pt idx="239">
                  <c:v>-2.8060900000000002</c:v>
                </c:pt>
                <c:pt idx="240">
                  <c:v>-3.0059</c:v>
                </c:pt>
                <c:pt idx="241">
                  <c:v>-3.1163499999999993</c:v>
                </c:pt>
                <c:pt idx="242">
                  <c:v>-3.1236899999999999</c:v>
                </c:pt>
                <c:pt idx="243">
                  <c:v>-3.0807899999999995</c:v>
                </c:pt>
                <c:pt idx="244">
                  <c:v>-2.9944400000000004</c:v>
                </c:pt>
                <c:pt idx="245">
                  <c:v>-2.8169300000000002</c:v>
                </c:pt>
                <c:pt idx="246">
                  <c:v>-2.5618299999999996</c:v>
                </c:pt>
                <c:pt idx="247">
                  <c:v>-2.2892700000000001</c:v>
                </c:pt>
                <c:pt idx="248">
                  <c:v>-2.0324299999999997</c:v>
                </c:pt>
                <c:pt idx="249">
                  <c:v>-1.8175300000000001</c:v>
                </c:pt>
                <c:pt idx="250">
                  <c:v>-1.6363099999999999</c:v>
                </c:pt>
                <c:pt idx="251">
                  <c:v>-1.4480200000000001</c:v>
                </c:pt>
                <c:pt idx="252">
                  <c:v>-1.2601799999999999</c:v>
                </c:pt>
                <c:pt idx="253">
                  <c:v>-1.10799</c:v>
                </c:pt>
                <c:pt idx="254">
                  <c:v>-1.03101</c:v>
                </c:pt>
                <c:pt idx="255">
                  <c:v>-1.0089600000000001</c:v>
                </c:pt>
                <c:pt idx="256">
                  <c:v>-1.0178699999999998</c:v>
                </c:pt>
                <c:pt idx="257">
                  <c:v>-1.0772900000000001</c:v>
                </c:pt>
                <c:pt idx="258">
                  <c:v>-1.1258499999999998</c:v>
                </c:pt>
                <c:pt idx="259">
                  <c:v>-1.14489</c:v>
                </c:pt>
                <c:pt idx="260">
                  <c:v>-1.1855500000000001</c:v>
                </c:pt>
                <c:pt idx="261">
                  <c:v>-1.1987000000000001</c:v>
                </c:pt>
                <c:pt idx="262">
                  <c:v>-1.19859</c:v>
                </c:pt>
                <c:pt idx="263">
                  <c:v>-1.3488899999999997</c:v>
                </c:pt>
                <c:pt idx="264">
                  <c:v>-1.6404699999999999</c:v>
                </c:pt>
                <c:pt idx="265">
                  <c:v>-1.9212599999999997</c:v>
                </c:pt>
                <c:pt idx="266">
                  <c:v>-2.0771799999999998</c:v>
                </c:pt>
                <c:pt idx="267">
                  <c:v>-2.1055000000000001</c:v>
                </c:pt>
                <c:pt idx="268">
                  <c:v>-2.0683500000000001</c:v>
                </c:pt>
                <c:pt idx="269">
                  <c:v>-2.0354000000000001</c:v>
                </c:pt>
                <c:pt idx="270">
                  <c:v>-1.96018</c:v>
                </c:pt>
                <c:pt idx="271">
                  <c:v>-1.8501800000000004</c:v>
                </c:pt>
                <c:pt idx="272">
                  <c:v>-1.7299099999999996</c:v>
                </c:pt>
                <c:pt idx="273">
                  <c:v>-1.5992599999999999</c:v>
                </c:pt>
                <c:pt idx="274">
                  <c:v>-1.4440699999999997</c:v>
                </c:pt>
                <c:pt idx="275">
                  <c:v>-1.32555</c:v>
                </c:pt>
                <c:pt idx="276">
                  <c:v>-1.3006899999999999</c:v>
                </c:pt>
                <c:pt idx="277">
                  <c:v>-1.3402400000000001</c:v>
                </c:pt>
                <c:pt idx="278">
                  <c:v>-1.3194499999999998</c:v>
                </c:pt>
                <c:pt idx="279">
                  <c:v>-1.1515500000000003</c:v>
                </c:pt>
                <c:pt idx="280">
                  <c:v>-0.94079000000000002</c:v>
                </c:pt>
                <c:pt idx="281">
                  <c:v>-0.85668000000000011</c:v>
                </c:pt>
                <c:pt idx="282">
                  <c:v>-0.99483999999999995</c:v>
                </c:pt>
                <c:pt idx="283">
                  <c:v>-1.25173</c:v>
                </c:pt>
                <c:pt idx="284">
                  <c:v>-1.4374499999999997</c:v>
                </c:pt>
                <c:pt idx="285">
                  <c:v>-1.52715</c:v>
                </c:pt>
                <c:pt idx="286">
                  <c:v>-1.5290700000000002</c:v>
                </c:pt>
                <c:pt idx="287">
                  <c:v>-1.44462</c:v>
                </c:pt>
                <c:pt idx="288">
                  <c:v>-1.2748899999999999</c:v>
                </c:pt>
                <c:pt idx="289">
                  <c:v>-1.1011099999999998</c:v>
                </c:pt>
                <c:pt idx="290">
                  <c:v>-1.0043299999999999</c:v>
                </c:pt>
                <c:pt idx="291">
                  <c:v>-0.94177999999999995</c:v>
                </c:pt>
                <c:pt idx="292">
                  <c:v>-0.88151000000000013</c:v>
                </c:pt>
                <c:pt idx="293">
                  <c:v>-0.79256000000000015</c:v>
                </c:pt>
                <c:pt idx="294">
                  <c:v>-0.6275400000000001</c:v>
                </c:pt>
                <c:pt idx="295">
                  <c:v>-0.43170999999999998</c:v>
                </c:pt>
                <c:pt idx="296">
                  <c:v>-0.21967000000000003</c:v>
                </c:pt>
                <c:pt idx="297">
                  <c:v>2.4250000000000015E-2</c:v>
                </c:pt>
                <c:pt idx="298">
                  <c:v>0.35775000000000007</c:v>
                </c:pt>
                <c:pt idx="299">
                  <c:v>0.7087699999999999</c:v>
                </c:pt>
                <c:pt idx="300">
                  <c:v>0.92176000000000013</c:v>
                </c:pt>
                <c:pt idx="301">
                  <c:v>0.96343000000000001</c:v>
                </c:pt>
                <c:pt idx="302">
                  <c:v>0.91086999999999985</c:v>
                </c:pt>
                <c:pt idx="303">
                  <c:v>0.88893999999999984</c:v>
                </c:pt>
                <c:pt idx="304">
                  <c:v>0.91987000000000019</c:v>
                </c:pt>
                <c:pt idx="305">
                  <c:v>0.89635999999999993</c:v>
                </c:pt>
                <c:pt idx="306">
                  <c:v>0.80872999999999995</c:v>
                </c:pt>
                <c:pt idx="307">
                  <c:v>0.70316000000000001</c:v>
                </c:pt>
                <c:pt idx="308">
                  <c:v>0.64610000000000012</c:v>
                </c:pt>
                <c:pt idx="309">
                  <c:v>0.68332999999999966</c:v>
                </c:pt>
                <c:pt idx="310">
                  <c:v>0.79778999999999978</c:v>
                </c:pt>
                <c:pt idx="311">
                  <c:v>0.96511999999999998</c:v>
                </c:pt>
                <c:pt idx="312">
                  <c:v>1.1125500000000001</c:v>
                </c:pt>
                <c:pt idx="313">
                  <c:v>1.1722300000000001</c:v>
                </c:pt>
                <c:pt idx="314">
                  <c:v>1.10924</c:v>
                </c:pt>
                <c:pt idx="315">
                  <c:v>0.97685000000000033</c:v>
                </c:pt>
                <c:pt idx="316">
                  <c:v>0.83503000000000005</c:v>
                </c:pt>
                <c:pt idx="317">
                  <c:v>0.67874999999999985</c:v>
                </c:pt>
                <c:pt idx="318">
                  <c:v>0.54742999999999997</c:v>
                </c:pt>
                <c:pt idx="319">
                  <c:v>0.50744000000000011</c:v>
                </c:pt>
                <c:pt idx="320">
                  <c:v>0.50129000000000001</c:v>
                </c:pt>
                <c:pt idx="321">
                  <c:v>0.45423000000000008</c:v>
                </c:pt>
                <c:pt idx="322">
                  <c:v>0.37533000000000005</c:v>
                </c:pt>
                <c:pt idx="323">
                  <c:v>0.29059999999999991</c:v>
                </c:pt>
                <c:pt idx="324">
                  <c:v>0.23024999999999998</c:v>
                </c:pt>
                <c:pt idx="325">
                  <c:v>0.19917999999999997</c:v>
                </c:pt>
                <c:pt idx="326">
                  <c:v>0.2210399999999999</c:v>
                </c:pt>
                <c:pt idx="327">
                  <c:v>0.28558000000000006</c:v>
                </c:pt>
                <c:pt idx="328">
                  <c:v>0.36916999999999994</c:v>
                </c:pt>
                <c:pt idx="329">
                  <c:v>0.47463</c:v>
                </c:pt>
                <c:pt idx="330">
                  <c:v>0.60223000000000004</c:v>
                </c:pt>
                <c:pt idx="331">
                  <c:v>0.72916999999999998</c:v>
                </c:pt>
                <c:pt idx="332">
                  <c:v>0.87868999999999997</c:v>
                </c:pt>
                <c:pt idx="333">
                  <c:v>1.07229</c:v>
                </c:pt>
                <c:pt idx="334">
                  <c:v>1.32897</c:v>
                </c:pt>
                <c:pt idx="335">
                  <c:v>1.5952500000000001</c:v>
                </c:pt>
                <c:pt idx="336">
                  <c:v>1.8309299999999999</c:v>
                </c:pt>
                <c:pt idx="337">
                  <c:v>1.9413499999999999</c:v>
                </c:pt>
                <c:pt idx="338">
                  <c:v>1.8517200000000003</c:v>
                </c:pt>
                <c:pt idx="339">
                  <c:v>1.6036499999999996</c:v>
                </c:pt>
                <c:pt idx="340">
                  <c:v>1.3300999999999998</c:v>
                </c:pt>
                <c:pt idx="341">
                  <c:v>1.1742300000000001</c:v>
                </c:pt>
                <c:pt idx="342">
                  <c:v>1.1553499999999999</c:v>
                </c:pt>
                <c:pt idx="343">
                  <c:v>1.1623699999999999</c:v>
                </c:pt>
                <c:pt idx="344">
                  <c:v>1.1634899999999999</c:v>
                </c:pt>
                <c:pt idx="345">
                  <c:v>1.1753899999999999</c:v>
                </c:pt>
                <c:pt idx="346">
                  <c:v>1.1874400000000001</c:v>
                </c:pt>
                <c:pt idx="347">
                  <c:v>1.1642199999999998</c:v>
                </c:pt>
                <c:pt idx="348">
                  <c:v>1.03901</c:v>
                </c:pt>
                <c:pt idx="349">
                  <c:v>0.81153999999999993</c:v>
                </c:pt>
                <c:pt idx="350">
                  <c:v>0.54840999999999995</c:v>
                </c:pt>
                <c:pt idx="351">
                  <c:v>0.34861000000000009</c:v>
                </c:pt>
                <c:pt idx="352">
                  <c:v>0.32358999999999993</c:v>
                </c:pt>
                <c:pt idx="353">
                  <c:v>0.46159999999999995</c:v>
                </c:pt>
                <c:pt idx="354">
                  <c:v>0.68149000000000015</c:v>
                </c:pt>
                <c:pt idx="355">
                  <c:v>0.89091999999999982</c:v>
                </c:pt>
                <c:pt idx="356">
                  <c:v>0.99620999999999993</c:v>
                </c:pt>
                <c:pt idx="357">
                  <c:v>0.97423000000000004</c:v>
                </c:pt>
                <c:pt idx="358">
                  <c:v>0.87750000000000006</c:v>
                </c:pt>
                <c:pt idx="359">
                  <c:v>0.74355000000000016</c:v>
                </c:pt>
                <c:pt idx="360">
                  <c:v>0.66333000000000009</c:v>
                </c:pt>
                <c:pt idx="361">
                  <c:v>0.6491300000000001</c:v>
                </c:pt>
                <c:pt idx="362">
                  <c:v>0.69362999999999997</c:v>
                </c:pt>
                <c:pt idx="363">
                  <c:v>0.7218500000000001</c:v>
                </c:pt>
                <c:pt idx="364">
                  <c:v>0.66703000000000001</c:v>
                </c:pt>
                <c:pt idx="365">
                  <c:v>0.51224000000000014</c:v>
                </c:pt>
                <c:pt idx="366">
                  <c:v>0.37584999999999996</c:v>
                </c:pt>
                <c:pt idx="367">
                  <c:v>0.38155999999999979</c:v>
                </c:pt>
                <c:pt idx="368">
                  <c:v>0.55682000000000009</c:v>
                </c:pt>
                <c:pt idx="369">
                  <c:v>0.83656000000000019</c:v>
                </c:pt>
                <c:pt idx="370">
                  <c:v>1.1651499999999997</c:v>
                </c:pt>
                <c:pt idx="371">
                  <c:v>1.47892</c:v>
                </c:pt>
                <c:pt idx="372">
                  <c:v>1.7156500000000001</c:v>
                </c:pt>
                <c:pt idx="373">
                  <c:v>1.8993800000000001</c:v>
                </c:pt>
                <c:pt idx="374">
                  <c:v>2.04752</c:v>
                </c:pt>
                <c:pt idx="375">
                  <c:v>2.2034800000000003</c:v>
                </c:pt>
                <c:pt idx="376">
                  <c:v>2.3479200000000007</c:v>
                </c:pt>
                <c:pt idx="377">
                  <c:v>2.3401099999999997</c:v>
                </c:pt>
                <c:pt idx="378">
                  <c:v>2.1356100000000002</c:v>
                </c:pt>
                <c:pt idx="379">
                  <c:v>1.8090499999999998</c:v>
                </c:pt>
                <c:pt idx="380">
                  <c:v>1.4591199999999998</c:v>
                </c:pt>
                <c:pt idx="381">
                  <c:v>1.1835399999999998</c:v>
                </c:pt>
                <c:pt idx="382">
                  <c:v>0.96539000000000019</c:v>
                </c:pt>
                <c:pt idx="383">
                  <c:v>0.83739000000000008</c:v>
                </c:pt>
                <c:pt idx="384">
                  <c:v>0.81806999999999996</c:v>
                </c:pt>
                <c:pt idx="385">
                  <c:v>0.86306999999999989</c:v>
                </c:pt>
                <c:pt idx="386">
                  <c:v>0.92722000000000016</c:v>
                </c:pt>
                <c:pt idx="387">
                  <c:v>0.97291000000000005</c:v>
                </c:pt>
                <c:pt idx="388">
                  <c:v>1.0335800000000002</c:v>
                </c:pt>
                <c:pt idx="389">
                  <c:v>1.14238</c:v>
                </c:pt>
                <c:pt idx="390">
                  <c:v>1.3103099999999999</c:v>
                </c:pt>
                <c:pt idx="391">
                  <c:v>1.5165</c:v>
                </c:pt>
                <c:pt idx="392">
                  <c:v>1.6816000000000002</c:v>
                </c:pt>
                <c:pt idx="393">
                  <c:v>1.7203999999999997</c:v>
                </c:pt>
                <c:pt idx="394">
                  <c:v>1.63842</c:v>
                </c:pt>
                <c:pt idx="395">
                  <c:v>1.48417</c:v>
                </c:pt>
                <c:pt idx="396">
                  <c:v>1.3210799999999998</c:v>
                </c:pt>
                <c:pt idx="397">
                  <c:v>1.1724000000000001</c:v>
                </c:pt>
                <c:pt idx="398">
                  <c:v>1.0828800000000001</c:v>
                </c:pt>
                <c:pt idx="399">
                  <c:v>1.0424100000000001</c:v>
                </c:pt>
                <c:pt idx="400">
                  <c:v>0.99335000000000007</c:v>
                </c:pt>
                <c:pt idx="401">
                  <c:v>0.97313000000000005</c:v>
                </c:pt>
                <c:pt idx="402">
                  <c:v>1.00895</c:v>
                </c:pt>
                <c:pt idx="403">
                  <c:v>1.0927899999999999</c:v>
                </c:pt>
                <c:pt idx="404">
                  <c:v>1.2259100000000001</c:v>
                </c:pt>
                <c:pt idx="405">
                  <c:v>1.37087</c:v>
                </c:pt>
                <c:pt idx="406">
                  <c:v>1.5466700000000002</c:v>
                </c:pt>
                <c:pt idx="407">
                  <c:v>1.7714299999999998</c:v>
                </c:pt>
                <c:pt idx="408">
                  <c:v>1.9834399999999999</c:v>
                </c:pt>
                <c:pt idx="409">
                  <c:v>2.12331</c:v>
                </c:pt>
                <c:pt idx="410">
                  <c:v>2.0741100000000001</c:v>
                </c:pt>
                <c:pt idx="411">
                  <c:v>1.91412</c:v>
                </c:pt>
                <c:pt idx="412">
                  <c:v>1.7276699999999998</c:v>
                </c:pt>
                <c:pt idx="413">
                  <c:v>1.6005599999999998</c:v>
                </c:pt>
                <c:pt idx="414">
                  <c:v>1.5794900000000003</c:v>
                </c:pt>
                <c:pt idx="415">
                  <c:v>1.6453900000000001</c:v>
                </c:pt>
                <c:pt idx="416">
                  <c:v>1.7743500000000001</c:v>
                </c:pt>
                <c:pt idx="417">
                  <c:v>1.9182600000000001</c:v>
                </c:pt>
                <c:pt idx="418">
                  <c:v>2.0643699999999998</c:v>
                </c:pt>
                <c:pt idx="419">
                  <c:v>2.1908799999999999</c:v>
                </c:pt>
                <c:pt idx="420">
                  <c:v>2.3159100000000001</c:v>
                </c:pt>
                <c:pt idx="421">
                  <c:v>2.4023000000000003</c:v>
                </c:pt>
                <c:pt idx="422">
                  <c:v>2.4254599999999997</c:v>
                </c:pt>
                <c:pt idx="423">
                  <c:v>2.4115099999999998</c:v>
                </c:pt>
                <c:pt idx="424">
                  <c:v>2.4052200000000004</c:v>
                </c:pt>
                <c:pt idx="425">
                  <c:v>2.4275100000000003</c:v>
                </c:pt>
                <c:pt idx="426">
                  <c:v>2.4946200000000003</c:v>
                </c:pt>
                <c:pt idx="427">
                  <c:v>2.5822500000000002</c:v>
                </c:pt>
                <c:pt idx="428">
                  <c:v>2.6118499999999996</c:v>
                </c:pt>
                <c:pt idx="429">
                  <c:v>2.55444</c:v>
                </c:pt>
                <c:pt idx="430">
                  <c:v>2.4867600000000003</c:v>
                </c:pt>
                <c:pt idx="431">
                  <c:v>2.4705000000000004</c:v>
                </c:pt>
                <c:pt idx="432">
                  <c:v>2.53118</c:v>
                </c:pt>
                <c:pt idx="433">
                  <c:v>2.6873199999999997</c:v>
                </c:pt>
                <c:pt idx="434">
                  <c:v>2.8828899999999997</c:v>
                </c:pt>
                <c:pt idx="435">
                  <c:v>3.0222500000000001</c:v>
                </c:pt>
                <c:pt idx="436">
                  <c:v>3.0786800000000003</c:v>
                </c:pt>
                <c:pt idx="437">
                  <c:v>3.1259700000000001</c:v>
                </c:pt>
                <c:pt idx="438">
                  <c:v>3.2237200000000001</c:v>
                </c:pt>
                <c:pt idx="439">
                  <c:v>3.3288000000000002</c:v>
                </c:pt>
                <c:pt idx="440">
                  <c:v>3.3898999999999999</c:v>
                </c:pt>
                <c:pt idx="441">
                  <c:v>3.3344999999999998</c:v>
                </c:pt>
                <c:pt idx="442">
                  <c:v>3.1814399999999998</c:v>
                </c:pt>
                <c:pt idx="443">
                  <c:v>3.0230299999999999</c:v>
                </c:pt>
                <c:pt idx="444">
                  <c:v>2.8879199999999998</c:v>
                </c:pt>
                <c:pt idx="445">
                  <c:v>2.7092599999999996</c:v>
                </c:pt>
                <c:pt idx="446">
                  <c:v>2.4583900000000005</c:v>
                </c:pt>
                <c:pt idx="447">
                  <c:v>2.2171099999999999</c:v>
                </c:pt>
                <c:pt idx="448">
                  <c:v>2.0559500000000002</c:v>
                </c:pt>
                <c:pt idx="449">
                  <c:v>2.0018400000000001</c:v>
                </c:pt>
                <c:pt idx="450">
                  <c:v>2.0305500000000003</c:v>
                </c:pt>
                <c:pt idx="451">
                  <c:v>2.1043399999999997</c:v>
                </c:pt>
                <c:pt idx="452">
                  <c:v>2.22282</c:v>
                </c:pt>
                <c:pt idx="453">
                  <c:v>2.3318099999999999</c:v>
                </c:pt>
                <c:pt idx="454">
                  <c:v>2.4169499999999999</c:v>
                </c:pt>
                <c:pt idx="455">
                  <c:v>2.4887699999999997</c:v>
                </c:pt>
                <c:pt idx="456">
                  <c:v>2.5414900000000005</c:v>
                </c:pt>
                <c:pt idx="457">
                  <c:v>2.56663</c:v>
                </c:pt>
                <c:pt idx="458">
                  <c:v>2.5491699999999997</c:v>
                </c:pt>
                <c:pt idx="459">
                  <c:v>2.5193599999999998</c:v>
                </c:pt>
                <c:pt idx="460">
                  <c:v>2.5373800000000002</c:v>
                </c:pt>
                <c:pt idx="461">
                  <c:v>2.5900000000000003</c:v>
                </c:pt>
                <c:pt idx="462">
                  <c:v>2.6036600000000001</c:v>
                </c:pt>
                <c:pt idx="463">
                  <c:v>2.5283100000000003</c:v>
                </c:pt>
                <c:pt idx="464">
                  <c:v>2.3822199999999998</c:v>
                </c:pt>
                <c:pt idx="465">
                  <c:v>2.1806700000000001</c:v>
                </c:pt>
                <c:pt idx="466">
                  <c:v>1.9615899999999999</c:v>
                </c:pt>
                <c:pt idx="467">
                  <c:v>1.7575799999999997</c:v>
                </c:pt>
                <c:pt idx="468">
                  <c:v>1.5392399999999999</c:v>
                </c:pt>
                <c:pt idx="469">
                  <c:v>1.3602999999999996</c:v>
                </c:pt>
                <c:pt idx="470">
                  <c:v>1.29478</c:v>
                </c:pt>
                <c:pt idx="471">
                  <c:v>1.3803399999999997</c:v>
                </c:pt>
                <c:pt idx="472">
                  <c:v>1.5821499999999999</c:v>
                </c:pt>
                <c:pt idx="473">
                  <c:v>1.7948299999999997</c:v>
                </c:pt>
                <c:pt idx="474">
                  <c:v>1.94374</c:v>
                </c:pt>
                <c:pt idx="475">
                  <c:v>1.9375299999999995</c:v>
                </c:pt>
                <c:pt idx="476">
                  <c:v>1.7634799999999999</c:v>
                </c:pt>
                <c:pt idx="477">
                  <c:v>1.5931299999999999</c:v>
                </c:pt>
                <c:pt idx="478">
                  <c:v>1.55759</c:v>
                </c:pt>
                <c:pt idx="479">
                  <c:v>1.66554</c:v>
                </c:pt>
                <c:pt idx="480">
                  <c:v>1.8259700000000003</c:v>
                </c:pt>
                <c:pt idx="481">
                  <c:v>1.9804299999999997</c:v>
                </c:pt>
                <c:pt idx="482">
                  <c:v>2.1174899999999997</c:v>
                </c:pt>
                <c:pt idx="483">
                  <c:v>2.1959299999999997</c:v>
                </c:pt>
                <c:pt idx="484">
                  <c:v>2.1797399999999998</c:v>
                </c:pt>
                <c:pt idx="485">
                  <c:v>2.1396899999999999</c:v>
                </c:pt>
                <c:pt idx="486">
                  <c:v>2.1080100000000002</c:v>
                </c:pt>
                <c:pt idx="487">
                  <c:v>2.0604100000000001</c:v>
                </c:pt>
                <c:pt idx="488">
                  <c:v>1.9578899999999997</c:v>
                </c:pt>
                <c:pt idx="489">
                  <c:v>1.8575499999999998</c:v>
                </c:pt>
                <c:pt idx="490">
                  <c:v>1.8239399999999997</c:v>
                </c:pt>
                <c:pt idx="491">
                  <c:v>1.8378099999999999</c:v>
                </c:pt>
                <c:pt idx="492">
                  <c:v>1.8736799999999998</c:v>
                </c:pt>
                <c:pt idx="493">
                  <c:v>1.9262799999999998</c:v>
                </c:pt>
                <c:pt idx="494">
                  <c:v>2.0079000000000002</c:v>
                </c:pt>
                <c:pt idx="495">
                  <c:v>2.1101799999999997</c:v>
                </c:pt>
                <c:pt idx="496">
                  <c:v>2.2243000000000004</c:v>
                </c:pt>
                <c:pt idx="497">
                  <c:v>2.3121999999999998</c:v>
                </c:pt>
                <c:pt idx="498">
                  <c:v>2.3853999999999997</c:v>
                </c:pt>
                <c:pt idx="499">
                  <c:v>2.4466600000000001</c:v>
                </c:pt>
                <c:pt idx="500">
                  <c:v>2.4259599999999999</c:v>
                </c:pt>
                <c:pt idx="501">
                  <c:v>2.3501399999999997</c:v>
                </c:pt>
                <c:pt idx="502">
                  <c:v>2.2524799999999998</c:v>
                </c:pt>
                <c:pt idx="503">
                  <c:v>2.12663</c:v>
                </c:pt>
                <c:pt idx="504">
                  <c:v>1.9277500000000001</c:v>
                </c:pt>
                <c:pt idx="505">
                  <c:v>1.6128500000000003</c:v>
                </c:pt>
                <c:pt idx="506">
                  <c:v>1.2537400000000001</c:v>
                </c:pt>
                <c:pt idx="507">
                  <c:v>0.99559999999999982</c:v>
                </c:pt>
                <c:pt idx="508">
                  <c:v>0.93049000000000004</c:v>
                </c:pt>
                <c:pt idx="509">
                  <c:v>1.0314599999999998</c:v>
                </c:pt>
                <c:pt idx="510">
                  <c:v>1.24082</c:v>
                </c:pt>
                <c:pt idx="511">
                  <c:v>1.4869299999999999</c:v>
                </c:pt>
                <c:pt idx="512">
                  <c:v>1.6916900000000001</c:v>
                </c:pt>
                <c:pt idx="513">
                  <c:v>1.8609100000000001</c:v>
                </c:pt>
                <c:pt idx="514">
                  <c:v>2.0056599999999998</c:v>
                </c:pt>
                <c:pt idx="515">
                  <c:v>2.15665</c:v>
                </c:pt>
                <c:pt idx="516">
                  <c:v>2.3098300000000003</c:v>
                </c:pt>
                <c:pt idx="517">
                  <c:v>2.4293000000000005</c:v>
                </c:pt>
                <c:pt idx="518">
                  <c:v>2.51607</c:v>
                </c:pt>
                <c:pt idx="519">
                  <c:v>2.5517600000000003</c:v>
                </c:pt>
                <c:pt idx="520">
                  <c:v>2.51492</c:v>
                </c:pt>
                <c:pt idx="521">
                  <c:v>2.4112100000000001</c:v>
                </c:pt>
                <c:pt idx="522">
                  <c:v>2.2486799999999998</c:v>
                </c:pt>
                <c:pt idx="523">
                  <c:v>2.0594699999999997</c:v>
                </c:pt>
                <c:pt idx="524">
                  <c:v>1.8592600000000001</c:v>
                </c:pt>
                <c:pt idx="525">
                  <c:v>1.6984900000000001</c:v>
                </c:pt>
                <c:pt idx="526">
                  <c:v>1.6239900000000003</c:v>
                </c:pt>
                <c:pt idx="527">
                  <c:v>1.6574599999999999</c:v>
                </c:pt>
                <c:pt idx="528">
                  <c:v>1.8084900000000002</c:v>
                </c:pt>
                <c:pt idx="529">
                  <c:v>2.01918</c:v>
                </c:pt>
                <c:pt idx="530">
                  <c:v>2.2534700000000001</c:v>
                </c:pt>
                <c:pt idx="531">
                  <c:v>2.4885299999999999</c:v>
                </c:pt>
                <c:pt idx="532">
                  <c:v>2.6762799999999998</c:v>
                </c:pt>
                <c:pt idx="533">
                  <c:v>2.7948499999999994</c:v>
                </c:pt>
                <c:pt idx="534">
                  <c:v>2.8614299999999995</c:v>
                </c:pt>
                <c:pt idx="535">
                  <c:v>2.8367100000000001</c:v>
                </c:pt>
                <c:pt idx="536">
                  <c:v>2.6660099999999995</c:v>
                </c:pt>
                <c:pt idx="537">
                  <c:v>2.3787000000000003</c:v>
                </c:pt>
                <c:pt idx="538">
                  <c:v>2.1000299999999998</c:v>
                </c:pt>
                <c:pt idx="539">
                  <c:v>1.9922499999999999</c:v>
                </c:pt>
                <c:pt idx="540">
                  <c:v>2.1491300000000004</c:v>
                </c:pt>
                <c:pt idx="541">
                  <c:v>2.4782600000000001</c:v>
                </c:pt>
                <c:pt idx="542">
                  <c:v>2.8198400000000001</c:v>
                </c:pt>
                <c:pt idx="543">
                  <c:v>3.0827599999999999</c:v>
                </c:pt>
                <c:pt idx="544">
                  <c:v>3.2284999999999995</c:v>
                </c:pt>
                <c:pt idx="545">
                  <c:v>3.2511699999999997</c:v>
                </c:pt>
                <c:pt idx="546">
                  <c:v>3.2137599999999997</c:v>
                </c:pt>
                <c:pt idx="547">
                  <c:v>3.1779699999999997</c:v>
                </c:pt>
                <c:pt idx="548">
                  <c:v>3.16526</c:v>
                </c:pt>
                <c:pt idx="549">
                  <c:v>3.1738399999999998</c:v>
                </c:pt>
                <c:pt idx="550">
                  <c:v>3.2296100000000001</c:v>
                </c:pt>
                <c:pt idx="551">
                  <c:v>3.3677799999999998</c:v>
                </c:pt>
                <c:pt idx="552">
                  <c:v>3.5675499999999998</c:v>
                </c:pt>
                <c:pt idx="553">
                  <c:v>3.7325000000000004</c:v>
                </c:pt>
                <c:pt idx="554">
                  <c:v>3.7913100000000002</c:v>
                </c:pt>
                <c:pt idx="555">
                  <c:v>3.78722</c:v>
                </c:pt>
                <c:pt idx="556">
                  <c:v>3.7742599999999995</c:v>
                </c:pt>
                <c:pt idx="557">
                  <c:v>3.7212200000000002</c:v>
                </c:pt>
                <c:pt idx="558">
                  <c:v>3.5907199999999997</c:v>
                </c:pt>
                <c:pt idx="559">
                  <c:v>3.3804300000000005</c:v>
                </c:pt>
                <c:pt idx="560">
                  <c:v>3.1652</c:v>
                </c:pt>
                <c:pt idx="561">
                  <c:v>3.0084100000000005</c:v>
                </c:pt>
                <c:pt idx="562">
                  <c:v>2.9045999999999998</c:v>
                </c:pt>
                <c:pt idx="563">
                  <c:v>2.8048500000000001</c:v>
                </c:pt>
                <c:pt idx="564">
                  <c:v>2.6886900000000002</c:v>
                </c:pt>
                <c:pt idx="565">
                  <c:v>2.5911599999999999</c:v>
                </c:pt>
                <c:pt idx="566">
                  <c:v>2.5531200000000003</c:v>
                </c:pt>
                <c:pt idx="567">
                  <c:v>2.5389299999999997</c:v>
                </c:pt>
                <c:pt idx="568">
                  <c:v>2.5022200000000003</c:v>
                </c:pt>
                <c:pt idx="569">
                  <c:v>2.4628100000000002</c:v>
                </c:pt>
                <c:pt idx="570">
                  <c:v>2.4335500000000003</c:v>
                </c:pt>
                <c:pt idx="571">
                  <c:v>2.3744399999999999</c:v>
                </c:pt>
                <c:pt idx="572">
                  <c:v>2.2233999999999998</c:v>
                </c:pt>
                <c:pt idx="573">
                  <c:v>1.9418600000000006</c:v>
                </c:pt>
                <c:pt idx="574">
                  <c:v>1.5711300000000001</c:v>
                </c:pt>
                <c:pt idx="575">
                  <c:v>1.2197900000000002</c:v>
                </c:pt>
                <c:pt idx="576">
                  <c:v>1.0422899999999999</c:v>
                </c:pt>
                <c:pt idx="577">
                  <c:v>1.1406500000000002</c:v>
                </c:pt>
                <c:pt idx="578">
                  <c:v>1.4539500000000001</c:v>
                </c:pt>
                <c:pt idx="579">
                  <c:v>1.8655599999999997</c:v>
                </c:pt>
                <c:pt idx="580">
                  <c:v>2.2479900000000002</c:v>
                </c:pt>
                <c:pt idx="581">
                  <c:v>2.5124</c:v>
                </c:pt>
                <c:pt idx="582">
                  <c:v>2.5996600000000001</c:v>
                </c:pt>
                <c:pt idx="583">
                  <c:v>2.4875599999999998</c:v>
                </c:pt>
                <c:pt idx="584">
                  <c:v>2.2846799999999998</c:v>
                </c:pt>
                <c:pt idx="585">
                  <c:v>2.0453100000000002</c:v>
                </c:pt>
                <c:pt idx="586">
                  <c:v>1.73309</c:v>
                </c:pt>
                <c:pt idx="587">
                  <c:v>1.4316900000000004</c:v>
                </c:pt>
                <c:pt idx="588">
                  <c:v>1.2740800000000001</c:v>
                </c:pt>
                <c:pt idx="589">
                  <c:v>1.28823</c:v>
                </c:pt>
                <c:pt idx="590">
                  <c:v>1.3593599999999999</c:v>
                </c:pt>
                <c:pt idx="591">
                  <c:v>1.39523</c:v>
                </c:pt>
                <c:pt idx="592">
                  <c:v>1.47146</c:v>
                </c:pt>
                <c:pt idx="593">
                  <c:v>1.6519699999999999</c:v>
                </c:pt>
                <c:pt idx="594">
                  <c:v>1.8837799999999998</c:v>
                </c:pt>
                <c:pt idx="595">
                  <c:v>2.1126200000000002</c:v>
                </c:pt>
                <c:pt idx="596">
                  <c:v>2.2589299999999994</c:v>
                </c:pt>
                <c:pt idx="597">
                  <c:v>2.2535099999999999</c:v>
                </c:pt>
                <c:pt idx="598">
                  <c:v>2.1439399999999997</c:v>
                </c:pt>
                <c:pt idx="599">
                  <c:v>2.0463499999999999</c:v>
                </c:pt>
                <c:pt idx="600">
                  <c:v>2.0548900000000003</c:v>
                </c:pt>
                <c:pt idx="601">
                  <c:v>2.1073400000000002</c:v>
                </c:pt>
                <c:pt idx="602">
                  <c:v>2.1247500000000001</c:v>
                </c:pt>
                <c:pt idx="603">
                  <c:v>2.0939000000000001</c:v>
                </c:pt>
                <c:pt idx="604">
                  <c:v>2.0559800000000004</c:v>
                </c:pt>
                <c:pt idx="605">
                  <c:v>2.0455099999999997</c:v>
                </c:pt>
                <c:pt idx="606">
                  <c:v>2.0424899999999999</c:v>
                </c:pt>
                <c:pt idx="607">
                  <c:v>2.00237</c:v>
                </c:pt>
                <c:pt idx="608">
                  <c:v>1.9439800000000003</c:v>
                </c:pt>
                <c:pt idx="609">
                  <c:v>1.8982800000000002</c:v>
                </c:pt>
                <c:pt idx="610">
                  <c:v>1.9201300000000003</c:v>
                </c:pt>
                <c:pt idx="611">
                  <c:v>2.0192399999999999</c:v>
                </c:pt>
                <c:pt idx="612">
                  <c:v>2.1282599999999996</c:v>
                </c:pt>
                <c:pt idx="613">
                  <c:v>2.1478899999999999</c:v>
                </c:pt>
                <c:pt idx="614">
                  <c:v>2.0623800000000001</c:v>
                </c:pt>
                <c:pt idx="615">
                  <c:v>1.9874500000000002</c:v>
                </c:pt>
                <c:pt idx="616">
                  <c:v>1.96143</c:v>
                </c:pt>
                <c:pt idx="617">
                  <c:v>1.9957199999999999</c:v>
                </c:pt>
                <c:pt idx="618">
                  <c:v>2.0618799999999999</c:v>
                </c:pt>
                <c:pt idx="619">
                  <c:v>2.09443</c:v>
                </c:pt>
                <c:pt idx="620">
                  <c:v>2.0873499999999998</c:v>
                </c:pt>
                <c:pt idx="621">
                  <c:v>2.02725</c:v>
                </c:pt>
                <c:pt idx="622">
                  <c:v>1.9250699999999998</c:v>
                </c:pt>
                <c:pt idx="623">
                  <c:v>1.7808199999999998</c:v>
                </c:pt>
                <c:pt idx="624">
                  <c:v>1.5853899999999999</c:v>
                </c:pt>
                <c:pt idx="625">
                  <c:v>1.3494599999999999</c:v>
                </c:pt>
                <c:pt idx="626">
                  <c:v>1.1270700000000002</c:v>
                </c:pt>
                <c:pt idx="627">
                  <c:v>1.0107900000000001</c:v>
                </c:pt>
                <c:pt idx="628">
                  <c:v>1.08931</c:v>
                </c:pt>
                <c:pt idx="629">
                  <c:v>1.3012900000000001</c:v>
                </c:pt>
                <c:pt idx="630">
                  <c:v>1.4975499999999999</c:v>
                </c:pt>
                <c:pt idx="631">
                  <c:v>1.5839700000000001</c:v>
                </c:pt>
                <c:pt idx="632">
                  <c:v>1.5618700000000001</c:v>
                </c:pt>
                <c:pt idx="633">
                  <c:v>1.44337</c:v>
                </c:pt>
                <c:pt idx="634">
                  <c:v>1.26217</c:v>
                </c:pt>
                <c:pt idx="635">
                  <c:v>1.10951</c:v>
                </c:pt>
                <c:pt idx="636">
                  <c:v>1.0846499999999999</c:v>
                </c:pt>
                <c:pt idx="637">
                  <c:v>1.2122299999999999</c:v>
                </c:pt>
                <c:pt idx="638">
                  <c:v>1.4363300000000001</c:v>
                </c:pt>
                <c:pt idx="639">
                  <c:v>1.6519199999999998</c:v>
                </c:pt>
                <c:pt idx="640">
                  <c:v>1.7764900000000001</c:v>
                </c:pt>
                <c:pt idx="641">
                  <c:v>1.7597200000000002</c:v>
                </c:pt>
                <c:pt idx="642">
                  <c:v>1.6579299999999999</c:v>
                </c:pt>
                <c:pt idx="643">
                  <c:v>1.58003</c:v>
                </c:pt>
                <c:pt idx="644">
                  <c:v>1.5472299999999997</c:v>
                </c:pt>
                <c:pt idx="645">
                  <c:v>1.5043900000000003</c:v>
                </c:pt>
                <c:pt idx="646">
                  <c:v>1.3890400000000001</c:v>
                </c:pt>
                <c:pt idx="647">
                  <c:v>1.2742999999999998</c:v>
                </c:pt>
                <c:pt idx="648">
                  <c:v>1.2870300000000001</c:v>
                </c:pt>
                <c:pt idx="649">
                  <c:v>1.43174</c:v>
                </c:pt>
                <c:pt idx="650">
                  <c:v>1.6023100000000003</c:v>
                </c:pt>
                <c:pt idx="651">
                  <c:v>1.6997500000000003</c:v>
                </c:pt>
                <c:pt idx="652">
                  <c:v>1.6813000000000002</c:v>
                </c:pt>
                <c:pt idx="653">
                  <c:v>1.6419200000000003</c:v>
                </c:pt>
                <c:pt idx="654">
                  <c:v>1.6440100000000002</c:v>
                </c:pt>
                <c:pt idx="655">
                  <c:v>1.6829699999999999</c:v>
                </c:pt>
                <c:pt idx="656">
                  <c:v>1.7507000000000001</c:v>
                </c:pt>
                <c:pt idx="657">
                  <c:v>1.8405099999999996</c:v>
                </c:pt>
                <c:pt idx="658">
                  <c:v>1.9371800000000001</c:v>
                </c:pt>
                <c:pt idx="659">
                  <c:v>2.0531499999999996</c:v>
                </c:pt>
                <c:pt idx="660">
                  <c:v>2.2504900000000001</c:v>
                </c:pt>
                <c:pt idx="661">
                  <c:v>2.4484900000000001</c:v>
                </c:pt>
                <c:pt idx="662">
                  <c:v>2.5773999999999999</c:v>
                </c:pt>
                <c:pt idx="663">
                  <c:v>2.6323099999999999</c:v>
                </c:pt>
                <c:pt idx="664">
                  <c:v>2.6162200000000002</c:v>
                </c:pt>
                <c:pt idx="665">
                  <c:v>2.5757600000000003</c:v>
                </c:pt>
                <c:pt idx="666">
                  <c:v>2.5594299999999999</c:v>
                </c:pt>
                <c:pt idx="667">
                  <c:v>2.5451900000000007</c:v>
                </c:pt>
                <c:pt idx="668">
                  <c:v>2.4873099999999999</c:v>
                </c:pt>
                <c:pt idx="669">
                  <c:v>2.4249300000000003</c:v>
                </c:pt>
                <c:pt idx="670">
                  <c:v>2.4227599999999998</c:v>
                </c:pt>
                <c:pt idx="671">
                  <c:v>2.4633399999999996</c:v>
                </c:pt>
                <c:pt idx="672">
                  <c:v>2.5117099999999999</c:v>
                </c:pt>
                <c:pt idx="673">
                  <c:v>2.5325000000000002</c:v>
                </c:pt>
                <c:pt idx="674">
                  <c:v>2.4869399999999997</c:v>
                </c:pt>
                <c:pt idx="675">
                  <c:v>2.4548699999999997</c:v>
                </c:pt>
                <c:pt idx="676">
                  <c:v>2.5352600000000001</c:v>
                </c:pt>
                <c:pt idx="677">
                  <c:v>2.6732</c:v>
                </c:pt>
                <c:pt idx="678">
                  <c:v>2.7604799999999998</c:v>
                </c:pt>
                <c:pt idx="679">
                  <c:v>2.7083300000000001</c:v>
                </c:pt>
                <c:pt idx="680">
                  <c:v>2.5518299999999998</c:v>
                </c:pt>
                <c:pt idx="681">
                  <c:v>2.3740299999999999</c:v>
                </c:pt>
                <c:pt idx="682">
                  <c:v>2.2217899999999999</c:v>
                </c:pt>
                <c:pt idx="683">
                  <c:v>2.1000400000000004</c:v>
                </c:pt>
                <c:pt idx="684">
                  <c:v>2.0669</c:v>
                </c:pt>
                <c:pt idx="685">
                  <c:v>2.1471900000000002</c:v>
                </c:pt>
                <c:pt idx="686">
                  <c:v>2.2467000000000001</c:v>
                </c:pt>
                <c:pt idx="687">
                  <c:v>2.2765399999999998</c:v>
                </c:pt>
                <c:pt idx="688">
                  <c:v>2.22736</c:v>
                </c:pt>
                <c:pt idx="689">
                  <c:v>2.20051</c:v>
                </c:pt>
                <c:pt idx="690">
                  <c:v>2.22445</c:v>
                </c:pt>
                <c:pt idx="691">
                  <c:v>2.2723500000000003</c:v>
                </c:pt>
                <c:pt idx="692">
                  <c:v>2.3301799999999999</c:v>
                </c:pt>
                <c:pt idx="693">
                  <c:v>2.3746</c:v>
                </c:pt>
                <c:pt idx="694">
                  <c:v>2.3620299999999999</c:v>
                </c:pt>
                <c:pt idx="695">
                  <c:v>2.2578500000000004</c:v>
                </c:pt>
                <c:pt idx="696">
                  <c:v>2.0818500000000002</c:v>
                </c:pt>
                <c:pt idx="697">
                  <c:v>1.9133899999999997</c:v>
                </c:pt>
                <c:pt idx="698">
                  <c:v>1.7973700000000001</c:v>
                </c:pt>
                <c:pt idx="699">
                  <c:v>1.6895699999999998</c:v>
                </c:pt>
                <c:pt idx="700">
                  <c:v>1.6171900000000001</c:v>
                </c:pt>
                <c:pt idx="701">
                  <c:v>1.6580199999999998</c:v>
                </c:pt>
                <c:pt idx="702">
                  <c:v>1.8012299999999999</c:v>
                </c:pt>
                <c:pt idx="703">
                  <c:v>1.9768399999999999</c:v>
                </c:pt>
                <c:pt idx="704">
                  <c:v>2.1313599999999999</c:v>
                </c:pt>
                <c:pt idx="705">
                  <c:v>2.2185699999999997</c:v>
                </c:pt>
                <c:pt idx="706">
                  <c:v>2.2046000000000001</c:v>
                </c:pt>
                <c:pt idx="707">
                  <c:v>2.1124200000000002</c:v>
                </c:pt>
                <c:pt idx="708">
                  <c:v>1.9422800000000002</c:v>
                </c:pt>
                <c:pt idx="709">
                  <c:v>1.7536099999999997</c:v>
                </c:pt>
                <c:pt idx="710">
                  <c:v>1.6766799999999999</c:v>
                </c:pt>
                <c:pt idx="711">
                  <c:v>1.7120200000000001</c:v>
                </c:pt>
                <c:pt idx="712">
                  <c:v>1.80884</c:v>
                </c:pt>
                <c:pt idx="713">
                  <c:v>1.9529899999999998</c:v>
                </c:pt>
                <c:pt idx="714">
                  <c:v>2.1619199999999998</c:v>
                </c:pt>
                <c:pt idx="715">
                  <c:v>2.4267400000000001</c:v>
                </c:pt>
                <c:pt idx="716">
                  <c:v>2.649</c:v>
                </c:pt>
                <c:pt idx="717">
                  <c:v>2.7797400000000003</c:v>
                </c:pt>
                <c:pt idx="718">
                  <c:v>2.8314200000000005</c:v>
                </c:pt>
                <c:pt idx="719">
                  <c:v>2.8480300000000001</c:v>
                </c:pt>
                <c:pt idx="720">
                  <c:v>2.8838599999999999</c:v>
                </c:pt>
                <c:pt idx="721">
                  <c:v>2.96563</c:v>
                </c:pt>
                <c:pt idx="722">
                  <c:v>3.06772</c:v>
                </c:pt>
                <c:pt idx="723">
                  <c:v>3.1851999999999996</c:v>
                </c:pt>
                <c:pt idx="724">
                  <c:v>3.2812799999999998</c:v>
                </c:pt>
                <c:pt idx="725">
                  <c:v>3.3475999999999999</c:v>
                </c:pt>
                <c:pt idx="726">
                  <c:v>3.4014000000000002</c:v>
                </c:pt>
                <c:pt idx="727">
                  <c:v>3.4614400000000005</c:v>
                </c:pt>
                <c:pt idx="728">
                  <c:v>3.5254799999999995</c:v>
                </c:pt>
                <c:pt idx="729">
                  <c:v>3.51274</c:v>
                </c:pt>
                <c:pt idx="730">
                  <c:v>3.3869400000000001</c:v>
                </c:pt>
                <c:pt idx="731">
                  <c:v>3.18981</c:v>
                </c:pt>
                <c:pt idx="732">
                  <c:v>2.9709600000000003</c:v>
                </c:pt>
                <c:pt idx="733">
                  <c:v>2.7651600000000003</c:v>
                </c:pt>
                <c:pt idx="734">
                  <c:v>2.5589199999999996</c:v>
                </c:pt>
                <c:pt idx="735">
                  <c:v>2.37568</c:v>
                </c:pt>
                <c:pt idx="736">
                  <c:v>2.25962</c:v>
                </c:pt>
                <c:pt idx="737">
                  <c:v>2.2342199999999997</c:v>
                </c:pt>
                <c:pt idx="738">
                  <c:v>2.2622599999999999</c:v>
                </c:pt>
                <c:pt idx="739">
                  <c:v>2.2742199999999997</c:v>
                </c:pt>
                <c:pt idx="740">
                  <c:v>2.19983</c:v>
                </c:pt>
                <c:pt idx="741">
                  <c:v>2.10242</c:v>
                </c:pt>
                <c:pt idx="742">
                  <c:v>2.05646</c:v>
                </c:pt>
                <c:pt idx="743">
                  <c:v>2.1162799999999997</c:v>
                </c:pt>
                <c:pt idx="744">
                  <c:v>2.2398599999999997</c:v>
                </c:pt>
                <c:pt idx="745">
                  <c:v>2.3046599999999997</c:v>
                </c:pt>
                <c:pt idx="746">
                  <c:v>2.32701</c:v>
                </c:pt>
                <c:pt idx="747">
                  <c:v>2.2919800000000001</c:v>
                </c:pt>
                <c:pt idx="748">
                  <c:v>2.1743999999999999</c:v>
                </c:pt>
                <c:pt idx="749">
                  <c:v>2.0186300000000004</c:v>
                </c:pt>
                <c:pt idx="750">
                  <c:v>1.90364</c:v>
                </c:pt>
                <c:pt idx="751">
                  <c:v>1.8742000000000001</c:v>
                </c:pt>
                <c:pt idx="752">
                  <c:v>1.94354</c:v>
                </c:pt>
                <c:pt idx="753">
                  <c:v>2.0841499999999997</c:v>
                </c:pt>
                <c:pt idx="754">
                  <c:v>2.2582800000000001</c:v>
                </c:pt>
                <c:pt idx="755">
                  <c:v>2.4448499999999997</c:v>
                </c:pt>
                <c:pt idx="756">
                  <c:v>2.5866199999999999</c:v>
                </c:pt>
                <c:pt idx="757">
                  <c:v>2.7206199999999998</c:v>
                </c:pt>
                <c:pt idx="758">
                  <c:v>2.8336100000000002</c:v>
                </c:pt>
                <c:pt idx="759">
                  <c:v>2.9088900000000004</c:v>
                </c:pt>
                <c:pt idx="760">
                  <c:v>2.8697599999999999</c:v>
                </c:pt>
                <c:pt idx="761">
                  <c:v>2.71441</c:v>
                </c:pt>
                <c:pt idx="762">
                  <c:v>2.5848100000000001</c:v>
                </c:pt>
                <c:pt idx="763">
                  <c:v>2.5161000000000002</c:v>
                </c:pt>
                <c:pt idx="764">
                  <c:v>2.4788600000000001</c:v>
                </c:pt>
                <c:pt idx="765">
                  <c:v>2.4325099999999997</c:v>
                </c:pt>
                <c:pt idx="766">
                  <c:v>2.3318400000000006</c:v>
                </c:pt>
                <c:pt idx="767">
                  <c:v>2.1588699999999994</c:v>
                </c:pt>
                <c:pt idx="768">
                  <c:v>1.9235</c:v>
                </c:pt>
                <c:pt idx="769">
                  <c:v>1.6695499999999999</c:v>
                </c:pt>
                <c:pt idx="770">
                  <c:v>1.45567</c:v>
                </c:pt>
                <c:pt idx="771">
                  <c:v>1.3476600000000001</c:v>
                </c:pt>
                <c:pt idx="772">
                  <c:v>1.33765</c:v>
                </c:pt>
                <c:pt idx="773">
                  <c:v>1.3145699999999998</c:v>
                </c:pt>
                <c:pt idx="774">
                  <c:v>1.21482</c:v>
                </c:pt>
                <c:pt idx="775">
                  <c:v>1.0545200000000001</c:v>
                </c:pt>
                <c:pt idx="776">
                  <c:v>0.94406000000000001</c:v>
                </c:pt>
                <c:pt idx="777">
                  <c:v>0.92828999999999995</c:v>
                </c:pt>
                <c:pt idx="778">
                  <c:v>0.96762000000000015</c:v>
                </c:pt>
                <c:pt idx="779">
                  <c:v>0.99702999999999997</c:v>
                </c:pt>
                <c:pt idx="780">
                  <c:v>1.0628899999999999</c:v>
                </c:pt>
                <c:pt idx="781">
                  <c:v>1.1891400000000001</c:v>
                </c:pt>
                <c:pt idx="782">
                  <c:v>1.3926199999999997</c:v>
                </c:pt>
                <c:pt idx="783">
                  <c:v>1.5879100000000002</c:v>
                </c:pt>
                <c:pt idx="784">
                  <c:v>1.6743899999999996</c:v>
                </c:pt>
                <c:pt idx="785">
                  <c:v>1.6385400000000001</c:v>
                </c:pt>
                <c:pt idx="786">
                  <c:v>1.5911700000000002</c:v>
                </c:pt>
                <c:pt idx="787">
                  <c:v>1.6212299999999999</c:v>
                </c:pt>
                <c:pt idx="788">
                  <c:v>1.72078</c:v>
                </c:pt>
                <c:pt idx="789">
                  <c:v>1.8306700000000002</c:v>
                </c:pt>
                <c:pt idx="790">
                  <c:v>1.87656</c:v>
                </c:pt>
                <c:pt idx="791">
                  <c:v>1.8280699999999996</c:v>
                </c:pt>
                <c:pt idx="792">
                  <c:v>1.73142</c:v>
                </c:pt>
                <c:pt idx="793">
                  <c:v>1.63121</c:v>
                </c:pt>
                <c:pt idx="794">
                  <c:v>1.5171299999999999</c:v>
                </c:pt>
                <c:pt idx="795">
                  <c:v>1.3388399999999998</c:v>
                </c:pt>
                <c:pt idx="796">
                  <c:v>1.0869300000000002</c:v>
                </c:pt>
                <c:pt idx="797">
                  <c:v>0.8314600000000002</c:v>
                </c:pt>
                <c:pt idx="798">
                  <c:v>0.6204400000000001</c:v>
                </c:pt>
                <c:pt idx="799">
                  <c:v>0.50120000000000009</c:v>
                </c:pt>
                <c:pt idx="800">
                  <c:v>0.50861000000000001</c:v>
                </c:pt>
                <c:pt idx="801">
                  <c:v>0.57465999999999995</c:v>
                </c:pt>
                <c:pt idx="802">
                  <c:v>0.6428100000000001</c:v>
                </c:pt>
                <c:pt idx="803">
                  <c:v>0.74924999999999997</c:v>
                </c:pt>
                <c:pt idx="804">
                  <c:v>0.88246000000000002</c:v>
                </c:pt>
                <c:pt idx="805">
                  <c:v>0.99371000000000009</c:v>
                </c:pt>
                <c:pt idx="806">
                  <c:v>1.1183399999999999</c:v>
                </c:pt>
                <c:pt idx="807">
                  <c:v>1.3560400000000001</c:v>
                </c:pt>
                <c:pt idx="808">
                  <c:v>1.7263100000000002</c:v>
                </c:pt>
                <c:pt idx="809">
                  <c:v>2.0824500000000001</c:v>
                </c:pt>
                <c:pt idx="810">
                  <c:v>2.3123100000000001</c:v>
                </c:pt>
                <c:pt idx="811">
                  <c:v>2.3839199999999998</c:v>
                </c:pt>
                <c:pt idx="812">
                  <c:v>2.2949599999999997</c:v>
                </c:pt>
                <c:pt idx="813">
                  <c:v>2.0838399999999999</c:v>
                </c:pt>
                <c:pt idx="814">
                  <c:v>1.8604100000000003</c:v>
                </c:pt>
                <c:pt idx="815">
                  <c:v>1.7117399999999996</c:v>
                </c:pt>
                <c:pt idx="816">
                  <c:v>1.63165</c:v>
                </c:pt>
                <c:pt idx="817">
                  <c:v>1.5725700000000002</c:v>
                </c:pt>
                <c:pt idx="818">
                  <c:v>1.4936900000000002</c:v>
                </c:pt>
                <c:pt idx="819">
                  <c:v>1.4597000000000002</c:v>
                </c:pt>
                <c:pt idx="820">
                  <c:v>1.41212</c:v>
                </c:pt>
                <c:pt idx="821">
                  <c:v>1.4108799999999999</c:v>
                </c:pt>
                <c:pt idx="822">
                  <c:v>1.5006600000000003</c:v>
                </c:pt>
                <c:pt idx="823">
                  <c:v>1.6456699999999997</c:v>
                </c:pt>
                <c:pt idx="824">
                  <c:v>1.7843899999999997</c:v>
                </c:pt>
                <c:pt idx="825">
                  <c:v>1.9094000000000002</c:v>
                </c:pt>
                <c:pt idx="826">
                  <c:v>2.03329</c:v>
                </c:pt>
                <c:pt idx="827">
                  <c:v>2.1417799999999998</c:v>
                </c:pt>
                <c:pt idx="828">
                  <c:v>2.17624</c:v>
                </c:pt>
                <c:pt idx="829">
                  <c:v>2.1542699999999999</c:v>
                </c:pt>
                <c:pt idx="830">
                  <c:v>2.1042700000000005</c:v>
                </c:pt>
                <c:pt idx="831">
                  <c:v>2.0479499999999997</c:v>
                </c:pt>
                <c:pt idx="832">
                  <c:v>1.9948499999999996</c:v>
                </c:pt>
                <c:pt idx="833">
                  <c:v>1.9383200000000003</c:v>
                </c:pt>
                <c:pt idx="834">
                  <c:v>1.8334299999999999</c:v>
                </c:pt>
                <c:pt idx="835">
                  <c:v>1.6877000000000002</c:v>
                </c:pt>
                <c:pt idx="836">
                  <c:v>1.5266299999999997</c:v>
                </c:pt>
                <c:pt idx="837">
                  <c:v>1.3433999999999999</c:v>
                </c:pt>
                <c:pt idx="838">
                  <c:v>1.18936</c:v>
                </c:pt>
                <c:pt idx="839">
                  <c:v>1.1336600000000001</c:v>
                </c:pt>
                <c:pt idx="840">
                  <c:v>1.1695300000000002</c:v>
                </c:pt>
                <c:pt idx="841">
                  <c:v>1.27329</c:v>
                </c:pt>
                <c:pt idx="842">
                  <c:v>1.40387</c:v>
                </c:pt>
                <c:pt idx="843">
                  <c:v>1.4878199999999999</c:v>
                </c:pt>
                <c:pt idx="844">
                  <c:v>1.4892399999999999</c:v>
                </c:pt>
                <c:pt idx="845">
                  <c:v>1.3917999999999999</c:v>
                </c:pt>
                <c:pt idx="846">
                  <c:v>1.2570700000000004</c:v>
                </c:pt>
                <c:pt idx="847">
                  <c:v>1.1732599999999997</c:v>
                </c:pt>
                <c:pt idx="848">
                  <c:v>1.1609499999999999</c:v>
                </c:pt>
                <c:pt idx="849">
                  <c:v>1.1639299999999999</c:v>
                </c:pt>
                <c:pt idx="850">
                  <c:v>1.10928</c:v>
                </c:pt>
                <c:pt idx="851">
                  <c:v>0.98221999999999987</c:v>
                </c:pt>
                <c:pt idx="852">
                  <c:v>0.84187000000000012</c:v>
                </c:pt>
                <c:pt idx="853">
                  <c:v>0.76531000000000005</c:v>
                </c:pt>
                <c:pt idx="854">
                  <c:v>0.75151000000000001</c:v>
                </c:pt>
                <c:pt idx="855">
                  <c:v>0.75526000000000004</c:v>
                </c:pt>
                <c:pt idx="856">
                  <c:v>0.7750100000000002</c:v>
                </c:pt>
                <c:pt idx="857">
                  <c:v>0.83116999999999996</c:v>
                </c:pt>
                <c:pt idx="858">
                  <c:v>0.8373799999999999</c:v>
                </c:pt>
                <c:pt idx="859">
                  <c:v>0.74156000000000011</c:v>
                </c:pt>
                <c:pt idx="860">
                  <c:v>0.57752999999999999</c:v>
                </c:pt>
                <c:pt idx="861">
                  <c:v>0.44057000000000013</c:v>
                </c:pt>
                <c:pt idx="862">
                  <c:v>0.35720999999999997</c:v>
                </c:pt>
                <c:pt idx="863">
                  <c:v>0.28772000000000014</c:v>
                </c:pt>
                <c:pt idx="864">
                  <c:v>0.25807000000000008</c:v>
                </c:pt>
                <c:pt idx="865">
                  <c:v>0.28902</c:v>
                </c:pt>
                <c:pt idx="866">
                  <c:v>0.36134000000000011</c:v>
                </c:pt>
                <c:pt idx="867">
                  <c:v>0.41951999999999973</c:v>
                </c:pt>
                <c:pt idx="868">
                  <c:v>0.43392999999999998</c:v>
                </c:pt>
                <c:pt idx="869">
                  <c:v>0.35536999999999985</c:v>
                </c:pt>
                <c:pt idx="870">
                  <c:v>0.17126000000000011</c:v>
                </c:pt>
                <c:pt idx="871">
                  <c:v>-8.0679999999999905E-2</c:v>
                </c:pt>
                <c:pt idx="872">
                  <c:v>-0.37733000000000005</c:v>
                </c:pt>
                <c:pt idx="873">
                  <c:v>-0.6639799999999999</c:v>
                </c:pt>
                <c:pt idx="874">
                  <c:v>-0.82053000000000009</c:v>
                </c:pt>
                <c:pt idx="875">
                  <c:v>-0.8236699999999999</c:v>
                </c:pt>
                <c:pt idx="876">
                  <c:v>-0.70167999999999997</c:v>
                </c:pt>
                <c:pt idx="877">
                  <c:v>-0.55398999999999998</c:v>
                </c:pt>
                <c:pt idx="878">
                  <c:v>-0.45561999999999986</c:v>
                </c:pt>
                <c:pt idx="879">
                  <c:v>-0.41858999999999974</c:v>
                </c:pt>
                <c:pt idx="880">
                  <c:v>-0.42366999999999971</c:v>
                </c:pt>
                <c:pt idx="881">
                  <c:v>-0.3830699999999998</c:v>
                </c:pt>
                <c:pt idx="882">
                  <c:v>-0.24330999999999975</c:v>
                </c:pt>
                <c:pt idx="883">
                  <c:v>-2.0489999999999852E-2</c:v>
                </c:pt>
                <c:pt idx="884">
                  <c:v>0.18487999999999977</c:v>
                </c:pt>
                <c:pt idx="885">
                  <c:v>0.32978000000000041</c:v>
                </c:pt>
                <c:pt idx="886">
                  <c:v>0.34557000000000049</c:v>
                </c:pt>
                <c:pt idx="887">
                  <c:v>0.30585999999999985</c:v>
                </c:pt>
                <c:pt idx="888">
                  <c:v>0.28547000000000039</c:v>
                </c:pt>
                <c:pt idx="889">
                  <c:v>0.26013000000000019</c:v>
                </c:pt>
                <c:pt idx="890">
                  <c:v>0.19917000000000024</c:v>
                </c:pt>
                <c:pt idx="891">
                  <c:v>0.11051999999999991</c:v>
                </c:pt>
                <c:pt idx="892">
                  <c:v>2.7949999999999652E-2</c:v>
                </c:pt>
                <c:pt idx="893">
                  <c:v>-3.6309999999999731E-2</c:v>
                </c:pt>
                <c:pt idx="894">
                  <c:v>-7.6089999999999852E-2</c:v>
                </c:pt>
                <c:pt idx="895">
                  <c:v>-0.12352000000000003</c:v>
                </c:pt>
                <c:pt idx="896">
                  <c:v>-0.23194000000000004</c:v>
                </c:pt>
                <c:pt idx="897">
                  <c:v>-0.36832000000000009</c:v>
                </c:pt>
                <c:pt idx="898">
                  <c:v>-0.49048999999999976</c:v>
                </c:pt>
                <c:pt idx="899">
                  <c:v>-0.54043000000000019</c:v>
                </c:pt>
                <c:pt idx="900">
                  <c:v>-0.52786000000000022</c:v>
                </c:pt>
                <c:pt idx="901">
                  <c:v>-0.50802999999999987</c:v>
                </c:pt>
                <c:pt idx="902">
                  <c:v>-0.4755700000000001</c:v>
                </c:pt>
                <c:pt idx="903">
                  <c:v>-0.33863999999999994</c:v>
                </c:pt>
                <c:pt idx="904">
                  <c:v>-0.14579000000000017</c:v>
                </c:pt>
                <c:pt idx="905">
                  <c:v>2.4000000000000228E-3</c:v>
                </c:pt>
                <c:pt idx="906">
                  <c:v>3.7029999999999959E-2</c:v>
                </c:pt>
                <c:pt idx="907">
                  <c:v>1.0700000000000542E-3</c:v>
                </c:pt>
                <c:pt idx="908">
                  <c:v>-5.089999999999989E-2</c:v>
                </c:pt>
                <c:pt idx="909">
                  <c:v>-0.17034000000000002</c:v>
                </c:pt>
                <c:pt idx="910">
                  <c:v>-0.44387999999999989</c:v>
                </c:pt>
                <c:pt idx="911">
                  <c:v>-0.80419999999999958</c:v>
                </c:pt>
                <c:pt idx="912">
                  <c:v>-1.0887499999999997</c:v>
                </c:pt>
                <c:pt idx="913">
                  <c:v>-1.2588399999999997</c:v>
                </c:pt>
                <c:pt idx="914">
                  <c:v>-1.3440799999999999</c:v>
                </c:pt>
                <c:pt idx="915">
                  <c:v>-1.4701499999999998</c:v>
                </c:pt>
                <c:pt idx="916">
                  <c:v>-1.6504500000000004</c:v>
                </c:pt>
                <c:pt idx="917">
                  <c:v>-1.8024299999999998</c:v>
                </c:pt>
                <c:pt idx="918">
                  <c:v>-1.8743600000000005</c:v>
                </c:pt>
                <c:pt idx="919">
                  <c:v>-1.8843500000000002</c:v>
                </c:pt>
                <c:pt idx="920">
                  <c:v>-1.8688400000000001</c:v>
                </c:pt>
                <c:pt idx="921">
                  <c:v>-1.8688299999999998</c:v>
                </c:pt>
                <c:pt idx="922">
                  <c:v>-1.9184899999999998</c:v>
                </c:pt>
                <c:pt idx="923">
                  <c:v>-2.0328900000000005</c:v>
                </c:pt>
                <c:pt idx="924">
                  <c:v>-2.1826400000000001</c:v>
                </c:pt>
                <c:pt idx="925">
                  <c:v>-2.3492199999999999</c:v>
                </c:pt>
                <c:pt idx="926">
                  <c:v>-2.4881699999999998</c:v>
                </c:pt>
                <c:pt idx="927">
                  <c:v>-2.5674899999999998</c:v>
                </c:pt>
                <c:pt idx="928">
                  <c:v>-2.5369700000000002</c:v>
                </c:pt>
                <c:pt idx="929">
                  <c:v>-2.4008099999999999</c:v>
                </c:pt>
                <c:pt idx="930">
                  <c:v>-2.1858499999999994</c:v>
                </c:pt>
                <c:pt idx="931">
                  <c:v>-1.9271199999999999</c:v>
                </c:pt>
                <c:pt idx="932">
                  <c:v>-1.6258100000000002</c:v>
                </c:pt>
                <c:pt idx="933">
                  <c:v>-1.35215</c:v>
                </c:pt>
                <c:pt idx="934">
                  <c:v>-1.1291400000000003</c:v>
                </c:pt>
                <c:pt idx="935">
                  <c:v>-0.97894999999999988</c:v>
                </c:pt>
                <c:pt idx="936">
                  <c:v>-0.90445999999999993</c:v>
                </c:pt>
                <c:pt idx="937">
                  <c:v>-0.95121</c:v>
                </c:pt>
                <c:pt idx="938">
                  <c:v>-1.0909900000000001</c:v>
                </c:pt>
                <c:pt idx="939">
                  <c:v>-1.2104899999999998</c:v>
                </c:pt>
                <c:pt idx="940">
                  <c:v>-1.2718399999999999</c:v>
                </c:pt>
                <c:pt idx="941">
                  <c:v>-1.30793</c:v>
                </c:pt>
                <c:pt idx="942">
                  <c:v>-1.3104200000000001</c:v>
                </c:pt>
                <c:pt idx="943">
                  <c:v>-1.2674000000000001</c:v>
                </c:pt>
                <c:pt idx="944">
                  <c:v>-1.2258299999999998</c:v>
                </c:pt>
                <c:pt idx="945">
                  <c:v>-1.1733699999999998</c:v>
                </c:pt>
                <c:pt idx="946">
                  <c:v>-1.1399000000000001</c:v>
                </c:pt>
                <c:pt idx="947">
                  <c:v>-1.1672699999999998</c:v>
                </c:pt>
                <c:pt idx="948">
                  <c:v>-1.2344099999999998</c:v>
                </c:pt>
                <c:pt idx="949">
                  <c:v>-1.30718</c:v>
                </c:pt>
                <c:pt idx="950">
                  <c:v>-1.3710200000000001</c:v>
                </c:pt>
                <c:pt idx="951">
                  <c:v>-1.4104999999999996</c:v>
                </c:pt>
                <c:pt idx="952">
                  <c:v>-1.4099400000000002</c:v>
                </c:pt>
                <c:pt idx="953">
                  <c:v>-1.4829599999999998</c:v>
                </c:pt>
                <c:pt idx="954">
                  <c:v>-1.7360799999999998</c:v>
                </c:pt>
                <c:pt idx="955">
                  <c:v>-2.0693600000000001</c:v>
                </c:pt>
                <c:pt idx="956">
                  <c:v>-2.3655500000000003</c:v>
                </c:pt>
                <c:pt idx="957">
                  <c:v>-2.5630299999999999</c:v>
                </c:pt>
                <c:pt idx="958">
                  <c:v>-2.6402099999999997</c:v>
                </c:pt>
                <c:pt idx="959">
                  <c:v>-2.6094299999999997</c:v>
                </c:pt>
                <c:pt idx="960">
                  <c:v>-2.4907499999999998</c:v>
                </c:pt>
                <c:pt idx="961">
                  <c:v>-2.3194600000000003</c:v>
                </c:pt>
                <c:pt idx="962">
                  <c:v>-2.21732</c:v>
                </c:pt>
                <c:pt idx="963">
                  <c:v>-2.2714300000000001</c:v>
                </c:pt>
                <c:pt idx="964">
                  <c:v>-2.4235500000000001</c:v>
                </c:pt>
                <c:pt idx="965">
                  <c:v>-2.5712699999999997</c:v>
                </c:pt>
                <c:pt idx="966">
                  <c:v>-2.6487400000000001</c:v>
                </c:pt>
                <c:pt idx="967">
                  <c:v>-2.6040700000000001</c:v>
                </c:pt>
                <c:pt idx="968">
                  <c:v>-2.42997</c:v>
                </c:pt>
                <c:pt idx="969">
                  <c:v>-2.1847599999999998</c:v>
                </c:pt>
                <c:pt idx="970">
                  <c:v>-1.9467300000000001</c:v>
                </c:pt>
                <c:pt idx="971">
                  <c:v>-1.81463</c:v>
                </c:pt>
                <c:pt idx="972">
                  <c:v>-1.8134999999999999</c:v>
                </c:pt>
                <c:pt idx="973">
                  <c:v>-1.8864000000000005</c:v>
                </c:pt>
                <c:pt idx="974">
                  <c:v>-1.9370800000000004</c:v>
                </c:pt>
                <c:pt idx="975">
                  <c:v>-1.8940899999999998</c:v>
                </c:pt>
                <c:pt idx="976">
                  <c:v>-1.76451</c:v>
                </c:pt>
                <c:pt idx="977">
                  <c:v>-1.6133699999999997</c:v>
                </c:pt>
                <c:pt idx="978">
                  <c:v>-1.5411899999999998</c:v>
                </c:pt>
                <c:pt idx="979">
                  <c:v>-1.5953300000000001</c:v>
                </c:pt>
                <c:pt idx="980">
                  <c:v>-1.7178100000000001</c:v>
                </c:pt>
                <c:pt idx="981">
                  <c:v>-1.8352400000000002</c:v>
                </c:pt>
                <c:pt idx="982">
                  <c:v>-1.9458800000000001</c:v>
                </c:pt>
                <c:pt idx="983">
                  <c:v>-2.0661999999999998</c:v>
                </c:pt>
                <c:pt idx="984">
                  <c:v>-2.1858700000000004</c:v>
                </c:pt>
                <c:pt idx="985">
                  <c:v>-2.3012100000000002</c:v>
                </c:pt>
                <c:pt idx="986">
                  <c:v>-2.4328000000000003</c:v>
                </c:pt>
                <c:pt idx="987">
                  <c:v>-2.5570399999999998</c:v>
                </c:pt>
                <c:pt idx="988">
                  <c:v>-2.6523999999999996</c:v>
                </c:pt>
                <c:pt idx="989">
                  <c:v>-2.7628500000000003</c:v>
                </c:pt>
                <c:pt idx="990">
                  <c:v>-2.8531499999999994</c:v>
                </c:pt>
                <c:pt idx="991">
                  <c:v>-2.8637799999999998</c:v>
                </c:pt>
                <c:pt idx="992">
                  <c:v>-2.7621799999999999</c:v>
                </c:pt>
                <c:pt idx="993">
                  <c:v>-2.5509399999999998</c:v>
                </c:pt>
                <c:pt idx="994">
                  <c:v>-2.3161499999999995</c:v>
                </c:pt>
                <c:pt idx="995">
                  <c:v>-2.1743800000000002</c:v>
                </c:pt>
                <c:pt idx="996">
                  <c:v>-2.12879</c:v>
                </c:pt>
                <c:pt idx="997">
                  <c:v>-2.14316</c:v>
                </c:pt>
                <c:pt idx="998">
                  <c:v>-2.21441</c:v>
                </c:pt>
                <c:pt idx="999">
                  <c:v>-2.3302999999999998</c:v>
                </c:pt>
                <c:pt idx="1000">
                  <c:v>-2.4980900000000004</c:v>
                </c:pt>
                <c:pt idx="1001">
                  <c:v>-2.6719400000000002</c:v>
                </c:pt>
                <c:pt idx="1002">
                  <c:v>-2.81969</c:v>
                </c:pt>
                <c:pt idx="1003">
                  <c:v>-3.0217299999999998</c:v>
                </c:pt>
                <c:pt idx="1004">
                  <c:v>-3.2211399999999997</c:v>
                </c:pt>
                <c:pt idx="1005">
                  <c:v>-3.3048699999999998</c:v>
                </c:pt>
                <c:pt idx="1006">
                  <c:v>-3.2435699999999996</c:v>
                </c:pt>
                <c:pt idx="1007">
                  <c:v>-3.0866400000000001</c:v>
                </c:pt>
                <c:pt idx="1008">
                  <c:v>-2.9422100000000002</c:v>
                </c:pt>
                <c:pt idx="1009">
                  <c:v>-2.84904</c:v>
                </c:pt>
                <c:pt idx="1010">
                  <c:v>-2.7704800000000001</c:v>
                </c:pt>
                <c:pt idx="1011">
                  <c:v>-2.6886400000000004</c:v>
                </c:pt>
                <c:pt idx="1012">
                  <c:v>-2.6575700000000002</c:v>
                </c:pt>
                <c:pt idx="1013">
                  <c:v>-2.7024999999999997</c:v>
                </c:pt>
                <c:pt idx="1014">
                  <c:v>-2.8233899999999998</c:v>
                </c:pt>
                <c:pt idx="1015">
                  <c:v>-2.9502700000000002</c:v>
                </c:pt>
                <c:pt idx="1016">
                  <c:v>-3.0049400000000004</c:v>
                </c:pt>
                <c:pt idx="1017">
                  <c:v>-3.0076100000000006</c:v>
                </c:pt>
                <c:pt idx="1018">
                  <c:v>-3.0017</c:v>
                </c:pt>
                <c:pt idx="1019">
                  <c:v>-2.9855099999999997</c:v>
                </c:pt>
                <c:pt idx="1020">
                  <c:v>-2.9797700000000003</c:v>
                </c:pt>
                <c:pt idx="1021">
                  <c:v>-2.9819100000000001</c:v>
                </c:pt>
                <c:pt idx="1022">
                  <c:v>-2.9946700000000002</c:v>
                </c:pt>
                <c:pt idx="1023">
                  <c:v>-3.0283199999999999</c:v>
                </c:pt>
                <c:pt idx="1024">
                  <c:v>-3.10337</c:v>
                </c:pt>
                <c:pt idx="1025">
                  <c:v>-3.1482099999999997</c:v>
                </c:pt>
                <c:pt idx="1026">
                  <c:v>-3.0612100000000004</c:v>
                </c:pt>
                <c:pt idx="1027">
                  <c:v>-2.8244699999999998</c:v>
                </c:pt>
                <c:pt idx="1028">
                  <c:v>-2.5168799999999996</c:v>
                </c:pt>
                <c:pt idx="1029">
                  <c:v>-2.2099200000000003</c:v>
                </c:pt>
                <c:pt idx="1030">
                  <c:v>-1.9708999999999999</c:v>
                </c:pt>
                <c:pt idx="1031">
                  <c:v>-1.8268999999999997</c:v>
                </c:pt>
                <c:pt idx="1032">
                  <c:v>-1.7659199999999999</c:v>
                </c:pt>
                <c:pt idx="1033">
                  <c:v>-1.8289200000000001</c:v>
                </c:pt>
                <c:pt idx="1034">
                  <c:v>-2.0119499999999997</c:v>
                </c:pt>
                <c:pt idx="1035">
                  <c:v>-2.3075399999999999</c:v>
                </c:pt>
                <c:pt idx="1036">
                  <c:v>-2.6457199999999998</c:v>
                </c:pt>
                <c:pt idx="1037">
                  <c:v>-2.8981599999999998</c:v>
                </c:pt>
                <c:pt idx="1038">
                  <c:v>-3.0380599999999998</c:v>
                </c:pt>
                <c:pt idx="1039">
                  <c:v>-3.0890399999999998</c:v>
                </c:pt>
                <c:pt idx="1040">
                  <c:v>-3.1021000000000001</c:v>
                </c:pt>
                <c:pt idx="1041">
                  <c:v>-3.1175899999999999</c:v>
                </c:pt>
                <c:pt idx="1042">
                  <c:v>-3.1163499999999997</c:v>
                </c:pt>
                <c:pt idx="1043">
                  <c:v>-3.1150399999999996</c:v>
                </c:pt>
                <c:pt idx="1044">
                  <c:v>-3.1710199999999999</c:v>
                </c:pt>
                <c:pt idx="1045">
                  <c:v>-3.2435499999999999</c:v>
                </c:pt>
                <c:pt idx="1046">
                  <c:v>-3.2959400000000003</c:v>
                </c:pt>
                <c:pt idx="1047">
                  <c:v>-3.3060699999999996</c:v>
                </c:pt>
                <c:pt idx="1048">
                  <c:v>-3.2303800000000003</c:v>
                </c:pt>
                <c:pt idx="1049">
                  <c:v>-3.0749299999999997</c:v>
                </c:pt>
                <c:pt idx="1050">
                  <c:v>-2.9073599999999997</c:v>
                </c:pt>
                <c:pt idx="1051">
                  <c:v>-2.8090900000000003</c:v>
                </c:pt>
                <c:pt idx="1052">
                  <c:v>-2.7433000000000001</c:v>
                </c:pt>
                <c:pt idx="1053">
                  <c:v>-2.6749099999999997</c:v>
                </c:pt>
                <c:pt idx="1054">
                  <c:v>-2.6057699999999997</c:v>
                </c:pt>
                <c:pt idx="1055">
                  <c:v>-2.5742599999999998</c:v>
                </c:pt>
                <c:pt idx="1056">
                  <c:v>-2.6358000000000006</c:v>
                </c:pt>
                <c:pt idx="1057">
                  <c:v>-2.7539100000000003</c:v>
                </c:pt>
                <c:pt idx="1058">
                  <c:v>-2.8764600000000002</c:v>
                </c:pt>
                <c:pt idx="1059">
                  <c:v>-2.9801600000000001</c:v>
                </c:pt>
                <c:pt idx="1060">
                  <c:v>-3.0724299999999998</c:v>
                </c:pt>
                <c:pt idx="1061">
                  <c:v>-3.1873100000000001</c:v>
                </c:pt>
                <c:pt idx="1062">
                  <c:v>-3.2781399999999996</c:v>
                </c:pt>
                <c:pt idx="1063">
                  <c:v>-3.2630499999999998</c:v>
                </c:pt>
                <c:pt idx="1064">
                  <c:v>-3.1624699999999999</c:v>
                </c:pt>
                <c:pt idx="1065">
                  <c:v>-3.00589</c:v>
                </c:pt>
                <c:pt idx="1066">
                  <c:v>-2.8424199999999997</c:v>
                </c:pt>
                <c:pt idx="1067">
                  <c:v>-2.7484500000000001</c:v>
                </c:pt>
                <c:pt idx="1068">
                  <c:v>-2.7213400000000001</c:v>
                </c:pt>
                <c:pt idx="1069">
                  <c:v>-2.7152599999999998</c:v>
                </c:pt>
                <c:pt idx="1070">
                  <c:v>-2.6948100000000004</c:v>
                </c:pt>
                <c:pt idx="1071">
                  <c:v>-2.6290500000000003</c:v>
                </c:pt>
                <c:pt idx="1072">
                  <c:v>-2.52596</c:v>
                </c:pt>
                <c:pt idx="1073">
                  <c:v>-2.4617200000000001</c:v>
                </c:pt>
                <c:pt idx="1074">
                  <c:v>-2.4292099999999999</c:v>
                </c:pt>
                <c:pt idx="1075">
                  <c:v>-2.3975299999999997</c:v>
                </c:pt>
                <c:pt idx="1076">
                  <c:v>-2.3789500000000006</c:v>
                </c:pt>
                <c:pt idx="1077">
                  <c:v>-2.40971</c:v>
                </c:pt>
                <c:pt idx="1078">
                  <c:v>-2.4767000000000001</c:v>
                </c:pt>
                <c:pt idx="1079">
                  <c:v>-2.5252600000000003</c:v>
                </c:pt>
                <c:pt idx="1080">
                  <c:v>-2.5293799999999997</c:v>
                </c:pt>
                <c:pt idx="1081">
                  <c:v>-2.49133</c:v>
                </c:pt>
                <c:pt idx="1082">
                  <c:v>-2.4350899999999998</c:v>
                </c:pt>
                <c:pt idx="1083">
                  <c:v>-2.4028399999999999</c:v>
                </c:pt>
                <c:pt idx="1084">
                  <c:v>-2.4043900000000002</c:v>
                </c:pt>
                <c:pt idx="1085">
                  <c:v>-2.4255299999999997</c:v>
                </c:pt>
                <c:pt idx="1086">
                  <c:v>-2.4344200000000003</c:v>
                </c:pt>
                <c:pt idx="1087">
                  <c:v>-2.3595600000000001</c:v>
                </c:pt>
                <c:pt idx="1088">
                  <c:v>-2.2006600000000001</c:v>
                </c:pt>
                <c:pt idx="1089">
                  <c:v>-2.0102500000000001</c:v>
                </c:pt>
                <c:pt idx="1090">
                  <c:v>-1.8786700000000001</c:v>
                </c:pt>
                <c:pt idx="1091">
                  <c:v>-1.79636</c:v>
                </c:pt>
                <c:pt idx="1092">
                  <c:v>-1.7058699999999998</c:v>
                </c:pt>
                <c:pt idx="1093">
                  <c:v>-1.61815</c:v>
                </c:pt>
                <c:pt idx="1094">
                  <c:v>-1.54355</c:v>
                </c:pt>
                <c:pt idx="1095">
                  <c:v>-1.4861799999999998</c:v>
                </c:pt>
                <c:pt idx="1096">
                  <c:v>-1.5177900000000002</c:v>
                </c:pt>
                <c:pt idx="1097">
                  <c:v>-1.63754</c:v>
                </c:pt>
                <c:pt idx="1098">
                  <c:v>-1.70502</c:v>
                </c:pt>
                <c:pt idx="1099">
                  <c:v>-1.67946</c:v>
                </c:pt>
                <c:pt idx="1100">
                  <c:v>-1.6432499999999997</c:v>
                </c:pt>
                <c:pt idx="1101">
                  <c:v>-1.61938</c:v>
                </c:pt>
                <c:pt idx="1102">
                  <c:v>-1.5565599999999999</c:v>
                </c:pt>
                <c:pt idx="1103">
                  <c:v>-1.43397</c:v>
                </c:pt>
                <c:pt idx="1104">
                  <c:v>-1.3092300000000001</c:v>
                </c:pt>
                <c:pt idx="1105">
                  <c:v>-1.2508300000000001</c:v>
                </c:pt>
                <c:pt idx="1106">
                  <c:v>-1.2244300000000001</c:v>
                </c:pt>
                <c:pt idx="1107">
                  <c:v>-1.17422</c:v>
                </c:pt>
                <c:pt idx="1108">
                  <c:v>-1.09022</c:v>
                </c:pt>
                <c:pt idx="1109">
                  <c:v>-1.0139499999999999</c:v>
                </c:pt>
                <c:pt idx="1110">
                  <c:v>-0.97915000000000008</c:v>
                </c:pt>
                <c:pt idx="1111">
                  <c:v>-0.95792999999999995</c:v>
                </c:pt>
                <c:pt idx="1112">
                  <c:v>-0.91472999999999993</c:v>
                </c:pt>
                <c:pt idx="1113">
                  <c:v>-0.81181000000000014</c:v>
                </c:pt>
                <c:pt idx="1114">
                  <c:v>-0.63618000000000008</c:v>
                </c:pt>
                <c:pt idx="1115">
                  <c:v>-0.40435999999999989</c:v>
                </c:pt>
                <c:pt idx="1116">
                  <c:v>-0.1946699999999999</c:v>
                </c:pt>
                <c:pt idx="1117">
                  <c:v>-4.5080000000000009E-2</c:v>
                </c:pt>
                <c:pt idx="1118">
                  <c:v>1.1079999999999845E-2</c:v>
                </c:pt>
                <c:pt idx="1119">
                  <c:v>-2.34799999999999E-2</c:v>
                </c:pt>
                <c:pt idx="1120">
                  <c:v>-9.9820000000000061E-2</c:v>
                </c:pt>
                <c:pt idx="1121">
                  <c:v>-0.19965000000000011</c:v>
                </c:pt>
                <c:pt idx="1122">
                  <c:v>-0.33455000000000001</c:v>
                </c:pt>
                <c:pt idx="1123">
                  <c:v>-0.51021000000000005</c:v>
                </c:pt>
                <c:pt idx="1124">
                  <c:v>-0.70700000000000007</c:v>
                </c:pt>
                <c:pt idx="1125">
                  <c:v>-0.94406999999999996</c:v>
                </c:pt>
                <c:pt idx="1126">
                  <c:v>-1.1599600000000001</c:v>
                </c:pt>
                <c:pt idx="1127">
                  <c:v>-1.2917799999999999</c:v>
                </c:pt>
                <c:pt idx="1128">
                  <c:v>-1.3355600000000001</c:v>
                </c:pt>
                <c:pt idx="1129">
                  <c:v>-1.3607400000000001</c:v>
                </c:pt>
                <c:pt idx="1130">
                  <c:v>-1.3688500000000001</c:v>
                </c:pt>
                <c:pt idx="1131">
                  <c:v>-1.3303</c:v>
                </c:pt>
                <c:pt idx="1132">
                  <c:v>-1.2608900000000001</c:v>
                </c:pt>
                <c:pt idx="1133">
                  <c:v>-1.14005</c:v>
                </c:pt>
                <c:pt idx="1134">
                  <c:v>-0.99286000000000008</c:v>
                </c:pt>
                <c:pt idx="1135">
                  <c:v>-0.88995999999999997</c:v>
                </c:pt>
                <c:pt idx="1136">
                  <c:v>-0.86480000000000001</c:v>
                </c:pt>
                <c:pt idx="1137">
                  <c:v>-0.93371000000000015</c:v>
                </c:pt>
                <c:pt idx="1138">
                  <c:v>-1.07222</c:v>
                </c:pt>
                <c:pt idx="1139">
                  <c:v>-1.1669100000000001</c:v>
                </c:pt>
                <c:pt idx="1140">
                  <c:v>-1.16177</c:v>
                </c:pt>
                <c:pt idx="1141">
                  <c:v>-1.1136700000000002</c:v>
                </c:pt>
                <c:pt idx="1142">
                  <c:v>-1.1580300000000001</c:v>
                </c:pt>
                <c:pt idx="1143">
                  <c:v>-1.3379300000000001</c:v>
                </c:pt>
                <c:pt idx="1144">
                  <c:v>-1.5474699999999999</c:v>
                </c:pt>
                <c:pt idx="1145">
                  <c:v>-1.6864300000000001</c:v>
                </c:pt>
                <c:pt idx="1146">
                  <c:v>-1.70885</c:v>
                </c:pt>
                <c:pt idx="1147">
                  <c:v>-1.6333199999999999</c:v>
                </c:pt>
                <c:pt idx="1148">
                  <c:v>-1.46845</c:v>
                </c:pt>
                <c:pt idx="1149">
                  <c:v>-1.3007700000000004</c:v>
                </c:pt>
                <c:pt idx="1150">
                  <c:v>-1.1470800000000001</c:v>
                </c:pt>
                <c:pt idx="1151">
                  <c:v>-0.92932000000000003</c:v>
                </c:pt>
                <c:pt idx="1152">
                  <c:v>-0.63799999999999979</c:v>
                </c:pt>
                <c:pt idx="1153">
                  <c:v>-0.41941999999999996</c:v>
                </c:pt>
                <c:pt idx="1154">
                  <c:v>-0.39269999999999994</c:v>
                </c:pt>
                <c:pt idx="1155">
                  <c:v>-0.46859000000000001</c:v>
                </c:pt>
                <c:pt idx="1156">
                  <c:v>-0.50663000000000002</c:v>
                </c:pt>
                <c:pt idx="1157">
                  <c:v>-0.47802000000000006</c:v>
                </c:pt>
                <c:pt idx="1158">
                  <c:v>-0.41396999999999995</c:v>
                </c:pt>
                <c:pt idx="1159">
                  <c:v>-0.37634000000000001</c:v>
                </c:pt>
                <c:pt idx="1160">
                  <c:v>-0.38164999999999982</c:v>
                </c:pt>
                <c:pt idx="1161">
                  <c:v>-0.35961000000000004</c:v>
                </c:pt>
                <c:pt idx="1162">
                  <c:v>-0.25647999999999993</c:v>
                </c:pt>
                <c:pt idx="1163">
                  <c:v>-0.1338400000000001</c:v>
                </c:pt>
                <c:pt idx="1164">
                  <c:v>-8.9999999999999941E-2</c:v>
                </c:pt>
                <c:pt idx="1165">
                  <c:v>-0.14893000000000017</c:v>
                </c:pt>
                <c:pt idx="1166">
                  <c:v>-0.29896000000000011</c:v>
                </c:pt>
                <c:pt idx="1167">
                  <c:v>-0.51233999999999991</c:v>
                </c:pt>
                <c:pt idx="1168">
                  <c:v>-0.70106000000000002</c:v>
                </c:pt>
                <c:pt idx="1169">
                  <c:v>-0.81242000000000014</c:v>
                </c:pt>
                <c:pt idx="1170">
                  <c:v>-0.86082999999999998</c:v>
                </c:pt>
                <c:pt idx="1171">
                  <c:v>-0.85713000000000006</c:v>
                </c:pt>
                <c:pt idx="1172">
                  <c:v>-0.79204000000000008</c:v>
                </c:pt>
                <c:pt idx="1173">
                  <c:v>-0.66060999999999981</c:v>
                </c:pt>
                <c:pt idx="1174">
                  <c:v>-0.49022999999999983</c:v>
                </c:pt>
                <c:pt idx="1175">
                  <c:v>-0.3862899999999998</c:v>
                </c:pt>
                <c:pt idx="1176">
                  <c:v>-0.39061000000000001</c:v>
                </c:pt>
                <c:pt idx="1177">
                  <c:v>-0.45465999999999979</c:v>
                </c:pt>
                <c:pt idx="1178">
                  <c:v>-0.51087000000000027</c:v>
                </c:pt>
                <c:pt idx="1179">
                  <c:v>-0.50843000000000005</c:v>
                </c:pt>
                <c:pt idx="1180">
                  <c:v>-0.52066000000000012</c:v>
                </c:pt>
                <c:pt idx="1181">
                  <c:v>-0.63162000000000007</c:v>
                </c:pt>
                <c:pt idx="1182">
                  <c:v>-0.85176999999999992</c:v>
                </c:pt>
                <c:pt idx="1183">
                  <c:v>-1.0985200000000002</c:v>
                </c:pt>
                <c:pt idx="1184">
                  <c:v>-1.24682</c:v>
                </c:pt>
                <c:pt idx="1185">
                  <c:v>-1.21756</c:v>
                </c:pt>
                <c:pt idx="1186">
                  <c:v>-1.0447500000000001</c:v>
                </c:pt>
                <c:pt idx="1187">
                  <c:v>-0.85980999999999985</c:v>
                </c:pt>
                <c:pt idx="1188">
                  <c:v>-0.74224999999999985</c:v>
                </c:pt>
                <c:pt idx="1189">
                  <c:v>-0.68376000000000003</c:v>
                </c:pt>
                <c:pt idx="1190">
                  <c:v>-0.67861000000000005</c:v>
                </c:pt>
                <c:pt idx="1191">
                  <c:v>-0.81350000000000011</c:v>
                </c:pt>
                <c:pt idx="1192">
                  <c:v>-1.10016</c:v>
                </c:pt>
                <c:pt idx="1193">
                  <c:v>-1.3985299999999998</c:v>
                </c:pt>
                <c:pt idx="1194">
                  <c:v>-1.5443799999999999</c:v>
                </c:pt>
                <c:pt idx="1195">
                  <c:v>-1.50597</c:v>
                </c:pt>
                <c:pt idx="1196">
                  <c:v>-1.4117000000000002</c:v>
                </c:pt>
                <c:pt idx="1197">
                  <c:v>-1.30586</c:v>
                </c:pt>
                <c:pt idx="1198">
                  <c:v>-1.1102000000000001</c:v>
                </c:pt>
                <c:pt idx="1199">
                  <c:v>-0.85316999999999987</c:v>
                </c:pt>
                <c:pt idx="1200">
                  <c:v>-0.64848000000000006</c:v>
                </c:pt>
                <c:pt idx="1201">
                  <c:v>-0.56254000000000004</c:v>
                </c:pt>
                <c:pt idx="1202">
                  <c:v>-0.58933000000000002</c:v>
                </c:pt>
                <c:pt idx="1203">
                  <c:v>-0.67426000000000008</c:v>
                </c:pt>
                <c:pt idx="1204">
                  <c:v>-0.70808000000000004</c:v>
                </c:pt>
                <c:pt idx="1205">
                  <c:v>-0.69818000000000002</c:v>
                </c:pt>
                <c:pt idx="1206">
                  <c:v>-0.70772000000000002</c:v>
                </c:pt>
                <c:pt idx="1207">
                  <c:v>-0.74536999999999998</c:v>
                </c:pt>
                <c:pt idx="1208">
                  <c:v>-0.80384999999999995</c:v>
                </c:pt>
                <c:pt idx="1209">
                  <c:v>-0.90284000000000009</c:v>
                </c:pt>
                <c:pt idx="1210">
                  <c:v>-1.0910500000000003</c:v>
                </c:pt>
                <c:pt idx="1211">
                  <c:v>-1.2606999999999999</c:v>
                </c:pt>
                <c:pt idx="1212">
                  <c:v>-1.31338</c:v>
                </c:pt>
                <c:pt idx="1213">
                  <c:v>-1.2703399999999998</c:v>
                </c:pt>
                <c:pt idx="1214">
                  <c:v>-1.1902300000000001</c:v>
                </c:pt>
                <c:pt idx="1215">
                  <c:v>-1.10131</c:v>
                </c:pt>
                <c:pt idx="1216">
                  <c:v>-0.96007999999999993</c:v>
                </c:pt>
                <c:pt idx="1217">
                  <c:v>-0.77757000000000009</c:v>
                </c:pt>
                <c:pt idx="1218">
                  <c:v>-0.6694199999999999</c:v>
                </c:pt>
                <c:pt idx="1219">
                  <c:v>-0.65143000000000006</c:v>
                </c:pt>
                <c:pt idx="1220">
                  <c:v>-0.66447999999999996</c:v>
                </c:pt>
                <c:pt idx="1221">
                  <c:v>-0.63679999999999992</c:v>
                </c:pt>
                <c:pt idx="1222">
                  <c:v>-0.57499</c:v>
                </c:pt>
                <c:pt idx="1223">
                  <c:v>-0.53567999999999993</c:v>
                </c:pt>
                <c:pt idx="1224">
                  <c:v>-0.49910000000000004</c:v>
                </c:pt>
                <c:pt idx="1225">
                  <c:v>-0.46349999999999991</c:v>
                </c:pt>
                <c:pt idx="1226">
                  <c:v>-0.43492000000000008</c:v>
                </c:pt>
                <c:pt idx="1227">
                  <c:v>-0.43532999999999988</c:v>
                </c:pt>
                <c:pt idx="1228">
                  <c:v>-0.52696000000000009</c:v>
                </c:pt>
                <c:pt idx="1229">
                  <c:v>-0.68747999999999998</c:v>
                </c:pt>
                <c:pt idx="1230">
                  <c:v>-0.87417</c:v>
                </c:pt>
                <c:pt idx="1231">
                  <c:v>-0.9982700000000001</c:v>
                </c:pt>
                <c:pt idx="1232">
                  <c:v>-0.97215000000000007</c:v>
                </c:pt>
                <c:pt idx="1233">
                  <c:v>-0.80590999999999968</c:v>
                </c:pt>
                <c:pt idx="1234">
                  <c:v>-0.61876000000000009</c:v>
                </c:pt>
                <c:pt idx="1235">
                  <c:v>-0.47382000000000007</c:v>
                </c:pt>
                <c:pt idx="1236">
                  <c:v>-0.35006000000000015</c:v>
                </c:pt>
                <c:pt idx="1237">
                  <c:v>-0.22232000000000002</c:v>
                </c:pt>
                <c:pt idx="1238">
                  <c:v>-0.12318000000000007</c:v>
                </c:pt>
                <c:pt idx="1239">
                  <c:v>-0.10930999999999988</c:v>
                </c:pt>
                <c:pt idx="1240">
                  <c:v>-8.9440000000000103E-2</c:v>
                </c:pt>
                <c:pt idx="1241">
                  <c:v>3.2290000000000062E-2</c:v>
                </c:pt>
                <c:pt idx="1242">
                  <c:v>0.25059999999999982</c:v>
                </c:pt>
                <c:pt idx="1243">
                  <c:v>0.42957999999999996</c:v>
                </c:pt>
                <c:pt idx="1244">
                  <c:v>0.47874</c:v>
                </c:pt>
                <c:pt idx="1245">
                  <c:v>0.47499999999999998</c:v>
                </c:pt>
                <c:pt idx="1246">
                  <c:v>0.45043999999999967</c:v>
                </c:pt>
                <c:pt idx="1247">
                  <c:v>0.43391999999999981</c:v>
                </c:pt>
                <c:pt idx="1248">
                  <c:v>0.42784999999999973</c:v>
                </c:pt>
                <c:pt idx="1249">
                  <c:v>0.36371999999999982</c:v>
                </c:pt>
                <c:pt idx="1250">
                  <c:v>0.19863999999999962</c:v>
                </c:pt>
                <c:pt idx="1251">
                  <c:v>-4.4800000000000395E-3</c:v>
                </c:pt>
                <c:pt idx="1252">
                  <c:v>-0.1439</c:v>
                </c:pt>
                <c:pt idx="1253">
                  <c:v>-0.20934999999999979</c:v>
                </c:pt>
                <c:pt idx="1254">
                  <c:v>-0.28277000000000002</c:v>
                </c:pt>
                <c:pt idx="1255">
                  <c:v>-0.43564000000000008</c:v>
                </c:pt>
                <c:pt idx="1256">
                  <c:v>-0.55814999999999981</c:v>
                </c:pt>
                <c:pt idx="1257">
                  <c:v>-0.53760000000000008</c:v>
                </c:pt>
                <c:pt idx="1258">
                  <c:v>-0.33994999999999981</c:v>
                </c:pt>
                <c:pt idx="1259">
                  <c:v>-3.8000000000002034E-3</c:v>
                </c:pt>
                <c:pt idx="1260">
                  <c:v>0.32783999999999996</c:v>
                </c:pt>
                <c:pt idx="1261">
                  <c:v>0.53809000000000007</c:v>
                </c:pt>
                <c:pt idx="1262">
                  <c:v>0.60414999999999974</c:v>
                </c:pt>
                <c:pt idx="1263">
                  <c:v>0.49429999999999996</c:v>
                </c:pt>
                <c:pt idx="1264">
                  <c:v>0.19151999999999986</c:v>
                </c:pt>
                <c:pt idx="1265">
                  <c:v>-0.29935999999999996</c:v>
                </c:pt>
                <c:pt idx="1266">
                  <c:v>-0.83175999999999983</c:v>
                </c:pt>
                <c:pt idx="1267">
                  <c:v>-1.2874699999999999</c:v>
                </c:pt>
                <c:pt idx="1268">
                  <c:v>-1.6382000000000001</c:v>
                </c:pt>
                <c:pt idx="1269">
                  <c:v>-1.8746100000000001</c:v>
                </c:pt>
                <c:pt idx="1270">
                  <c:v>-2.0033299999999996</c:v>
                </c:pt>
                <c:pt idx="1271">
                  <c:v>-2.0694500000000007</c:v>
                </c:pt>
                <c:pt idx="1272">
                  <c:v>-2.0987</c:v>
                </c:pt>
                <c:pt idx="1273">
                  <c:v>-2.0926499999999999</c:v>
                </c:pt>
                <c:pt idx="1274">
                  <c:v>-2.0952500000000001</c:v>
                </c:pt>
                <c:pt idx="1275">
                  <c:v>-2.1591200000000006</c:v>
                </c:pt>
                <c:pt idx="1276">
                  <c:v>-2.25244</c:v>
                </c:pt>
                <c:pt idx="1277">
                  <c:v>-2.2777500000000002</c:v>
                </c:pt>
                <c:pt idx="1278">
                  <c:v>-2.2327599999999999</c:v>
                </c:pt>
                <c:pt idx="1279">
                  <c:v>-2.1401400000000002</c:v>
                </c:pt>
                <c:pt idx="1280">
                  <c:v>-1.9570700000000003</c:v>
                </c:pt>
                <c:pt idx="1281">
                  <c:v>-1.67439</c:v>
                </c:pt>
                <c:pt idx="1282">
                  <c:v>-1.3165300000000002</c:v>
                </c:pt>
                <c:pt idx="1283">
                  <c:v>-1.0147999999999999</c:v>
                </c:pt>
                <c:pt idx="1284">
                  <c:v>-0.82438999999999996</c:v>
                </c:pt>
                <c:pt idx="1285">
                  <c:v>-0.66197999999999979</c:v>
                </c:pt>
                <c:pt idx="1286">
                  <c:v>-0.50995000000000013</c:v>
                </c:pt>
                <c:pt idx="1287">
                  <c:v>-0.47698000000000002</c:v>
                </c:pt>
                <c:pt idx="1288">
                  <c:v>-0.57381000000000004</c:v>
                </c:pt>
                <c:pt idx="1289">
                  <c:v>-0.73351000000000011</c:v>
                </c:pt>
                <c:pt idx="1290">
                  <c:v>-0.8835900000000001</c:v>
                </c:pt>
                <c:pt idx="1291">
                  <c:v>-0.94632000000000005</c:v>
                </c:pt>
                <c:pt idx="1292">
                  <c:v>-0.87995999999999996</c:v>
                </c:pt>
                <c:pt idx="1293">
                  <c:v>-0.70403000000000004</c:v>
                </c:pt>
                <c:pt idx="1294">
                  <c:v>-0.44377000000000011</c:v>
                </c:pt>
                <c:pt idx="1295">
                  <c:v>-0.22352</c:v>
                </c:pt>
                <c:pt idx="1296">
                  <c:v>-9.3109999999999984E-2</c:v>
                </c:pt>
                <c:pt idx="1297">
                  <c:v>-6.494999999999998E-2</c:v>
                </c:pt>
                <c:pt idx="1298">
                  <c:v>-0.10889999999999996</c:v>
                </c:pt>
                <c:pt idx="1299">
                  <c:v>-0.18107999999999996</c:v>
                </c:pt>
                <c:pt idx="1300">
                  <c:v>-0.27344999999999997</c:v>
                </c:pt>
                <c:pt idx="1301">
                  <c:v>-0.37039</c:v>
                </c:pt>
                <c:pt idx="1302">
                  <c:v>-0.39401000000000008</c:v>
                </c:pt>
                <c:pt idx="1303">
                  <c:v>-0.31578999999999996</c:v>
                </c:pt>
                <c:pt idx="1304">
                  <c:v>-0.21013999999999999</c:v>
                </c:pt>
                <c:pt idx="1305">
                  <c:v>-0.13856999999999992</c:v>
                </c:pt>
                <c:pt idx="1306">
                  <c:v>-0.2145900000000002</c:v>
                </c:pt>
                <c:pt idx="1307">
                  <c:v>-0.45976000000000006</c:v>
                </c:pt>
                <c:pt idx="1308">
                  <c:v>-0.77344000000000013</c:v>
                </c:pt>
                <c:pt idx="1309">
                  <c:v>-1.0902800000000004</c:v>
                </c:pt>
                <c:pt idx="1310">
                  <c:v>-1.4222000000000001</c:v>
                </c:pt>
                <c:pt idx="1311">
                  <c:v>-1.7501800000000003</c:v>
                </c:pt>
                <c:pt idx="1312">
                  <c:v>-2.0683699999999998</c:v>
                </c:pt>
                <c:pt idx="1313">
                  <c:v>-2.36843</c:v>
                </c:pt>
                <c:pt idx="1314">
                  <c:v>-2.5712900000000003</c:v>
                </c:pt>
                <c:pt idx="1315">
                  <c:v>-2.6536399999999993</c:v>
                </c:pt>
                <c:pt idx="1316">
                  <c:v>-2.5913900000000005</c:v>
                </c:pt>
                <c:pt idx="1317">
                  <c:v>-2.3666899999999997</c:v>
                </c:pt>
                <c:pt idx="1318">
                  <c:v>-2.0586700000000002</c:v>
                </c:pt>
                <c:pt idx="1319">
                  <c:v>-1.7639600000000002</c:v>
                </c:pt>
                <c:pt idx="1320">
                  <c:v>-1.5135700000000001</c:v>
                </c:pt>
                <c:pt idx="1321">
                  <c:v>-1.33304</c:v>
                </c:pt>
                <c:pt idx="1322">
                  <c:v>-1.2053</c:v>
                </c:pt>
                <c:pt idx="1323">
                  <c:v>-1.12619</c:v>
                </c:pt>
                <c:pt idx="1324">
                  <c:v>-1.1450899999999997</c:v>
                </c:pt>
                <c:pt idx="1325">
                  <c:v>-1.26257</c:v>
                </c:pt>
                <c:pt idx="1326">
                  <c:v>-1.4319899999999997</c:v>
                </c:pt>
                <c:pt idx="1327">
                  <c:v>-1.5728900000000003</c:v>
                </c:pt>
                <c:pt idx="1328">
                  <c:v>-1.6513800000000001</c:v>
                </c:pt>
                <c:pt idx="1329">
                  <c:v>-1.65004</c:v>
                </c:pt>
                <c:pt idx="1330">
                  <c:v>-1.5912400000000002</c:v>
                </c:pt>
                <c:pt idx="1331">
                  <c:v>-1.5002200000000003</c:v>
                </c:pt>
                <c:pt idx="1332">
                  <c:v>-1.4454600000000002</c:v>
                </c:pt>
                <c:pt idx="1333">
                  <c:v>-1.4973100000000001</c:v>
                </c:pt>
                <c:pt idx="1334">
                  <c:v>-1.5959799999999997</c:v>
                </c:pt>
                <c:pt idx="1335">
                  <c:v>-1.5923100000000001</c:v>
                </c:pt>
                <c:pt idx="1336">
                  <c:v>-1.46296</c:v>
                </c:pt>
                <c:pt idx="1337">
                  <c:v>-1.2630500000000002</c:v>
                </c:pt>
                <c:pt idx="1338">
                  <c:v>-1.0527099999999998</c:v>
                </c:pt>
                <c:pt idx="1339">
                  <c:v>-0.85105999999999982</c:v>
                </c:pt>
                <c:pt idx="1340">
                  <c:v>-0.6982799999999999</c:v>
                </c:pt>
                <c:pt idx="1341">
                  <c:v>-0.60706999999999989</c:v>
                </c:pt>
                <c:pt idx="1342">
                  <c:v>-0.59016999999999997</c:v>
                </c:pt>
                <c:pt idx="1343">
                  <c:v>-0.60110000000000008</c:v>
                </c:pt>
                <c:pt idx="1344">
                  <c:v>-0.62270999999999999</c:v>
                </c:pt>
                <c:pt idx="1345">
                  <c:v>-0.6136299999999999</c:v>
                </c:pt>
                <c:pt idx="1346">
                  <c:v>-0.53622999999999998</c:v>
                </c:pt>
                <c:pt idx="1347">
                  <c:v>-0.47361999999999993</c:v>
                </c:pt>
                <c:pt idx="1348">
                  <c:v>-0.50144999999999995</c:v>
                </c:pt>
                <c:pt idx="1349">
                  <c:v>-0.57494000000000001</c:v>
                </c:pt>
                <c:pt idx="1350">
                  <c:v>-0.65102999999999989</c:v>
                </c:pt>
                <c:pt idx="1351">
                  <c:v>-0.74026999999999998</c:v>
                </c:pt>
                <c:pt idx="1352">
                  <c:v>-0.80808999999999997</c:v>
                </c:pt>
                <c:pt idx="1353">
                  <c:v>-0.86607999999999985</c:v>
                </c:pt>
                <c:pt idx="1354">
                  <c:v>-0.93078000000000016</c:v>
                </c:pt>
                <c:pt idx="1355">
                  <c:v>-0.95204999999999984</c:v>
                </c:pt>
                <c:pt idx="1356">
                  <c:v>-0.91030999999999995</c:v>
                </c:pt>
                <c:pt idx="1357">
                  <c:v>-0.8575799999999999</c:v>
                </c:pt>
                <c:pt idx="1358">
                  <c:v>-0.79688000000000003</c:v>
                </c:pt>
                <c:pt idx="1359">
                  <c:v>-0.71149000000000007</c:v>
                </c:pt>
                <c:pt idx="1360">
                  <c:v>-0.66996999999999995</c:v>
                </c:pt>
                <c:pt idx="1361">
                  <c:v>-0.72933999999999988</c:v>
                </c:pt>
                <c:pt idx="1362">
                  <c:v>-0.83900999999999981</c:v>
                </c:pt>
                <c:pt idx="1363">
                  <c:v>-0.88597999999999977</c:v>
                </c:pt>
                <c:pt idx="1364">
                  <c:v>-0.80389999999999995</c:v>
                </c:pt>
                <c:pt idx="1365">
                  <c:v>-0.60982999999999998</c:v>
                </c:pt>
                <c:pt idx="1366">
                  <c:v>-0.3838899999999999</c:v>
                </c:pt>
                <c:pt idx="1367">
                  <c:v>-0.19845999999999991</c:v>
                </c:pt>
                <c:pt idx="1368">
                  <c:v>-0.11175999999999993</c:v>
                </c:pt>
                <c:pt idx="1369">
                  <c:v>-9.7659999999999941E-2</c:v>
                </c:pt>
                <c:pt idx="1370">
                  <c:v>-9.9760000000000029E-2</c:v>
                </c:pt>
                <c:pt idx="1371">
                  <c:v>-5.997000000000012E-2</c:v>
                </c:pt>
                <c:pt idx="1372">
                  <c:v>-4.729999999999901E-3</c:v>
                </c:pt>
                <c:pt idx="1373">
                  <c:v>3.8659999999999937E-2</c:v>
                </c:pt>
                <c:pt idx="1374">
                  <c:v>-2.1279999999999945E-2</c:v>
                </c:pt>
                <c:pt idx="1375">
                  <c:v>-0.23624999999999999</c:v>
                </c:pt>
                <c:pt idx="1376">
                  <c:v>-0.57197000000000009</c:v>
                </c:pt>
                <c:pt idx="1377">
                  <c:v>-1.0155699999999999</c:v>
                </c:pt>
                <c:pt idx="1378">
                  <c:v>-1.5409999999999997</c:v>
                </c:pt>
                <c:pt idx="1379">
                  <c:v>-2.0278800000000001</c:v>
                </c:pt>
                <c:pt idx="1380">
                  <c:v>-2.3044000000000002</c:v>
                </c:pt>
                <c:pt idx="1381">
                  <c:v>-2.3166799999999999</c:v>
                </c:pt>
                <c:pt idx="1382">
                  <c:v>-2.1387200000000002</c:v>
                </c:pt>
                <c:pt idx="1383">
                  <c:v>-1.8661799999999999</c:v>
                </c:pt>
                <c:pt idx="1384">
                  <c:v>-1.5510699999999999</c:v>
                </c:pt>
                <c:pt idx="1385">
                  <c:v>-1.24733</c:v>
                </c:pt>
                <c:pt idx="1386">
                  <c:v>-0.97262999999999999</c:v>
                </c:pt>
                <c:pt idx="1387">
                  <c:v>-0.77151999999999998</c:v>
                </c:pt>
                <c:pt idx="1388">
                  <c:v>-0.70195999999999992</c:v>
                </c:pt>
                <c:pt idx="1389">
                  <c:v>-0.73753000000000002</c:v>
                </c:pt>
                <c:pt idx="1390">
                  <c:v>-0.78391</c:v>
                </c:pt>
                <c:pt idx="1391">
                  <c:v>-0.81423000000000001</c:v>
                </c:pt>
                <c:pt idx="1392">
                  <c:v>-0.92340999999999995</c:v>
                </c:pt>
                <c:pt idx="1393">
                  <c:v>-1.0808900000000001</c:v>
                </c:pt>
                <c:pt idx="1394">
                  <c:v>-1.1634000000000002</c:v>
                </c:pt>
                <c:pt idx="1395">
                  <c:v>-1.1437299999999999</c:v>
                </c:pt>
                <c:pt idx="1396">
                  <c:v>-1.1422400000000001</c:v>
                </c:pt>
                <c:pt idx="1397">
                  <c:v>-1.2239100000000001</c:v>
                </c:pt>
                <c:pt idx="1398">
                  <c:v>-1.3573500000000003</c:v>
                </c:pt>
                <c:pt idx="1399">
                  <c:v>-1.48488</c:v>
                </c:pt>
                <c:pt idx="1400">
                  <c:v>-1.5407700000000002</c:v>
                </c:pt>
                <c:pt idx="1401">
                  <c:v>-1.5166199999999999</c:v>
                </c:pt>
                <c:pt idx="1402">
                  <c:v>-1.3647199999999997</c:v>
                </c:pt>
                <c:pt idx="1403">
                  <c:v>-1.0884100000000001</c:v>
                </c:pt>
                <c:pt idx="1404">
                  <c:v>-0.77494000000000018</c:v>
                </c:pt>
                <c:pt idx="1405">
                  <c:v>-0.52898000000000023</c:v>
                </c:pt>
                <c:pt idx="1406">
                  <c:v>-0.41434999999999994</c:v>
                </c:pt>
                <c:pt idx="1407">
                  <c:v>-0.39262999999999987</c:v>
                </c:pt>
                <c:pt idx="1408">
                  <c:v>-0.38686999999999999</c:v>
                </c:pt>
                <c:pt idx="1409">
                  <c:v>-0.42083999999999983</c:v>
                </c:pt>
                <c:pt idx="1410">
                  <c:v>-0.48378999999999983</c:v>
                </c:pt>
                <c:pt idx="1411">
                  <c:v>-0.5521600000000001</c:v>
                </c:pt>
                <c:pt idx="1412">
                  <c:v>-0.60219999999999996</c:v>
                </c:pt>
                <c:pt idx="1413">
                  <c:v>-0.62615999999999994</c:v>
                </c:pt>
                <c:pt idx="1414">
                  <c:v>-0.64296999999999993</c:v>
                </c:pt>
                <c:pt idx="1415">
                  <c:v>-0.68859999999999988</c:v>
                </c:pt>
                <c:pt idx="1416">
                  <c:v>-0.7508100000000002</c:v>
                </c:pt>
                <c:pt idx="1417">
                  <c:v>-0.82376000000000005</c:v>
                </c:pt>
                <c:pt idx="1418">
                  <c:v>-0.90747999999999995</c:v>
                </c:pt>
                <c:pt idx="1419">
                  <c:v>-0.95669000000000004</c:v>
                </c:pt>
                <c:pt idx="1420">
                  <c:v>-0.96118000000000003</c:v>
                </c:pt>
                <c:pt idx="1421">
                  <c:v>-0.93176999999999988</c:v>
                </c:pt>
                <c:pt idx="1422">
                  <c:v>-0.83982999999999985</c:v>
                </c:pt>
                <c:pt idx="1423">
                  <c:v>-0.65066999999999997</c:v>
                </c:pt>
                <c:pt idx="1424">
                  <c:v>-0.4311899999999998</c:v>
                </c:pt>
                <c:pt idx="1425">
                  <c:v>-0.25820000000000004</c:v>
                </c:pt>
                <c:pt idx="1426">
                  <c:v>-0.22574</c:v>
                </c:pt>
                <c:pt idx="1427">
                  <c:v>-0.30295999999999984</c:v>
                </c:pt>
                <c:pt idx="1428">
                  <c:v>-0.41411000000000014</c:v>
                </c:pt>
                <c:pt idx="1429">
                  <c:v>-0.57252999999999998</c:v>
                </c:pt>
                <c:pt idx="1430">
                  <c:v>-0.80586999999999998</c:v>
                </c:pt>
                <c:pt idx="1431">
                  <c:v>-1.0828500000000001</c:v>
                </c:pt>
                <c:pt idx="1432">
                  <c:v>-1.3628099999999996</c:v>
                </c:pt>
                <c:pt idx="1433">
                  <c:v>-1.6376599999999999</c:v>
                </c:pt>
                <c:pt idx="1434">
                  <c:v>-1.9358500000000003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8377-416C-B360-1597819E3B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491904"/>
        <c:axId val="192537344"/>
      </c:lineChart>
      <c:catAx>
        <c:axId val="1924919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200" b="1">
                    <a:solidFill>
                      <a:schemeClr val="tx2"/>
                    </a:solidFill>
                  </a:rPr>
                  <a:t>Latency</a:t>
                </a:r>
                <a:r>
                  <a:rPr lang="fr-FR" sz="1200" b="1" baseline="0">
                    <a:solidFill>
                      <a:schemeClr val="tx2"/>
                    </a:solidFill>
                  </a:rPr>
                  <a:t> (ms)</a:t>
                </a:r>
                <a:endParaRPr lang="fr-FR" sz="1200" b="1">
                  <a:solidFill>
                    <a:schemeClr val="tx2"/>
                  </a:solidFill>
                </a:endParaRPr>
              </a:p>
            </c:rich>
          </c:tx>
          <c:layout>
            <c:manualLayout>
              <c:xMode val="edge"/>
              <c:yMode val="edge"/>
              <c:x val="0.90481253370815129"/>
              <c:y val="0.444025167337731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cross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  <a:tailEnd type="triangle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noFill/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2537344"/>
        <c:crosses val="autoZero"/>
        <c:auto val="1"/>
        <c:lblAlgn val="ctr"/>
        <c:lblOffset val="200"/>
        <c:tickLblSkip val="200"/>
        <c:tickMarkSkip val="200"/>
        <c:noMultiLvlLbl val="0"/>
      </c:catAx>
      <c:valAx>
        <c:axId val="19253734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200" b="1">
                    <a:solidFill>
                      <a:schemeClr val="tx2"/>
                    </a:solidFill>
                  </a:rPr>
                  <a:t>Amplitude Fz (µV)</a:t>
                </a:r>
              </a:p>
            </c:rich>
          </c:tx>
          <c:layout>
            <c:manualLayout>
              <c:xMode val="edge"/>
              <c:yMode val="edge"/>
              <c:x val="3.4387895460797797E-3"/>
              <c:y val="0.2716260118188800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  <a:headEnd type="triangle"/>
            <a:tailEnd type="triangle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2491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fr-FR" b="1" dirty="0" err="1">
                <a:solidFill>
                  <a:schemeClr val="tx1"/>
                </a:solidFill>
              </a:rPr>
              <a:t>Afternoon</a:t>
            </a:r>
            <a:r>
              <a:rPr lang="fr-FR" dirty="0">
                <a:solidFill>
                  <a:schemeClr val="tx1"/>
                </a:solidFill>
              </a:rPr>
              <a:t> (</a:t>
            </a:r>
            <a:r>
              <a:rPr lang="fr-FR" dirty="0" err="1">
                <a:solidFill>
                  <a:schemeClr val="tx1"/>
                </a:solidFill>
              </a:rPr>
              <a:t>feeding</a:t>
            </a:r>
            <a:r>
              <a:rPr lang="fr-FR" dirty="0">
                <a:solidFill>
                  <a:schemeClr val="tx1"/>
                </a:solidFill>
              </a:rPr>
              <a:t> session)</a:t>
            </a:r>
          </a:p>
        </c:rich>
      </c:tx>
      <c:layout>
        <c:manualLayout>
          <c:xMode val="edge"/>
          <c:yMode val="edge"/>
          <c:x val="0.69010481538844781"/>
          <c:y val="0.13467353477057942"/>
        </c:manualLayout>
      </c:layout>
      <c:overlay val="0"/>
      <c:spPr>
        <a:noFill/>
        <a:ln>
          <a:solidFill>
            <a:schemeClr val="tx1"/>
          </a:solidFill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'Afternoon (feeding session)'!$A$1</c:f>
              <c:strCache>
                <c:ptCount val="1"/>
                <c:pt idx="0">
                  <c:v>Obese subjects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none"/>
          </c:marker>
          <c:cat>
            <c:numRef>
              <c:f>'Afternoon (feeding session)'!$C$2:$C$1436</c:f>
              <c:numCache>
                <c:formatCode>General</c:formatCode>
                <c:ptCount val="1435"/>
                <c:pt idx="0">
                  <c:v>0</c:v>
                </c:pt>
                <c:pt idx="1">
                  <c:v>0.48828125</c:v>
                </c:pt>
                <c:pt idx="2">
                  <c:v>0.9765625</c:v>
                </c:pt>
                <c:pt idx="3">
                  <c:v>1.46484375</c:v>
                </c:pt>
                <c:pt idx="4">
                  <c:v>1.953125</c:v>
                </c:pt>
                <c:pt idx="5">
                  <c:v>2.44140625</c:v>
                </c:pt>
                <c:pt idx="6">
                  <c:v>2.9296875</c:v>
                </c:pt>
                <c:pt idx="7">
                  <c:v>3.41796875</c:v>
                </c:pt>
                <c:pt idx="8">
                  <c:v>3.90625</c:v>
                </c:pt>
                <c:pt idx="9">
                  <c:v>4.39453125</c:v>
                </c:pt>
                <c:pt idx="10">
                  <c:v>4.8828125</c:v>
                </c:pt>
                <c:pt idx="11">
                  <c:v>5.37109375</c:v>
                </c:pt>
                <c:pt idx="12">
                  <c:v>5.859375</c:v>
                </c:pt>
                <c:pt idx="13">
                  <c:v>6.34765625</c:v>
                </c:pt>
                <c:pt idx="14">
                  <c:v>6.8359375</c:v>
                </c:pt>
                <c:pt idx="15">
                  <c:v>7.32421875</c:v>
                </c:pt>
                <c:pt idx="16">
                  <c:v>7.8125</c:v>
                </c:pt>
                <c:pt idx="17">
                  <c:v>8.30078125</c:v>
                </c:pt>
                <c:pt idx="18">
                  <c:v>8.7890625</c:v>
                </c:pt>
                <c:pt idx="19">
                  <c:v>9.27734375</c:v>
                </c:pt>
                <c:pt idx="20">
                  <c:v>9.765625</c:v>
                </c:pt>
                <c:pt idx="21">
                  <c:v>10.25390625</c:v>
                </c:pt>
                <c:pt idx="22">
                  <c:v>10.7421875</c:v>
                </c:pt>
                <c:pt idx="23">
                  <c:v>11.23046875</c:v>
                </c:pt>
                <c:pt idx="24">
                  <c:v>11.71875</c:v>
                </c:pt>
                <c:pt idx="25">
                  <c:v>12.20703125</c:v>
                </c:pt>
                <c:pt idx="26">
                  <c:v>12.6953125</c:v>
                </c:pt>
                <c:pt idx="27">
                  <c:v>13.18359375</c:v>
                </c:pt>
                <c:pt idx="28">
                  <c:v>13.671875</c:v>
                </c:pt>
                <c:pt idx="29">
                  <c:v>14.16015625</c:v>
                </c:pt>
                <c:pt idx="30">
                  <c:v>14.6484375</c:v>
                </c:pt>
                <c:pt idx="31">
                  <c:v>15.13671875</c:v>
                </c:pt>
                <c:pt idx="32">
                  <c:v>15.625</c:v>
                </c:pt>
                <c:pt idx="33">
                  <c:v>16.11328125</c:v>
                </c:pt>
                <c:pt idx="34">
                  <c:v>16.6015625</c:v>
                </c:pt>
                <c:pt idx="35">
                  <c:v>17.08984375</c:v>
                </c:pt>
                <c:pt idx="36">
                  <c:v>17.578125</c:v>
                </c:pt>
                <c:pt idx="37">
                  <c:v>18.06640625</c:v>
                </c:pt>
                <c:pt idx="38">
                  <c:v>18.5546875</c:v>
                </c:pt>
                <c:pt idx="39">
                  <c:v>19.04296875</c:v>
                </c:pt>
                <c:pt idx="40">
                  <c:v>19.53125</c:v>
                </c:pt>
                <c:pt idx="41">
                  <c:v>20.01953125</c:v>
                </c:pt>
                <c:pt idx="42">
                  <c:v>20.5078125</c:v>
                </c:pt>
                <c:pt idx="43">
                  <c:v>20.99609375</c:v>
                </c:pt>
                <c:pt idx="44">
                  <c:v>21.484375</c:v>
                </c:pt>
                <c:pt idx="45">
                  <c:v>21.97265625</c:v>
                </c:pt>
                <c:pt idx="46">
                  <c:v>22.4609375</c:v>
                </c:pt>
                <c:pt idx="47">
                  <c:v>22.94921875</c:v>
                </c:pt>
                <c:pt idx="48">
                  <c:v>23.4375</c:v>
                </c:pt>
                <c:pt idx="49">
                  <c:v>23.92578125</c:v>
                </c:pt>
                <c:pt idx="50">
                  <c:v>24.4140625</c:v>
                </c:pt>
                <c:pt idx="51">
                  <c:v>24.90234375</c:v>
                </c:pt>
                <c:pt idx="52">
                  <c:v>25.390625</c:v>
                </c:pt>
                <c:pt idx="53">
                  <c:v>25.87890625</c:v>
                </c:pt>
                <c:pt idx="54">
                  <c:v>26.3671875</c:v>
                </c:pt>
                <c:pt idx="55">
                  <c:v>26.85546875</c:v>
                </c:pt>
                <c:pt idx="56">
                  <c:v>27.34375</c:v>
                </c:pt>
                <c:pt idx="57">
                  <c:v>27.83203125</c:v>
                </c:pt>
                <c:pt idx="58">
                  <c:v>28.3203125</c:v>
                </c:pt>
                <c:pt idx="59">
                  <c:v>28.80859375</c:v>
                </c:pt>
                <c:pt idx="60">
                  <c:v>29.296875</c:v>
                </c:pt>
                <c:pt idx="61">
                  <c:v>29.78515625</c:v>
                </c:pt>
                <c:pt idx="62">
                  <c:v>30.2734375</c:v>
                </c:pt>
                <c:pt idx="63">
                  <c:v>30.76171875</c:v>
                </c:pt>
                <c:pt idx="64">
                  <c:v>31.25</c:v>
                </c:pt>
                <c:pt idx="65">
                  <c:v>31.73828125</c:v>
                </c:pt>
                <c:pt idx="66">
                  <c:v>32.2265625</c:v>
                </c:pt>
                <c:pt idx="67">
                  <c:v>32.71484375</c:v>
                </c:pt>
                <c:pt idx="68">
                  <c:v>33.203125</c:v>
                </c:pt>
                <c:pt idx="69">
                  <c:v>33.69140625</c:v>
                </c:pt>
                <c:pt idx="70">
                  <c:v>34.1796875</c:v>
                </c:pt>
                <c:pt idx="71">
                  <c:v>34.66796875</c:v>
                </c:pt>
                <c:pt idx="72">
                  <c:v>35.15625</c:v>
                </c:pt>
                <c:pt idx="73">
                  <c:v>35.64453125</c:v>
                </c:pt>
                <c:pt idx="74">
                  <c:v>36.1328125</c:v>
                </c:pt>
                <c:pt idx="75">
                  <c:v>36.62109375</c:v>
                </c:pt>
                <c:pt idx="76">
                  <c:v>37.109375</c:v>
                </c:pt>
                <c:pt idx="77">
                  <c:v>37.59765625</c:v>
                </c:pt>
                <c:pt idx="78">
                  <c:v>38.0859375</c:v>
                </c:pt>
                <c:pt idx="79">
                  <c:v>38.57421875</c:v>
                </c:pt>
                <c:pt idx="80">
                  <c:v>39.0625</c:v>
                </c:pt>
                <c:pt idx="81">
                  <c:v>39.55078125</c:v>
                </c:pt>
                <c:pt idx="82">
                  <c:v>40.0390625</c:v>
                </c:pt>
                <c:pt idx="83">
                  <c:v>40.52734375</c:v>
                </c:pt>
                <c:pt idx="84">
                  <c:v>41.015625</c:v>
                </c:pt>
                <c:pt idx="85">
                  <c:v>41.50390625</c:v>
                </c:pt>
                <c:pt idx="86">
                  <c:v>41.9921875</c:v>
                </c:pt>
                <c:pt idx="87">
                  <c:v>42.48046875</c:v>
                </c:pt>
                <c:pt idx="88">
                  <c:v>42.96875</c:v>
                </c:pt>
                <c:pt idx="89">
                  <c:v>43.45703125</c:v>
                </c:pt>
                <c:pt idx="90">
                  <c:v>43.9453125</c:v>
                </c:pt>
                <c:pt idx="91">
                  <c:v>44.43359375</c:v>
                </c:pt>
                <c:pt idx="92">
                  <c:v>44.921875</c:v>
                </c:pt>
                <c:pt idx="93">
                  <c:v>45.41015625</c:v>
                </c:pt>
                <c:pt idx="94">
                  <c:v>45.8984375</c:v>
                </c:pt>
                <c:pt idx="95">
                  <c:v>46.38671875</c:v>
                </c:pt>
                <c:pt idx="96">
                  <c:v>46.875</c:v>
                </c:pt>
                <c:pt idx="97">
                  <c:v>47.36328125</c:v>
                </c:pt>
                <c:pt idx="98">
                  <c:v>47.8515625</c:v>
                </c:pt>
                <c:pt idx="99">
                  <c:v>48.33984375</c:v>
                </c:pt>
                <c:pt idx="100">
                  <c:v>48.828125</c:v>
                </c:pt>
                <c:pt idx="101">
                  <c:v>49.31640625</c:v>
                </c:pt>
                <c:pt idx="102">
                  <c:v>49.8046875</c:v>
                </c:pt>
                <c:pt idx="103">
                  <c:v>50.29296875</c:v>
                </c:pt>
                <c:pt idx="104">
                  <c:v>50.78125</c:v>
                </c:pt>
                <c:pt idx="105">
                  <c:v>51.26953125</c:v>
                </c:pt>
                <c:pt idx="106">
                  <c:v>51.7578125</c:v>
                </c:pt>
                <c:pt idx="107">
                  <c:v>52.24609375</c:v>
                </c:pt>
                <c:pt idx="108">
                  <c:v>52.734375</c:v>
                </c:pt>
                <c:pt idx="109">
                  <c:v>53.22265625</c:v>
                </c:pt>
                <c:pt idx="110">
                  <c:v>53.7109375</c:v>
                </c:pt>
                <c:pt idx="111">
                  <c:v>54.19921875</c:v>
                </c:pt>
                <c:pt idx="112">
                  <c:v>54.6875</c:v>
                </c:pt>
                <c:pt idx="113">
                  <c:v>55.17578125</c:v>
                </c:pt>
                <c:pt idx="114">
                  <c:v>55.6640625</c:v>
                </c:pt>
                <c:pt idx="115">
                  <c:v>56.15234375</c:v>
                </c:pt>
                <c:pt idx="116">
                  <c:v>56.640625</c:v>
                </c:pt>
                <c:pt idx="117">
                  <c:v>57.12890625</c:v>
                </c:pt>
                <c:pt idx="118">
                  <c:v>57.6171875</c:v>
                </c:pt>
                <c:pt idx="119">
                  <c:v>58.10546875</c:v>
                </c:pt>
                <c:pt idx="120">
                  <c:v>58.59375</c:v>
                </c:pt>
                <c:pt idx="121">
                  <c:v>59.08203125</c:v>
                </c:pt>
                <c:pt idx="122">
                  <c:v>59.5703125</c:v>
                </c:pt>
                <c:pt idx="123">
                  <c:v>60.05859375</c:v>
                </c:pt>
                <c:pt idx="124">
                  <c:v>60.546875</c:v>
                </c:pt>
                <c:pt idx="125">
                  <c:v>61.03515625</c:v>
                </c:pt>
                <c:pt idx="126">
                  <c:v>61.5234375</c:v>
                </c:pt>
                <c:pt idx="127">
                  <c:v>62.01171875</c:v>
                </c:pt>
                <c:pt idx="128">
                  <c:v>62.5</c:v>
                </c:pt>
                <c:pt idx="129">
                  <c:v>62.98828125</c:v>
                </c:pt>
                <c:pt idx="130">
                  <c:v>63.4765625</c:v>
                </c:pt>
                <c:pt idx="131">
                  <c:v>63.96484375</c:v>
                </c:pt>
                <c:pt idx="132">
                  <c:v>64.453125</c:v>
                </c:pt>
                <c:pt idx="133">
                  <c:v>64.94140625</c:v>
                </c:pt>
                <c:pt idx="134">
                  <c:v>65.4296875</c:v>
                </c:pt>
                <c:pt idx="135">
                  <c:v>65.91796875</c:v>
                </c:pt>
                <c:pt idx="136">
                  <c:v>66.40625</c:v>
                </c:pt>
                <c:pt idx="137">
                  <c:v>66.89453125</c:v>
                </c:pt>
                <c:pt idx="138">
                  <c:v>67.3828125</c:v>
                </c:pt>
                <c:pt idx="139">
                  <c:v>67.87109375</c:v>
                </c:pt>
                <c:pt idx="140">
                  <c:v>68.359375</c:v>
                </c:pt>
                <c:pt idx="141">
                  <c:v>68.84765625</c:v>
                </c:pt>
                <c:pt idx="142">
                  <c:v>69.3359375</c:v>
                </c:pt>
                <c:pt idx="143">
                  <c:v>69.82421875</c:v>
                </c:pt>
                <c:pt idx="144">
                  <c:v>70.3125</c:v>
                </c:pt>
                <c:pt idx="145">
                  <c:v>70.80078125</c:v>
                </c:pt>
                <c:pt idx="146">
                  <c:v>71.2890625</c:v>
                </c:pt>
                <c:pt idx="147">
                  <c:v>71.77734375</c:v>
                </c:pt>
                <c:pt idx="148">
                  <c:v>72.265625</c:v>
                </c:pt>
                <c:pt idx="149">
                  <c:v>72.75390625</c:v>
                </c:pt>
                <c:pt idx="150">
                  <c:v>73.2421875</c:v>
                </c:pt>
                <c:pt idx="151">
                  <c:v>73.73046875</c:v>
                </c:pt>
                <c:pt idx="152">
                  <c:v>74.21875</c:v>
                </c:pt>
                <c:pt idx="153">
                  <c:v>74.70703125</c:v>
                </c:pt>
                <c:pt idx="154">
                  <c:v>75.1953125</c:v>
                </c:pt>
                <c:pt idx="155">
                  <c:v>75.68359375</c:v>
                </c:pt>
                <c:pt idx="156">
                  <c:v>76.171875</c:v>
                </c:pt>
                <c:pt idx="157">
                  <c:v>76.66015625</c:v>
                </c:pt>
                <c:pt idx="158">
                  <c:v>77.1484375</c:v>
                </c:pt>
                <c:pt idx="159">
                  <c:v>77.63671875</c:v>
                </c:pt>
                <c:pt idx="160">
                  <c:v>78.125</c:v>
                </c:pt>
                <c:pt idx="161">
                  <c:v>78.61328125</c:v>
                </c:pt>
                <c:pt idx="162">
                  <c:v>79.1015625</c:v>
                </c:pt>
                <c:pt idx="163">
                  <c:v>79.58984375</c:v>
                </c:pt>
                <c:pt idx="164">
                  <c:v>80.078125</c:v>
                </c:pt>
                <c:pt idx="165">
                  <c:v>80.56640625</c:v>
                </c:pt>
                <c:pt idx="166">
                  <c:v>81.0546875</c:v>
                </c:pt>
                <c:pt idx="167">
                  <c:v>81.54296875</c:v>
                </c:pt>
                <c:pt idx="168">
                  <c:v>82.03125</c:v>
                </c:pt>
                <c:pt idx="169">
                  <c:v>82.51953125</c:v>
                </c:pt>
                <c:pt idx="170">
                  <c:v>83.0078125</c:v>
                </c:pt>
                <c:pt idx="171">
                  <c:v>83.49609375</c:v>
                </c:pt>
                <c:pt idx="172">
                  <c:v>83.984375</c:v>
                </c:pt>
                <c:pt idx="173">
                  <c:v>84.47265625</c:v>
                </c:pt>
                <c:pt idx="174">
                  <c:v>84.9609375</c:v>
                </c:pt>
                <c:pt idx="175">
                  <c:v>85.44921875</c:v>
                </c:pt>
                <c:pt idx="176">
                  <c:v>85.9375</c:v>
                </c:pt>
                <c:pt idx="177">
                  <c:v>86.42578125</c:v>
                </c:pt>
                <c:pt idx="178">
                  <c:v>86.9140625</c:v>
                </c:pt>
                <c:pt idx="179">
                  <c:v>87.40234375</c:v>
                </c:pt>
                <c:pt idx="180">
                  <c:v>87.890625</c:v>
                </c:pt>
                <c:pt idx="181">
                  <c:v>88.37890625</c:v>
                </c:pt>
                <c:pt idx="182">
                  <c:v>88.8671875</c:v>
                </c:pt>
                <c:pt idx="183">
                  <c:v>89.35546875</c:v>
                </c:pt>
                <c:pt idx="184">
                  <c:v>89.84375</c:v>
                </c:pt>
                <c:pt idx="185">
                  <c:v>90.33203125</c:v>
                </c:pt>
                <c:pt idx="186">
                  <c:v>90.8203125</c:v>
                </c:pt>
                <c:pt idx="187">
                  <c:v>91.30859375</c:v>
                </c:pt>
                <c:pt idx="188">
                  <c:v>91.796875</c:v>
                </c:pt>
                <c:pt idx="189">
                  <c:v>92.28515625</c:v>
                </c:pt>
                <c:pt idx="190">
                  <c:v>92.7734375</c:v>
                </c:pt>
                <c:pt idx="191">
                  <c:v>93.26171875</c:v>
                </c:pt>
                <c:pt idx="192">
                  <c:v>93.75</c:v>
                </c:pt>
                <c:pt idx="193">
                  <c:v>94.23828125</c:v>
                </c:pt>
                <c:pt idx="194">
                  <c:v>94.7265625</c:v>
                </c:pt>
                <c:pt idx="195">
                  <c:v>95.21484375</c:v>
                </c:pt>
                <c:pt idx="196">
                  <c:v>95.703125</c:v>
                </c:pt>
                <c:pt idx="197">
                  <c:v>96.19140625</c:v>
                </c:pt>
                <c:pt idx="198">
                  <c:v>96.6796875</c:v>
                </c:pt>
                <c:pt idx="199">
                  <c:v>97.16796875</c:v>
                </c:pt>
                <c:pt idx="200">
                  <c:v>97.65625</c:v>
                </c:pt>
                <c:pt idx="201">
                  <c:v>98.14453125</c:v>
                </c:pt>
                <c:pt idx="202">
                  <c:v>98.6328125</c:v>
                </c:pt>
                <c:pt idx="203">
                  <c:v>99.12109375</c:v>
                </c:pt>
                <c:pt idx="204">
                  <c:v>99.609375</c:v>
                </c:pt>
                <c:pt idx="205">
                  <c:v>100.09765625</c:v>
                </c:pt>
                <c:pt idx="206">
                  <c:v>100.5859375</c:v>
                </c:pt>
                <c:pt idx="207">
                  <c:v>101.07421875</c:v>
                </c:pt>
                <c:pt idx="208">
                  <c:v>101.5625</c:v>
                </c:pt>
                <c:pt idx="209">
                  <c:v>102.05078125</c:v>
                </c:pt>
                <c:pt idx="210">
                  <c:v>102.5390625</c:v>
                </c:pt>
                <c:pt idx="211">
                  <c:v>103.02734375</c:v>
                </c:pt>
                <c:pt idx="212">
                  <c:v>103.515625</c:v>
                </c:pt>
                <c:pt idx="213">
                  <c:v>104.00390625</c:v>
                </c:pt>
                <c:pt idx="214">
                  <c:v>104.4921875</c:v>
                </c:pt>
                <c:pt idx="215">
                  <c:v>104.98046875</c:v>
                </c:pt>
                <c:pt idx="216">
                  <c:v>105.46875</c:v>
                </c:pt>
                <c:pt idx="217">
                  <c:v>105.95703125</c:v>
                </c:pt>
                <c:pt idx="218">
                  <c:v>106.4453125</c:v>
                </c:pt>
                <c:pt idx="219">
                  <c:v>106.93359375</c:v>
                </c:pt>
                <c:pt idx="220">
                  <c:v>107.421875</c:v>
                </c:pt>
                <c:pt idx="221">
                  <c:v>107.91015625</c:v>
                </c:pt>
                <c:pt idx="222">
                  <c:v>108.3984375</c:v>
                </c:pt>
                <c:pt idx="223">
                  <c:v>108.88671875</c:v>
                </c:pt>
                <c:pt idx="224">
                  <c:v>109.375</c:v>
                </c:pt>
                <c:pt idx="225">
                  <c:v>109.86328125</c:v>
                </c:pt>
                <c:pt idx="226">
                  <c:v>110.3515625</c:v>
                </c:pt>
                <c:pt idx="227">
                  <c:v>110.83984375</c:v>
                </c:pt>
                <c:pt idx="228">
                  <c:v>111.328125</c:v>
                </c:pt>
                <c:pt idx="229">
                  <c:v>111.81640625</c:v>
                </c:pt>
                <c:pt idx="230">
                  <c:v>112.3046875</c:v>
                </c:pt>
                <c:pt idx="231">
                  <c:v>112.79296875</c:v>
                </c:pt>
                <c:pt idx="232">
                  <c:v>113.28125</c:v>
                </c:pt>
                <c:pt idx="233">
                  <c:v>113.76953125</c:v>
                </c:pt>
                <c:pt idx="234">
                  <c:v>114.2578125</c:v>
                </c:pt>
                <c:pt idx="235">
                  <c:v>114.74609375</c:v>
                </c:pt>
                <c:pt idx="236">
                  <c:v>115.234375</c:v>
                </c:pt>
                <c:pt idx="237">
                  <c:v>115.72265625</c:v>
                </c:pt>
                <c:pt idx="238">
                  <c:v>116.2109375</c:v>
                </c:pt>
                <c:pt idx="239">
                  <c:v>116.69921875</c:v>
                </c:pt>
                <c:pt idx="240">
                  <c:v>117.1875</c:v>
                </c:pt>
                <c:pt idx="241">
                  <c:v>117.67578125</c:v>
                </c:pt>
                <c:pt idx="242">
                  <c:v>118.1640625</c:v>
                </c:pt>
                <c:pt idx="243">
                  <c:v>118.65234375</c:v>
                </c:pt>
                <c:pt idx="244">
                  <c:v>119.140625</c:v>
                </c:pt>
                <c:pt idx="245">
                  <c:v>119.62890625</c:v>
                </c:pt>
                <c:pt idx="246">
                  <c:v>120.1171875</c:v>
                </c:pt>
                <c:pt idx="247">
                  <c:v>120.60546875</c:v>
                </c:pt>
                <c:pt idx="248">
                  <c:v>121.09375</c:v>
                </c:pt>
                <c:pt idx="249">
                  <c:v>121.58203125</c:v>
                </c:pt>
                <c:pt idx="250">
                  <c:v>122.0703125</c:v>
                </c:pt>
                <c:pt idx="251">
                  <c:v>122.55859375</c:v>
                </c:pt>
                <c:pt idx="252">
                  <c:v>123.046875</c:v>
                </c:pt>
                <c:pt idx="253">
                  <c:v>123.53515625</c:v>
                </c:pt>
                <c:pt idx="254">
                  <c:v>124.0234375</c:v>
                </c:pt>
                <c:pt idx="255">
                  <c:v>124.51171875</c:v>
                </c:pt>
                <c:pt idx="256">
                  <c:v>125</c:v>
                </c:pt>
                <c:pt idx="257">
                  <c:v>125.48828125</c:v>
                </c:pt>
                <c:pt idx="258">
                  <c:v>125.9765625</c:v>
                </c:pt>
                <c:pt idx="259">
                  <c:v>126.46484375</c:v>
                </c:pt>
                <c:pt idx="260">
                  <c:v>126.953125</c:v>
                </c:pt>
                <c:pt idx="261">
                  <c:v>127.44140625</c:v>
                </c:pt>
                <c:pt idx="262">
                  <c:v>127.9296875</c:v>
                </c:pt>
                <c:pt idx="263">
                  <c:v>128.41796875</c:v>
                </c:pt>
                <c:pt idx="264">
                  <c:v>128.90625</c:v>
                </c:pt>
                <c:pt idx="265">
                  <c:v>129.39453125</c:v>
                </c:pt>
                <c:pt idx="266">
                  <c:v>129.8828125</c:v>
                </c:pt>
                <c:pt idx="267">
                  <c:v>130.37109375</c:v>
                </c:pt>
                <c:pt idx="268">
                  <c:v>130.859375</c:v>
                </c:pt>
                <c:pt idx="269">
                  <c:v>131.34765625</c:v>
                </c:pt>
                <c:pt idx="270">
                  <c:v>131.8359375</c:v>
                </c:pt>
                <c:pt idx="271">
                  <c:v>132.32421875</c:v>
                </c:pt>
                <c:pt idx="272">
                  <c:v>132.8125</c:v>
                </c:pt>
                <c:pt idx="273">
                  <c:v>133.30078125</c:v>
                </c:pt>
                <c:pt idx="274">
                  <c:v>133.7890625</c:v>
                </c:pt>
                <c:pt idx="275">
                  <c:v>134.27734375</c:v>
                </c:pt>
                <c:pt idx="276">
                  <c:v>134.765625</c:v>
                </c:pt>
                <c:pt idx="277">
                  <c:v>135.25390625</c:v>
                </c:pt>
                <c:pt idx="278">
                  <c:v>135.7421875</c:v>
                </c:pt>
                <c:pt idx="279">
                  <c:v>136.23046875</c:v>
                </c:pt>
                <c:pt idx="280">
                  <c:v>136.71875</c:v>
                </c:pt>
                <c:pt idx="281">
                  <c:v>137.20703125</c:v>
                </c:pt>
                <c:pt idx="282">
                  <c:v>137.6953125</c:v>
                </c:pt>
                <c:pt idx="283">
                  <c:v>138.18359375</c:v>
                </c:pt>
                <c:pt idx="284">
                  <c:v>138.671875</c:v>
                </c:pt>
                <c:pt idx="285">
                  <c:v>139.16015625</c:v>
                </c:pt>
                <c:pt idx="286">
                  <c:v>139.6484375</c:v>
                </c:pt>
                <c:pt idx="287">
                  <c:v>140.13671875</c:v>
                </c:pt>
                <c:pt idx="288">
                  <c:v>140.625</c:v>
                </c:pt>
                <c:pt idx="289">
                  <c:v>141.11328125</c:v>
                </c:pt>
                <c:pt idx="290">
                  <c:v>141.6015625</c:v>
                </c:pt>
                <c:pt idx="291">
                  <c:v>142.08984375</c:v>
                </c:pt>
                <c:pt idx="292">
                  <c:v>142.578125</c:v>
                </c:pt>
                <c:pt idx="293">
                  <c:v>143.06640625</c:v>
                </c:pt>
                <c:pt idx="294">
                  <c:v>143.5546875</c:v>
                </c:pt>
                <c:pt idx="295">
                  <c:v>144.04296875</c:v>
                </c:pt>
                <c:pt idx="296">
                  <c:v>144.53125</c:v>
                </c:pt>
                <c:pt idx="297">
                  <c:v>145.01953125</c:v>
                </c:pt>
                <c:pt idx="298">
                  <c:v>145.5078125</c:v>
                </c:pt>
                <c:pt idx="299">
                  <c:v>145.99609375</c:v>
                </c:pt>
                <c:pt idx="300">
                  <c:v>146.484375</c:v>
                </c:pt>
                <c:pt idx="301">
                  <c:v>146.97265625</c:v>
                </c:pt>
                <c:pt idx="302">
                  <c:v>147.4609375</c:v>
                </c:pt>
                <c:pt idx="303">
                  <c:v>147.94921875</c:v>
                </c:pt>
                <c:pt idx="304">
                  <c:v>148.4375</c:v>
                </c:pt>
                <c:pt idx="305">
                  <c:v>148.92578125</c:v>
                </c:pt>
                <c:pt idx="306">
                  <c:v>149.4140625</c:v>
                </c:pt>
                <c:pt idx="307">
                  <c:v>149.90234375</c:v>
                </c:pt>
                <c:pt idx="308">
                  <c:v>150.390625</c:v>
                </c:pt>
                <c:pt idx="309">
                  <c:v>150.87890625</c:v>
                </c:pt>
                <c:pt idx="310">
                  <c:v>151.3671875</c:v>
                </c:pt>
                <c:pt idx="311">
                  <c:v>151.85546875</c:v>
                </c:pt>
                <c:pt idx="312">
                  <c:v>152.34375</c:v>
                </c:pt>
                <c:pt idx="313">
                  <c:v>152.83203125</c:v>
                </c:pt>
                <c:pt idx="314">
                  <c:v>153.3203125</c:v>
                </c:pt>
                <c:pt idx="315">
                  <c:v>153.80859375</c:v>
                </c:pt>
                <c:pt idx="316">
                  <c:v>154.296875</c:v>
                </c:pt>
                <c:pt idx="317">
                  <c:v>154.78515625</c:v>
                </c:pt>
                <c:pt idx="318">
                  <c:v>155.2734375</c:v>
                </c:pt>
                <c:pt idx="319">
                  <c:v>155.76171875</c:v>
                </c:pt>
                <c:pt idx="320">
                  <c:v>156.25</c:v>
                </c:pt>
                <c:pt idx="321">
                  <c:v>156.73828125</c:v>
                </c:pt>
                <c:pt idx="322">
                  <c:v>157.2265625</c:v>
                </c:pt>
                <c:pt idx="323">
                  <c:v>157.71484375</c:v>
                </c:pt>
                <c:pt idx="324">
                  <c:v>158.203125</c:v>
                </c:pt>
                <c:pt idx="325">
                  <c:v>158.69140625</c:v>
                </c:pt>
                <c:pt idx="326">
                  <c:v>159.1796875</c:v>
                </c:pt>
                <c:pt idx="327">
                  <c:v>159.66796875</c:v>
                </c:pt>
                <c:pt idx="328">
                  <c:v>160.15625</c:v>
                </c:pt>
                <c:pt idx="329">
                  <c:v>160.64453125</c:v>
                </c:pt>
                <c:pt idx="330">
                  <c:v>161.1328125</c:v>
                </c:pt>
                <c:pt idx="331">
                  <c:v>161.62109375</c:v>
                </c:pt>
                <c:pt idx="332">
                  <c:v>162.109375</c:v>
                </c:pt>
                <c:pt idx="333">
                  <c:v>162.59765625</c:v>
                </c:pt>
                <c:pt idx="334">
                  <c:v>163.0859375</c:v>
                </c:pt>
                <c:pt idx="335">
                  <c:v>163.57421875</c:v>
                </c:pt>
                <c:pt idx="336">
                  <c:v>164.0625</c:v>
                </c:pt>
                <c:pt idx="337">
                  <c:v>164.55078125</c:v>
                </c:pt>
                <c:pt idx="338">
                  <c:v>165.0390625</c:v>
                </c:pt>
                <c:pt idx="339">
                  <c:v>165.52734375</c:v>
                </c:pt>
                <c:pt idx="340">
                  <c:v>166.015625</c:v>
                </c:pt>
                <c:pt idx="341">
                  <c:v>166.50390625</c:v>
                </c:pt>
                <c:pt idx="342">
                  <c:v>166.9921875</c:v>
                </c:pt>
                <c:pt idx="343">
                  <c:v>167.48046875</c:v>
                </c:pt>
                <c:pt idx="344">
                  <c:v>167.96875</c:v>
                </c:pt>
                <c:pt idx="345">
                  <c:v>168.45703125</c:v>
                </c:pt>
                <c:pt idx="346">
                  <c:v>168.9453125</c:v>
                </c:pt>
                <c:pt idx="347">
                  <c:v>169.43359375</c:v>
                </c:pt>
                <c:pt idx="348">
                  <c:v>169.921875</c:v>
                </c:pt>
                <c:pt idx="349">
                  <c:v>170.41015625</c:v>
                </c:pt>
                <c:pt idx="350">
                  <c:v>170.8984375</c:v>
                </c:pt>
                <c:pt idx="351">
                  <c:v>171.38671875</c:v>
                </c:pt>
                <c:pt idx="352">
                  <c:v>171.875</c:v>
                </c:pt>
                <c:pt idx="353">
                  <c:v>172.36328125</c:v>
                </c:pt>
                <c:pt idx="354">
                  <c:v>172.8515625</c:v>
                </c:pt>
                <c:pt idx="355">
                  <c:v>173.33984375</c:v>
                </c:pt>
                <c:pt idx="356">
                  <c:v>173.828125</c:v>
                </c:pt>
                <c:pt idx="357">
                  <c:v>174.31640625</c:v>
                </c:pt>
                <c:pt idx="358">
                  <c:v>174.8046875</c:v>
                </c:pt>
                <c:pt idx="359">
                  <c:v>175.29296875</c:v>
                </c:pt>
                <c:pt idx="360">
                  <c:v>175.78125</c:v>
                </c:pt>
                <c:pt idx="361">
                  <c:v>176.26953125</c:v>
                </c:pt>
                <c:pt idx="362">
                  <c:v>176.7578125</c:v>
                </c:pt>
                <c:pt idx="363">
                  <c:v>177.24609375</c:v>
                </c:pt>
                <c:pt idx="364">
                  <c:v>177.734375</c:v>
                </c:pt>
                <c:pt idx="365">
                  <c:v>178.22265625</c:v>
                </c:pt>
                <c:pt idx="366">
                  <c:v>178.7109375</c:v>
                </c:pt>
                <c:pt idx="367">
                  <c:v>179.19921875</c:v>
                </c:pt>
                <c:pt idx="368">
                  <c:v>179.6875</c:v>
                </c:pt>
                <c:pt idx="369">
                  <c:v>180.17578125</c:v>
                </c:pt>
                <c:pt idx="370">
                  <c:v>180.6640625</c:v>
                </c:pt>
                <c:pt idx="371">
                  <c:v>181.15234375</c:v>
                </c:pt>
                <c:pt idx="372">
                  <c:v>181.640625</c:v>
                </c:pt>
                <c:pt idx="373">
                  <c:v>182.12890625</c:v>
                </c:pt>
                <c:pt idx="374">
                  <c:v>182.6171875</c:v>
                </c:pt>
                <c:pt idx="375">
                  <c:v>183.10546875</c:v>
                </c:pt>
                <c:pt idx="376">
                  <c:v>183.59375</c:v>
                </c:pt>
                <c:pt idx="377">
                  <c:v>184.08203125</c:v>
                </c:pt>
                <c:pt idx="378">
                  <c:v>184.5703125</c:v>
                </c:pt>
                <c:pt idx="379">
                  <c:v>185.05859375</c:v>
                </c:pt>
                <c:pt idx="380">
                  <c:v>185.546875</c:v>
                </c:pt>
                <c:pt idx="381">
                  <c:v>186.03515625</c:v>
                </c:pt>
                <c:pt idx="382">
                  <c:v>186.5234375</c:v>
                </c:pt>
                <c:pt idx="383">
                  <c:v>187.01171875</c:v>
                </c:pt>
                <c:pt idx="384">
                  <c:v>187.5</c:v>
                </c:pt>
                <c:pt idx="385">
                  <c:v>187.98828125</c:v>
                </c:pt>
                <c:pt idx="386">
                  <c:v>188.4765625</c:v>
                </c:pt>
                <c:pt idx="387">
                  <c:v>188.96484375</c:v>
                </c:pt>
                <c:pt idx="388">
                  <c:v>189.453125</c:v>
                </c:pt>
                <c:pt idx="389">
                  <c:v>189.94140625</c:v>
                </c:pt>
                <c:pt idx="390">
                  <c:v>190.4296875</c:v>
                </c:pt>
                <c:pt idx="391">
                  <c:v>190.91796875</c:v>
                </c:pt>
                <c:pt idx="392">
                  <c:v>191.40625</c:v>
                </c:pt>
                <c:pt idx="393">
                  <c:v>191.89453125</c:v>
                </c:pt>
                <c:pt idx="394">
                  <c:v>192.3828125</c:v>
                </c:pt>
                <c:pt idx="395">
                  <c:v>192.87109375</c:v>
                </c:pt>
                <c:pt idx="396">
                  <c:v>193.359375</c:v>
                </c:pt>
                <c:pt idx="397">
                  <c:v>193.84765625</c:v>
                </c:pt>
                <c:pt idx="398">
                  <c:v>194.3359375</c:v>
                </c:pt>
                <c:pt idx="399">
                  <c:v>194.82421875</c:v>
                </c:pt>
                <c:pt idx="400">
                  <c:v>195.3125</c:v>
                </c:pt>
                <c:pt idx="401">
                  <c:v>195.80078125</c:v>
                </c:pt>
                <c:pt idx="402">
                  <c:v>196.2890625</c:v>
                </c:pt>
                <c:pt idx="403">
                  <c:v>196.77734375</c:v>
                </c:pt>
                <c:pt idx="404">
                  <c:v>197.265625</c:v>
                </c:pt>
                <c:pt idx="405">
                  <c:v>197.75390625</c:v>
                </c:pt>
                <c:pt idx="406">
                  <c:v>198.2421875</c:v>
                </c:pt>
                <c:pt idx="407">
                  <c:v>198.73046875</c:v>
                </c:pt>
                <c:pt idx="408">
                  <c:v>199.21875</c:v>
                </c:pt>
                <c:pt idx="409">
                  <c:v>199.70703125</c:v>
                </c:pt>
                <c:pt idx="410">
                  <c:v>200.1953125</c:v>
                </c:pt>
                <c:pt idx="411">
                  <c:v>200.68359375</c:v>
                </c:pt>
                <c:pt idx="412">
                  <c:v>201.171875</c:v>
                </c:pt>
                <c:pt idx="413">
                  <c:v>201.66015625</c:v>
                </c:pt>
                <c:pt idx="414">
                  <c:v>202.1484375</c:v>
                </c:pt>
                <c:pt idx="415">
                  <c:v>202.63671875</c:v>
                </c:pt>
                <c:pt idx="416">
                  <c:v>203.125</c:v>
                </c:pt>
                <c:pt idx="417">
                  <c:v>203.61328125</c:v>
                </c:pt>
                <c:pt idx="418">
                  <c:v>204.1015625</c:v>
                </c:pt>
                <c:pt idx="419">
                  <c:v>204.58984375</c:v>
                </c:pt>
                <c:pt idx="420">
                  <c:v>205.078125</c:v>
                </c:pt>
                <c:pt idx="421">
                  <c:v>205.56640625</c:v>
                </c:pt>
                <c:pt idx="422">
                  <c:v>206.0546875</c:v>
                </c:pt>
                <c:pt idx="423">
                  <c:v>206.54296875</c:v>
                </c:pt>
                <c:pt idx="424">
                  <c:v>207.03125</c:v>
                </c:pt>
                <c:pt idx="425">
                  <c:v>207.51953125</c:v>
                </c:pt>
                <c:pt idx="426">
                  <c:v>208.0078125</c:v>
                </c:pt>
                <c:pt idx="427">
                  <c:v>208.49609375</c:v>
                </c:pt>
                <c:pt idx="428">
                  <c:v>208.984375</c:v>
                </c:pt>
                <c:pt idx="429">
                  <c:v>209.47265625</c:v>
                </c:pt>
                <c:pt idx="430">
                  <c:v>209.9609375</c:v>
                </c:pt>
                <c:pt idx="431">
                  <c:v>210.44921875</c:v>
                </c:pt>
                <c:pt idx="432">
                  <c:v>210.9375</c:v>
                </c:pt>
                <c:pt idx="433">
                  <c:v>211.42578125</c:v>
                </c:pt>
                <c:pt idx="434">
                  <c:v>211.9140625</c:v>
                </c:pt>
                <c:pt idx="435">
                  <c:v>212.40234375</c:v>
                </c:pt>
                <c:pt idx="436">
                  <c:v>212.890625</c:v>
                </c:pt>
                <c:pt idx="437">
                  <c:v>213.37890625</c:v>
                </c:pt>
                <c:pt idx="438">
                  <c:v>213.8671875</c:v>
                </c:pt>
                <c:pt idx="439">
                  <c:v>214.35546875</c:v>
                </c:pt>
                <c:pt idx="440">
                  <c:v>214.84375</c:v>
                </c:pt>
                <c:pt idx="441">
                  <c:v>215.33203125</c:v>
                </c:pt>
                <c:pt idx="442">
                  <c:v>215.8203125</c:v>
                </c:pt>
                <c:pt idx="443">
                  <c:v>216.30859375</c:v>
                </c:pt>
                <c:pt idx="444">
                  <c:v>216.796875</c:v>
                </c:pt>
                <c:pt idx="445">
                  <c:v>217.28515625</c:v>
                </c:pt>
                <c:pt idx="446">
                  <c:v>217.7734375</c:v>
                </c:pt>
                <c:pt idx="447">
                  <c:v>218.26171875</c:v>
                </c:pt>
                <c:pt idx="448">
                  <c:v>218.75</c:v>
                </c:pt>
                <c:pt idx="449">
                  <c:v>219.23828125</c:v>
                </c:pt>
                <c:pt idx="450">
                  <c:v>219.7265625</c:v>
                </c:pt>
                <c:pt idx="451">
                  <c:v>220.21484375</c:v>
                </c:pt>
                <c:pt idx="452">
                  <c:v>220.703125</c:v>
                </c:pt>
                <c:pt idx="453">
                  <c:v>221.19140625</c:v>
                </c:pt>
                <c:pt idx="454">
                  <c:v>221.6796875</c:v>
                </c:pt>
                <c:pt idx="455">
                  <c:v>222.16796875</c:v>
                </c:pt>
                <c:pt idx="456">
                  <c:v>222.65625</c:v>
                </c:pt>
                <c:pt idx="457">
                  <c:v>223.14453125</c:v>
                </c:pt>
                <c:pt idx="458">
                  <c:v>223.6328125</c:v>
                </c:pt>
                <c:pt idx="459">
                  <c:v>224.12109375</c:v>
                </c:pt>
                <c:pt idx="460">
                  <c:v>224.609375</c:v>
                </c:pt>
                <c:pt idx="461">
                  <c:v>225.09765625</c:v>
                </c:pt>
                <c:pt idx="462">
                  <c:v>225.5859375</c:v>
                </c:pt>
                <c:pt idx="463">
                  <c:v>226.07421875</c:v>
                </c:pt>
                <c:pt idx="464">
                  <c:v>226.5625</c:v>
                </c:pt>
                <c:pt idx="465">
                  <c:v>227.05078125</c:v>
                </c:pt>
                <c:pt idx="466">
                  <c:v>227.5390625</c:v>
                </c:pt>
                <c:pt idx="467">
                  <c:v>228.02734375</c:v>
                </c:pt>
                <c:pt idx="468">
                  <c:v>228.515625</c:v>
                </c:pt>
                <c:pt idx="469">
                  <c:v>229.00390625</c:v>
                </c:pt>
                <c:pt idx="470">
                  <c:v>229.4921875</c:v>
                </c:pt>
                <c:pt idx="471">
                  <c:v>229.98046875</c:v>
                </c:pt>
                <c:pt idx="472">
                  <c:v>230.46875</c:v>
                </c:pt>
                <c:pt idx="473">
                  <c:v>230.95703125</c:v>
                </c:pt>
                <c:pt idx="474">
                  <c:v>231.4453125</c:v>
                </c:pt>
                <c:pt idx="475">
                  <c:v>231.93359375</c:v>
                </c:pt>
                <c:pt idx="476">
                  <c:v>232.421875</c:v>
                </c:pt>
                <c:pt idx="477">
                  <c:v>232.91015625</c:v>
                </c:pt>
                <c:pt idx="478">
                  <c:v>233.3984375</c:v>
                </c:pt>
                <c:pt idx="479">
                  <c:v>233.88671875</c:v>
                </c:pt>
                <c:pt idx="480">
                  <c:v>234.375</c:v>
                </c:pt>
                <c:pt idx="481">
                  <c:v>234.86328125</c:v>
                </c:pt>
                <c:pt idx="482">
                  <c:v>235.3515625</c:v>
                </c:pt>
                <c:pt idx="483">
                  <c:v>235.83984375</c:v>
                </c:pt>
                <c:pt idx="484">
                  <c:v>236.328125</c:v>
                </c:pt>
                <c:pt idx="485">
                  <c:v>236.81640625</c:v>
                </c:pt>
                <c:pt idx="486">
                  <c:v>237.3046875</c:v>
                </c:pt>
                <c:pt idx="487">
                  <c:v>237.79296875</c:v>
                </c:pt>
                <c:pt idx="488">
                  <c:v>238.28125</c:v>
                </c:pt>
                <c:pt idx="489">
                  <c:v>238.76953125</c:v>
                </c:pt>
                <c:pt idx="490">
                  <c:v>239.2578125</c:v>
                </c:pt>
                <c:pt idx="491">
                  <c:v>239.74609375</c:v>
                </c:pt>
                <c:pt idx="492">
                  <c:v>240.234375</c:v>
                </c:pt>
                <c:pt idx="493">
                  <c:v>240.72265625</c:v>
                </c:pt>
                <c:pt idx="494">
                  <c:v>241.2109375</c:v>
                </c:pt>
                <c:pt idx="495">
                  <c:v>241.69921875</c:v>
                </c:pt>
                <c:pt idx="496">
                  <c:v>242.1875</c:v>
                </c:pt>
                <c:pt idx="497">
                  <c:v>242.67578125</c:v>
                </c:pt>
                <c:pt idx="498">
                  <c:v>243.1640625</c:v>
                </c:pt>
                <c:pt idx="499">
                  <c:v>243.65234375</c:v>
                </c:pt>
                <c:pt idx="500">
                  <c:v>244.140625</c:v>
                </c:pt>
                <c:pt idx="501">
                  <c:v>244.62890625</c:v>
                </c:pt>
                <c:pt idx="502">
                  <c:v>245.1171875</c:v>
                </c:pt>
                <c:pt idx="503">
                  <c:v>245.60546875</c:v>
                </c:pt>
                <c:pt idx="504">
                  <c:v>246.09375</c:v>
                </c:pt>
                <c:pt idx="505">
                  <c:v>246.58203125</c:v>
                </c:pt>
                <c:pt idx="506">
                  <c:v>247.0703125</c:v>
                </c:pt>
                <c:pt idx="507">
                  <c:v>247.55859375</c:v>
                </c:pt>
                <c:pt idx="508">
                  <c:v>248.046875</c:v>
                </c:pt>
                <c:pt idx="509">
                  <c:v>248.53515625</c:v>
                </c:pt>
                <c:pt idx="510">
                  <c:v>249.0234375</c:v>
                </c:pt>
                <c:pt idx="511">
                  <c:v>249.51171875</c:v>
                </c:pt>
                <c:pt idx="512">
                  <c:v>250</c:v>
                </c:pt>
                <c:pt idx="513">
                  <c:v>250.48828125</c:v>
                </c:pt>
                <c:pt idx="514">
                  <c:v>250.9765625</c:v>
                </c:pt>
                <c:pt idx="515">
                  <c:v>251.46484375</c:v>
                </c:pt>
                <c:pt idx="516">
                  <c:v>251.953125</c:v>
                </c:pt>
                <c:pt idx="517">
                  <c:v>252.44140625</c:v>
                </c:pt>
                <c:pt idx="518">
                  <c:v>252.9296875</c:v>
                </c:pt>
                <c:pt idx="519">
                  <c:v>253.41796875</c:v>
                </c:pt>
                <c:pt idx="520">
                  <c:v>253.90625</c:v>
                </c:pt>
                <c:pt idx="521">
                  <c:v>254.39453125</c:v>
                </c:pt>
                <c:pt idx="522">
                  <c:v>254.8828125</c:v>
                </c:pt>
                <c:pt idx="523">
                  <c:v>255.37109375</c:v>
                </c:pt>
                <c:pt idx="524">
                  <c:v>255.859375</c:v>
                </c:pt>
                <c:pt idx="525">
                  <c:v>256.34765625</c:v>
                </c:pt>
                <c:pt idx="526">
                  <c:v>256.8359375</c:v>
                </c:pt>
                <c:pt idx="527">
                  <c:v>257.32421875</c:v>
                </c:pt>
                <c:pt idx="528">
                  <c:v>257.8125</c:v>
                </c:pt>
                <c:pt idx="529">
                  <c:v>258.30078125</c:v>
                </c:pt>
                <c:pt idx="530">
                  <c:v>258.7890625</c:v>
                </c:pt>
                <c:pt idx="531">
                  <c:v>259.27734375</c:v>
                </c:pt>
                <c:pt idx="532">
                  <c:v>259.765625</c:v>
                </c:pt>
                <c:pt idx="533">
                  <c:v>260.25390625</c:v>
                </c:pt>
                <c:pt idx="534">
                  <c:v>260.7421875</c:v>
                </c:pt>
                <c:pt idx="535">
                  <c:v>261.23046875</c:v>
                </c:pt>
                <c:pt idx="536">
                  <c:v>261.71875</c:v>
                </c:pt>
                <c:pt idx="537">
                  <c:v>262.20703125</c:v>
                </c:pt>
                <c:pt idx="538">
                  <c:v>262.6953125</c:v>
                </c:pt>
                <c:pt idx="539">
                  <c:v>263.18359375</c:v>
                </c:pt>
                <c:pt idx="540">
                  <c:v>263.671875</c:v>
                </c:pt>
                <c:pt idx="541">
                  <c:v>264.16015625</c:v>
                </c:pt>
                <c:pt idx="542">
                  <c:v>264.6484375</c:v>
                </c:pt>
                <c:pt idx="543">
                  <c:v>265.13671875</c:v>
                </c:pt>
                <c:pt idx="544">
                  <c:v>265.625</c:v>
                </c:pt>
                <c:pt idx="545">
                  <c:v>266.11328125</c:v>
                </c:pt>
                <c:pt idx="546">
                  <c:v>266.6015625</c:v>
                </c:pt>
                <c:pt idx="547">
                  <c:v>267.08984375</c:v>
                </c:pt>
                <c:pt idx="548">
                  <c:v>267.578125</c:v>
                </c:pt>
                <c:pt idx="549">
                  <c:v>268.06640625</c:v>
                </c:pt>
                <c:pt idx="550">
                  <c:v>268.5546875</c:v>
                </c:pt>
                <c:pt idx="551">
                  <c:v>269.04296875</c:v>
                </c:pt>
                <c:pt idx="552">
                  <c:v>269.53125</c:v>
                </c:pt>
                <c:pt idx="553">
                  <c:v>270.01953125</c:v>
                </c:pt>
                <c:pt idx="554">
                  <c:v>270.5078125</c:v>
                </c:pt>
                <c:pt idx="555">
                  <c:v>270.99609375</c:v>
                </c:pt>
                <c:pt idx="556">
                  <c:v>271.484375</c:v>
                </c:pt>
                <c:pt idx="557">
                  <c:v>271.97265625</c:v>
                </c:pt>
                <c:pt idx="558">
                  <c:v>272.4609375</c:v>
                </c:pt>
                <c:pt idx="559">
                  <c:v>272.94921875</c:v>
                </c:pt>
                <c:pt idx="560">
                  <c:v>273.4375</c:v>
                </c:pt>
                <c:pt idx="561">
                  <c:v>273.92578125</c:v>
                </c:pt>
                <c:pt idx="562">
                  <c:v>274.4140625</c:v>
                </c:pt>
                <c:pt idx="563">
                  <c:v>274.90234375</c:v>
                </c:pt>
                <c:pt idx="564">
                  <c:v>275.390625</c:v>
                </c:pt>
                <c:pt idx="565">
                  <c:v>275.87890625</c:v>
                </c:pt>
                <c:pt idx="566">
                  <c:v>276.3671875</c:v>
                </c:pt>
                <c:pt idx="567">
                  <c:v>276.85546875</c:v>
                </c:pt>
                <c:pt idx="568">
                  <c:v>277.34375</c:v>
                </c:pt>
                <c:pt idx="569">
                  <c:v>277.83203125</c:v>
                </c:pt>
                <c:pt idx="570">
                  <c:v>278.3203125</c:v>
                </c:pt>
                <c:pt idx="571">
                  <c:v>278.80859375</c:v>
                </c:pt>
                <c:pt idx="572">
                  <c:v>279.296875</c:v>
                </c:pt>
                <c:pt idx="573">
                  <c:v>279.78515625</c:v>
                </c:pt>
                <c:pt idx="574">
                  <c:v>280.2734375</c:v>
                </c:pt>
                <c:pt idx="575">
                  <c:v>280.76171875</c:v>
                </c:pt>
                <c:pt idx="576">
                  <c:v>281.25</c:v>
                </c:pt>
                <c:pt idx="577">
                  <c:v>281.73828125</c:v>
                </c:pt>
                <c:pt idx="578">
                  <c:v>282.2265625</c:v>
                </c:pt>
                <c:pt idx="579">
                  <c:v>282.71484375</c:v>
                </c:pt>
                <c:pt idx="580">
                  <c:v>283.203125</c:v>
                </c:pt>
                <c:pt idx="581">
                  <c:v>283.69140625</c:v>
                </c:pt>
                <c:pt idx="582">
                  <c:v>284.1796875</c:v>
                </c:pt>
                <c:pt idx="583">
                  <c:v>284.66796875</c:v>
                </c:pt>
                <c:pt idx="584">
                  <c:v>285.15625</c:v>
                </c:pt>
                <c:pt idx="585">
                  <c:v>285.64453125</c:v>
                </c:pt>
                <c:pt idx="586">
                  <c:v>286.1328125</c:v>
                </c:pt>
                <c:pt idx="587">
                  <c:v>286.62109375</c:v>
                </c:pt>
                <c:pt idx="588">
                  <c:v>287.109375</c:v>
                </c:pt>
                <c:pt idx="589">
                  <c:v>287.59765625</c:v>
                </c:pt>
                <c:pt idx="590">
                  <c:v>288.0859375</c:v>
                </c:pt>
                <c:pt idx="591">
                  <c:v>288.57421875</c:v>
                </c:pt>
                <c:pt idx="592">
                  <c:v>289.0625</c:v>
                </c:pt>
                <c:pt idx="593">
                  <c:v>289.55078125</c:v>
                </c:pt>
                <c:pt idx="594">
                  <c:v>290.0390625</c:v>
                </c:pt>
                <c:pt idx="595">
                  <c:v>290.52734375</c:v>
                </c:pt>
                <c:pt idx="596">
                  <c:v>291.015625</c:v>
                </c:pt>
                <c:pt idx="597">
                  <c:v>291.50390625</c:v>
                </c:pt>
                <c:pt idx="598">
                  <c:v>291.9921875</c:v>
                </c:pt>
                <c:pt idx="599">
                  <c:v>292.48046875</c:v>
                </c:pt>
                <c:pt idx="600">
                  <c:v>292.96875</c:v>
                </c:pt>
                <c:pt idx="601">
                  <c:v>293.45703125</c:v>
                </c:pt>
                <c:pt idx="602">
                  <c:v>293.9453125</c:v>
                </c:pt>
                <c:pt idx="603">
                  <c:v>294.43359375</c:v>
                </c:pt>
                <c:pt idx="604">
                  <c:v>294.921875</c:v>
                </c:pt>
                <c:pt idx="605">
                  <c:v>295.41015625</c:v>
                </c:pt>
                <c:pt idx="606">
                  <c:v>295.8984375</c:v>
                </c:pt>
                <c:pt idx="607">
                  <c:v>296.38671875</c:v>
                </c:pt>
                <c:pt idx="608">
                  <c:v>296.875</c:v>
                </c:pt>
                <c:pt idx="609">
                  <c:v>297.36328125</c:v>
                </c:pt>
                <c:pt idx="610">
                  <c:v>297.8515625</c:v>
                </c:pt>
                <c:pt idx="611">
                  <c:v>298.33984375</c:v>
                </c:pt>
                <c:pt idx="612">
                  <c:v>298.828125</c:v>
                </c:pt>
                <c:pt idx="613">
                  <c:v>299.31640625</c:v>
                </c:pt>
                <c:pt idx="614">
                  <c:v>299.8046875</c:v>
                </c:pt>
                <c:pt idx="615">
                  <c:v>300.29296875</c:v>
                </c:pt>
                <c:pt idx="616">
                  <c:v>300.78125</c:v>
                </c:pt>
                <c:pt idx="617">
                  <c:v>301.26953125</c:v>
                </c:pt>
                <c:pt idx="618">
                  <c:v>301.7578125</c:v>
                </c:pt>
                <c:pt idx="619">
                  <c:v>302.24609375</c:v>
                </c:pt>
                <c:pt idx="620">
                  <c:v>302.734375</c:v>
                </c:pt>
                <c:pt idx="621">
                  <c:v>303.22265625</c:v>
                </c:pt>
                <c:pt idx="622">
                  <c:v>303.7109375</c:v>
                </c:pt>
                <c:pt idx="623">
                  <c:v>304.19921875</c:v>
                </c:pt>
                <c:pt idx="624">
                  <c:v>304.6875</c:v>
                </c:pt>
                <c:pt idx="625">
                  <c:v>305.17578125</c:v>
                </c:pt>
                <c:pt idx="626">
                  <c:v>305.6640625</c:v>
                </c:pt>
                <c:pt idx="627">
                  <c:v>306.15234375</c:v>
                </c:pt>
                <c:pt idx="628">
                  <c:v>306.640625</c:v>
                </c:pt>
                <c:pt idx="629">
                  <c:v>307.12890625</c:v>
                </c:pt>
                <c:pt idx="630">
                  <c:v>307.6171875</c:v>
                </c:pt>
                <c:pt idx="631">
                  <c:v>308.10546875</c:v>
                </c:pt>
                <c:pt idx="632">
                  <c:v>308.59375</c:v>
                </c:pt>
                <c:pt idx="633">
                  <c:v>309.08203125</c:v>
                </c:pt>
                <c:pt idx="634">
                  <c:v>309.5703125</c:v>
                </c:pt>
                <c:pt idx="635">
                  <c:v>310.05859375</c:v>
                </c:pt>
                <c:pt idx="636">
                  <c:v>310.546875</c:v>
                </c:pt>
                <c:pt idx="637">
                  <c:v>311.03515625</c:v>
                </c:pt>
                <c:pt idx="638">
                  <c:v>311.5234375</c:v>
                </c:pt>
                <c:pt idx="639">
                  <c:v>312.01171875</c:v>
                </c:pt>
                <c:pt idx="640">
                  <c:v>312.5</c:v>
                </c:pt>
                <c:pt idx="641">
                  <c:v>312.98828125</c:v>
                </c:pt>
                <c:pt idx="642">
                  <c:v>313.4765625</c:v>
                </c:pt>
                <c:pt idx="643">
                  <c:v>313.96484375</c:v>
                </c:pt>
                <c:pt idx="644">
                  <c:v>314.453125</c:v>
                </c:pt>
                <c:pt idx="645">
                  <c:v>314.94140625</c:v>
                </c:pt>
                <c:pt idx="646">
                  <c:v>315.4296875</c:v>
                </c:pt>
                <c:pt idx="647">
                  <c:v>315.91796875</c:v>
                </c:pt>
                <c:pt idx="648">
                  <c:v>316.40625</c:v>
                </c:pt>
                <c:pt idx="649">
                  <c:v>316.89453125</c:v>
                </c:pt>
                <c:pt idx="650">
                  <c:v>317.3828125</c:v>
                </c:pt>
                <c:pt idx="651">
                  <c:v>317.87109375</c:v>
                </c:pt>
                <c:pt idx="652">
                  <c:v>318.359375</c:v>
                </c:pt>
                <c:pt idx="653">
                  <c:v>318.84765625</c:v>
                </c:pt>
                <c:pt idx="654">
                  <c:v>319.3359375</c:v>
                </c:pt>
                <c:pt idx="655">
                  <c:v>319.82421875</c:v>
                </c:pt>
                <c:pt idx="656">
                  <c:v>320.3125</c:v>
                </c:pt>
                <c:pt idx="657">
                  <c:v>320.80078125</c:v>
                </c:pt>
                <c:pt idx="658">
                  <c:v>321.2890625</c:v>
                </c:pt>
                <c:pt idx="659">
                  <c:v>321.77734375</c:v>
                </c:pt>
                <c:pt idx="660">
                  <c:v>322.265625</c:v>
                </c:pt>
                <c:pt idx="661">
                  <c:v>322.75390625</c:v>
                </c:pt>
                <c:pt idx="662">
                  <c:v>323.2421875</c:v>
                </c:pt>
                <c:pt idx="663">
                  <c:v>323.73046875</c:v>
                </c:pt>
                <c:pt idx="664">
                  <c:v>324.21875</c:v>
                </c:pt>
                <c:pt idx="665">
                  <c:v>324.70703125</c:v>
                </c:pt>
                <c:pt idx="666">
                  <c:v>325.1953125</c:v>
                </c:pt>
                <c:pt idx="667">
                  <c:v>325.68359375</c:v>
                </c:pt>
                <c:pt idx="668">
                  <c:v>326.171875</c:v>
                </c:pt>
                <c:pt idx="669">
                  <c:v>326.66015625</c:v>
                </c:pt>
                <c:pt idx="670">
                  <c:v>327.1484375</c:v>
                </c:pt>
                <c:pt idx="671">
                  <c:v>327.63671875</c:v>
                </c:pt>
                <c:pt idx="672">
                  <c:v>328.125</c:v>
                </c:pt>
                <c:pt idx="673">
                  <c:v>328.61328125</c:v>
                </c:pt>
                <c:pt idx="674">
                  <c:v>329.1015625</c:v>
                </c:pt>
                <c:pt idx="675">
                  <c:v>329.58984375</c:v>
                </c:pt>
                <c:pt idx="676">
                  <c:v>330.078125</c:v>
                </c:pt>
                <c:pt idx="677">
                  <c:v>330.56640625</c:v>
                </c:pt>
                <c:pt idx="678">
                  <c:v>331.0546875</c:v>
                </c:pt>
                <c:pt idx="679">
                  <c:v>331.54296875</c:v>
                </c:pt>
                <c:pt idx="680">
                  <c:v>332.03125</c:v>
                </c:pt>
                <c:pt idx="681">
                  <c:v>332.51953125</c:v>
                </c:pt>
                <c:pt idx="682">
                  <c:v>333.0078125</c:v>
                </c:pt>
                <c:pt idx="683">
                  <c:v>333.49609375</c:v>
                </c:pt>
                <c:pt idx="684">
                  <c:v>333.984375</c:v>
                </c:pt>
                <c:pt idx="685">
                  <c:v>334.47265625</c:v>
                </c:pt>
                <c:pt idx="686">
                  <c:v>334.9609375</c:v>
                </c:pt>
                <c:pt idx="687">
                  <c:v>335.44921875</c:v>
                </c:pt>
                <c:pt idx="688">
                  <c:v>335.9375</c:v>
                </c:pt>
                <c:pt idx="689">
                  <c:v>336.42578125</c:v>
                </c:pt>
                <c:pt idx="690">
                  <c:v>336.9140625</c:v>
                </c:pt>
                <c:pt idx="691">
                  <c:v>337.40234375</c:v>
                </c:pt>
                <c:pt idx="692">
                  <c:v>337.890625</c:v>
                </c:pt>
                <c:pt idx="693">
                  <c:v>338.37890625</c:v>
                </c:pt>
                <c:pt idx="694">
                  <c:v>338.8671875</c:v>
                </c:pt>
                <c:pt idx="695">
                  <c:v>339.35546875</c:v>
                </c:pt>
                <c:pt idx="696">
                  <c:v>339.84375</c:v>
                </c:pt>
                <c:pt idx="697">
                  <c:v>340.33203125</c:v>
                </c:pt>
                <c:pt idx="698">
                  <c:v>340.8203125</c:v>
                </c:pt>
                <c:pt idx="699">
                  <c:v>341.30859375</c:v>
                </c:pt>
                <c:pt idx="700">
                  <c:v>341.796875</c:v>
                </c:pt>
                <c:pt idx="701">
                  <c:v>342.28515625</c:v>
                </c:pt>
                <c:pt idx="702">
                  <c:v>342.7734375</c:v>
                </c:pt>
                <c:pt idx="703">
                  <c:v>343.26171875</c:v>
                </c:pt>
                <c:pt idx="704">
                  <c:v>343.75</c:v>
                </c:pt>
                <c:pt idx="705">
                  <c:v>344.23828125</c:v>
                </c:pt>
                <c:pt idx="706">
                  <c:v>344.7265625</c:v>
                </c:pt>
                <c:pt idx="707">
                  <c:v>345.21484375</c:v>
                </c:pt>
                <c:pt idx="708">
                  <c:v>345.703125</c:v>
                </c:pt>
                <c:pt idx="709">
                  <c:v>346.19140625</c:v>
                </c:pt>
                <c:pt idx="710">
                  <c:v>346.6796875</c:v>
                </c:pt>
                <c:pt idx="711">
                  <c:v>347.16796875</c:v>
                </c:pt>
                <c:pt idx="712">
                  <c:v>347.65625</c:v>
                </c:pt>
                <c:pt idx="713">
                  <c:v>348.14453125</c:v>
                </c:pt>
                <c:pt idx="714">
                  <c:v>348.6328125</c:v>
                </c:pt>
                <c:pt idx="715">
                  <c:v>349.12109375</c:v>
                </c:pt>
                <c:pt idx="716">
                  <c:v>349.609375</c:v>
                </c:pt>
                <c:pt idx="717">
                  <c:v>350.09765625</c:v>
                </c:pt>
                <c:pt idx="718">
                  <c:v>350.5859375</c:v>
                </c:pt>
                <c:pt idx="719">
                  <c:v>351.07421875</c:v>
                </c:pt>
                <c:pt idx="720">
                  <c:v>351.5625</c:v>
                </c:pt>
                <c:pt idx="721">
                  <c:v>352.05078125</c:v>
                </c:pt>
                <c:pt idx="722">
                  <c:v>352.5390625</c:v>
                </c:pt>
                <c:pt idx="723">
                  <c:v>353.02734375</c:v>
                </c:pt>
                <c:pt idx="724">
                  <c:v>353.515625</c:v>
                </c:pt>
                <c:pt idx="725">
                  <c:v>354.00390625</c:v>
                </c:pt>
                <c:pt idx="726">
                  <c:v>354.4921875</c:v>
                </c:pt>
                <c:pt idx="727">
                  <c:v>354.98046875</c:v>
                </c:pt>
                <c:pt idx="728">
                  <c:v>355.46875</c:v>
                </c:pt>
                <c:pt idx="729">
                  <c:v>355.95703125</c:v>
                </c:pt>
                <c:pt idx="730">
                  <c:v>356.4453125</c:v>
                </c:pt>
                <c:pt idx="731">
                  <c:v>356.93359375</c:v>
                </c:pt>
                <c:pt idx="732">
                  <c:v>357.421875</c:v>
                </c:pt>
                <c:pt idx="733">
                  <c:v>357.91015625</c:v>
                </c:pt>
                <c:pt idx="734">
                  <c:v>358.3984375</c:v>
                </c:pt>
                <c:pt idx="735">
                  <c:v>358.88671875</c:v>
                </c:pt>
                <c:pt idx="736">
                  <c:v>359.375</c:v>
                </c:pt>
                <c:pt idx="737">
                  <c:v>359.86328125</c:v>
                </c:pt>
                <c:pt idx="738">
                  <c:v>360.3515625</c:v>
                </c:pt>
                <c:pt idx="739">
                  <c:v>360.83984375</c:v>
                </c:pt>
                <c:pt idx="740">
                  <c:v>361.328125</c:v>
                </c:pt>
                <c:pt idx="741">
                  <c:v>361.81640625</c:v>
                </c:pt>
                <c:pt idx="742">
                  <c:v>362.3046875</c:v>
                </c:pt>
                <c:pt idx="743">
                  <c:v>362.79296875</c:v>
                </c:pt>
                <c:pt idx="744">
                  <c:v>363.28125</c:v>
                </c:pt>
                <c:pt idx="745">
                  <c:v>363.76953125</c:v>
                </c:pt>
                <c:pt idx="746">
                  <c:v>364.2578125</c:v>
                </c:pt>
                <c:pt idx="747">
                  <c:v>364.74609375</c:v>
                </c:pt>
                <c:pt idx="748">
                  <c:v>365.234375</c:v>
                </c:pt>
                <c:pt idx="749">
                  <c:v>365.72265625</c:v>
                </c:pt>
                <c:pt idx="750">
                  <c:v>366.2109375</c:v>
                </c:pt>
                <c:pt idx="751">
                  <c:v>366.69921875</c:v>
                </c:pt>
                <c:pt idx="752">
                  <c:v>367.1875</c:v>
                </c:pt>
                <c:pt idx="753">
                  <c:v>367.67578125</c:v>
                </c:pt>
                <c:pt idx="754">
                  <c:v>368.1640625</c:v>
                </c:pt>
                <c:pt idx="755">
                  <c:v>368.65234375</c:v>
                </c:pt>
                <c:pt idx="756">
                  <c:v>369.140625</c:v>
                </c:pt>
                <c:pt idx="757">
                  <c:v>369.62890625</c:v>
                </c:pt>
                <c:pt idx="758">
                  <c:v>370.1171875</c:v>
                </c:pt>
                <c:pt idx="759">
                  <c:v>370.60546875</c:v>
                </c:pt>
                <c:pt idx="760">
                  <c:v>371.09375</c:v>
                </c:pt>
                <c:pt idx="761">
                  <c:v>371.58203125</c:v>
                </c:pt>
                <c:pt idx="762">
                  <c:v>372.0703125</c:v>
                </c:pt>
                <c:pt idx="763">
                  <c:v>372.55859375</c:v>
                </c:pt>
                <c:pt idx="764">
                  <c:v>373.046875</c:v>
                </c:pt>
                <c:pt idx="765">
                  <c:v>373.53515625</c:v>
                </c:pt>
                <c:pt idx="766">
                  <c:v>374.0234375</c:v>
                </c:pt>
                <c:pt idx="767">
                  <c:v>374.51171875</c:v>
                </c:pt>
                <c:pt idx="768">
                  <c:v>375</c:v>
                </c:pt>
                <c:pt idx="769">
                  <c:v>375.48828125</c:v>
                </c:pt>
                <c:pt idx="770">
                  <c:v>375.9765625</c:v>
                </c:pt>
                <c:pt idx="771">
                  <c:v>376.46484375</c:v>
                </c:pt>
                <c:pt idx="772">
                  <c:v>376.953125</c:v>
                </c:pt>
                <c:pt idx="773">
                  <c:v>377.44140625</c:v>
                </c:pt>
                <c:pt idx="774">
                  <c:v>377.9296875</c:v>
                </c:pt>
                <c:pt idx="775">
                  <c:v>378.41796875</c:v>
                </c:pt>
                <c:pt idx="776">
                  <c:v>378.90625</c:v>
                </c:pt>
                <c:pt idx="777">
                  <c:v>379.39453125</c:v>
                </c:pt>
                <c:pt idx="778">
                  <c:v>379.8828125</c:v>
                </c:pt>
                <c:pt idx="779">
                  <c:v>380.37109375</c:v>
                </c:pt>
                <c:pt idx="780">
                  <c:v>380.859375</c:v>
                </c:pt>
                <c:pt idx="781">
                  <c:v>381.34765625</c:v>
                </c:pt>
                <c:pt idx="782">
                  <c:v>381.8359375</c:v>
                </c:pt>
                <c:pt idx="783">
                  <c:v>382.32421875</c:v>
                </c:pt>
                <c:pt idx="784">
                  <c:v>382.8125</c:v>
                </c:pt>
                <c:pt idx="785">
                  <c:v>383.30078125</c:v>
                </c:pt>
                <c:pt idx="786">
                  <c:v>383.7890625</c:v>
                </c:pt>
                <c:pt idx="787">
                  <c:v>384.27734375</c:v>
                </c:pt>
                <c:pt idx="788">
                  <c:v>384.765625</c:v>
                </c:pt>
                <c:pt idx="789">
                  <c:v>385.25390625</c:v>
                </c:pt>
                <c:pt idx="790">
                  <c:v>385.7421875</c:v>
                </c:pt>
                <c:pt idx="791">
                  <c:v>386.23046875</c:v>
                </c:pt>
                <c:pt idx="792">
                  <c:v>386.71875</c:v>
                </c:pt>
                <c:pt idx="793">
                  <c:v>387.20703125</c:v>
                </c:pt>
                <c:pt idx="794">
                  <c:v>387.6953125</c:v>
                </c:pt>
                <c:pt idx="795">
                  <c:v>388.18359375</c:v>
                </c:pt>
                <c:pt idx="796">
                  <c:v>388.671875</c:v>
                </c:pt>
                <c:pt idx="797">
                  <c:v>389.16015625</c:v>
                </c:pt>
                <c:pt idx="798">
                  <c:v>389.6484375</c:v>
                </c:pt>
                <c:pt idx="799">
                  <c:v>390.13671875</c:v>
                </c:pt>
                <c:pt idx="800">
                  <c:v>390.625</c:v>
                </c:pt>
                <c:pt idx="801">
                  <c:v>391.11328125</c:v>
                </c:pt>
                <c:pt idx="802">
                  <c:v>391.6015625</c:v>
                </c:pt>
                <c:pt idx="803">
                  <c:v>392.08984375</c:v>
                </c:pt>
                <c:pt idx="804">
                  <c:v>392.578125</c:v>
                </c:pt>
                <c:pt idx="805">
                  <c:v>393.06640625</c:v>
                </c:pt>
                <c:pt idx="806">
                  <c:v>393.5546875</c:v>
                </c:pt>
                <c:pt idx="807">
                  <c:v>394.04296875</c:v>
                </c:pt>
                <c:pt idx="808">
                  <c:v>394.53125</c:v>
                </c:pt>
                <c:pt idx="809">
                  <c:v>395.01953125</c:v>
                </c:pt>
                <c:pt idx="810">
                  <c:v>395.5078125</c:v>
                </c:pt>
                <c:pt idx="811">
                  <c:v>395.99609375</c:v>
                </c:pt>
                <c:pt idx="812">
                  <c:v>396.484375</c:v>
                </c:pt>
                <c:pt idx="813">
                  <c:v>396.97265625</c:v>
                </c:pt>
                <c:pt idx="814">
                  <c:v>397.4609375</c:v>
                </c:pt>
                <c:pt idx="815">
                  <c:v>397.94921875</c:v>
                </c:pt>
                <c:pt idx="816">
                  <c:v>398.4375</c:v>
                </c:pt>
                <c:pt idx="817">
                  <c:v>398.92578125</c:v>
                </c:pt>
                <c:pt idx="818">
                  <c:v>399.4140625</c:v>
                </c:pt>
                <c:pt idx="819">
                  <c:v>399.90234375</c:v>
                </c:pt>
                <c:pt idx="820">
                  <c:v>400.390625</c:v>
                </c:pt>
                <c:pt idx="821">
                  <c:v>400.87890625</c:v>
                </c:pt>
                <c:pt idx="822">
                  <c:v>401.3671875</c:v>
                </c:pt>
                <c:pt idx="823">
                  <c:v>401.85546875</c:v>
                </c:pt>
                <c:pt idx="824">
                  <c:v>402.34375</c:v>
                </c:pt>
                <c:pt idx="825">
                  <c:v>402.83203125</c:v>
                </c:pt>
                <c:pt idx="826">
                  <c:v>403.3203125</c:v>
                </c:pt>
                <c:pt idx="827">
                  <c:v>403.80859375</c:v>
                </c:pt>
                <c:pt idx="828">
                  <c:v>404.296875</c:v>
                </c:pt>
                <c:pt idx="829">
                  <c:v>404.78515625</c:v>
                </c:pt>
                <c:pt idx="830">
                  <c:v>405.2734375</c:v>
                </c:pt>
                <c:pt idx="831">
                  <c:v>405.76171875</c:v>
                </c:pt>
                <c:pt idx="832">
                  <c:v>406.25</c:v>
                </c:pt>
                <c:pt idx="833">
                  <c:v>406.73828125</c:v>
                </c:pt>
                <c:pt idx="834">
                  <c:v>407.2265625</c:v>
                </c:pt>
                <c:pt idx="835">
                  <c:v>407.71484375</c:v>
                </c:pt>
                <c:pt idx="836">
                  <c:v>408.203125</c:v>
                </c:pt>
                <c:pt idx="837">
                  <c:v>408.69140625</c:v>
                </c:pt>
                <c:pt idx="838">
                  <c:v>409.1796875</c:v>
                </c:pt>
                <c:pt idx="839">
                  <c:v>409.66796875</c:v>
                </c:pt>
                <c:pt idx="840">
                  <c:v>410.15625</c:v>
                </c:pt>
                <c:pt idx="841">
                  <c:v>410.64453125</c:v>
                </c:pt>
                <c:pt idx="842">
                  <c:v>411.1328125</c:v>
                </c:pt>
                <c:pt idx="843">
                  <c:v>411.62109375</c:v>
                </c:pt>
                <c:pt idx="844">
                  <c:v>412.109375</c:v>
                </c:pt>
                <c:pt idx="845">
                  <c:v>412.59765625</c:v>
                </c:pt>
                <c:pt idx="846">
                  <c:v>413.0859375</c:v>
                </c:pt>
                <c:pt idx="847">
                  <c:v>413.57421875</c:v>
                </c:pt>
                <c:pt idx="848">
                  <c:v>414.0625</c:v>
                </c:pt>
                <c:pt idx="849">
                  <c:v>414.55078125</c:v>
                </c:pt>
                <c:pt idx="850">
                  <c:v>415.0390625</c:v>
                </c:pt>
                <c:pt idx="851">
                  <c:v>415.52734375</c:v>
                </c:pt>
                <c:pt idx="852">
                  <c:v>416.015625</c:v>
                </c:pt>
                <c:pt idx="853">
                  <c:v>416.50390625</c:v>
                </c:pt>
                <c:pt idx="854">
                  <c:v>416.9921875</c:v>
                </c:pt>
                <c:pt idx="855">
                  <c:v>417.48046875</c:v>
                </c:pt>
                <c:pt idx="856">
                  <c:v>417.96875</c:v>
                </c:pt>
                <c:pt idx="857">
                  <c:v>418.45703125</c:v>
                </c:pt>
                <c:pt idx="858">
                  <c:v>418.9453125</c:v>
                </c:pt>
                <c:pt idx="859">
                  <c:v>419.43359375</c:v>
                </c:pt>
                <c:pt idx="860">
                  <c:v>419.921875</c:v>
                </c:pt>
                <c:pt idx="861">
                  <c:v>420.41015625</c:v>
                </c:pt>
                <c:pt idx="862">
                  <c:v>420.8984375</c:v>
                </c:pt>
                <c:pt idx="863">
                  <c:v>421.38671875</c:v>
                </c:pt>
                <c:pt idx="864">
                  <c:v>421.875</c:v>
                </c:pt>
                <c:pt idx="865">
                  <c:v>422.36328125</c:v>
                </c:pt>
                <c:pt idx="866">
                  <c:v>422.8515625</c:v>
                </c:pt>
                <c:pt idx="867">
                  <c:v>423.33984375</c:v>
                </c:pt>
                <c:pt idx="868">
                  <c:v>423.828125</c:v>
                </c:pt>
                <c:pt idx="869">
                  <c:v>424.31640625</c:v>
                </c:pt>
                <c:pt idx="870">
                  <c:v>424.8046875</c:v>
                </c:pt>
                <c:pt idx="871">
                  <c:v>425.29296875</c:v>
                </c:pt>
                <c:pt idx="872">
                  <c:v>425.78125</c:v>
                </c:pt>
                <c:pt idx="873">
                  <c:v>426.26953125</c:v>
                </c:pt>
                <c:pt idx="874">
                  <c:v>426.7578125</c:v>
                </c:pt>
                <c:pt idx="875">
                  <c:v>427.24609375</c:v>
                </c:pt>
                <c:pt idx="876">
                  <c:v>427.734375</c:v>
                </c:pt>
                <c:pt idx="877">
                  <c:v>428.22265625</c:v>
                </c:pt>
                <c:pt idx="878">
                  <c:v>428.7109375</c:v>
                </c:pt>
                <c:pt idx="879">
                  <c:v>429.19921875</c:v>
                </c:pt>
                <c:pt idx="880">
                  <c:v>429.6875</c:v>
                </c:pt>
                <c:pt idx="881">
                  <c:v>430.17578125</c:v>
                </c:pt>
                <c:pt idx="882">
                  <c:v>430.6640625</c:v>
                </c:pt>
                <c:pt idx="883">
                  <c:v>431.15234375</c:v>
                </c:pt>
                <c:pt idx="884">
                  <c:v>431.640625</c:v>
                </c:pt>
                <c:pt idx="885">
                  <c:v>432.12890625</c:v>
                </c:pt>
                <c:pt idx="886">
                  <c:v>432.6171875</c:v>
                </c:pt>
                <c:pt idx="887">
                  <c:v>433.10546875</c:v>
                </c:pt>
                <c:pt idx="888">
                  <c:v>433.59375</c:v>
                </c:pt>
                <c:pt idx="889">
                  <c:v>434.08203125</c:v>
                </c:pt>
                <c:pt idx="890">
                  <c:v>434.5703125</c:v>
                </c:pt>
                <c:pt idx="891">
                  <c:v>435.05859375</c:v>
                </c:pt>
                <c:pt idx="892">
                  <c:v>435.546875</c:v>
                </c:pt>
                <c:pt idx="893">
                  <c:v>436.03515625</c:v>
                </c:pt>
                <c:pt idx="894">
                  <c:v>436.5234375</c:v>
                </c:pt>
                <c:pt idx="895">
                  <c:v>437.01171875</c:v>
                </c:pt>
                <c:pt idx="896">
                  <c:v>437.5</c:v>
                </c:pt>
                <c:pt idx="897">
                  <c:v>437.98828125</c:v>
                </c:pt>
                <c:pt idx="898">
                  <c:v>438.4765625</c:v>
                </c:pt>
                <c:pt idx="899">
                  <c:v>438.96484375</c:v>
                </c:pt>
                <c:pt idx="900">
                  <c:v>439.453125</c:v>
                </c:pt>
                <c:pt idx="901">
                  <c:v>439.94140625</c:v>
                </c:pt>
                <c:pt idx="902">
                  <c:v>440.4296875</c:v>
                </c:pt>
                <c:pt idx="903">
                  <c:v>440.91796875</c:v>
                </c:pt>
                <c:pt idx="904">
                  <c:v>441.40625</c:v>
                </c:pt>
                <c:pt idx="905">
                  <c:v>441.89453125</c:v>
                </c:pt>
                <c:pt idx="906">
                  <c:v>442.3828125</c:v>
                </c:pt>
                <c:pt idx="907">
                  <c:v>442.87109375</c:v>
                </c:pt>
                <c:pt idx="908">
                  <c:v>443.359375</c:v>
                </c:pt>
                <c:pt idx="909">
                  <c:v>443.84765625</c:v>
                </c:pt>
                <c:pt idx="910">
                  <c:v>444.3359375</c:v>
                </c:pt>
                <c:pt idx="911">
                  <c:v>444.82421875</c:v>
                </c:pt>
                <c:pt idx="912">
                  <c:v>445.3125</c:v>
                </c:pt>
                <c:pt idx="913">
                  <c:v>445.80078125</c:v>
                </c:pt>
                <c:pt idx="914">
                  <c:v>446.2890625</c:v>
                </c:pt>
                <c:pt idx="915">
                  <c:v>446.77734375</c:v>
                </c:pt>
                <c:pt idx="916">
                  <c:v>447.265625</c:v>
                </c:pt>
                <c:pt idx="917">
                  <c:v>447.75390625</c:v>
                </c:pt>
                <c:pt idx="918">
                  <c:v>448.2421875</c:v>
                </c:pt>
                <c:pt idx="919">
                  <c:v>448.73046875</c:v>
                </c:pt>
                <c:pt idx="920">
                  <c:v>449.21875</c:v>
                </c:pt>
                <c:pt idx="921">
                  <c:v>449.70703125</c:v>
                </c:pt>
                <c:pt idx="922">
                  <c:v>450.1953125</c:v>
                </c:pt>
                <c:pt idx="923">
                  <c:v>450.68359375</c:v>
                </c:pt>
                <c:pt idx="924">
                  <c:v>451.171875</c:v>
                </c:pt>
                <c:pt idx="925">
                  <c:v>451.66015625</c:v>
                </c:pt>
                <c:pt idx="926">
                  <c:v>452.1484375</c:v>
                </c:pt>
                <c:pt idx="927">
                  <c:v>452.63671875</c:v>
                </c:pt>
                <c:pt idx="928">
                  <c:v>453.125</c:v>
                </c:pt>
                <c:pt idx="929">
                  <c:v>453.61328125</c:v>
                </c:pt>
                <c:pt idx="930">
                  <c:v>454.1015625</c:v>
                </c:pt>
                <c:pt idx="931">
                  <c:v>454.58984375</c:v>
                </c:pt>
                <c:pt idx="932">
                  <c:v>455.078125</c:v>
                </c:pt>
                <c:pt idx="933">
                  <c:v>455.56640625</c:v>
                </c:pt>
                <c:pt idx="934">
                  <c:v>456.0546875</c:v>
                </c:pt>
                <c:pt idx="935">
                  <c:v>456.54296875</c:v>
                </c:pt>
                <c:pt idx="936">
                  <c:v>457.03125</c:v>
                </c:pt>
                <c:pt idx="937">
                  <c:v>457.51953125</c:v>
                </c:pt>
                <c:pt idx="938">
                  <c:v>458.0078125</c:v>
                </c:pt>
                <c:pt idx="939">
                  <c:v>458.49609375</c:v>
                </c:pt>
                <c:pt idx="940">
                  <c:v>458.984375</c:v>
                </c:pt>
                <c:pt idx="941">
                  <c:v>459.47265625</c:v>
                </c:pt>
                <c:pt idx="942">
                  <c:v>459.9609375</c:v>
                </c:pt>
                <c:pt idx="943">
                  <c:v>460.44921875</c:v>
                </c:pt>
                <c:pt idx="944">
                  <c:v>460.9375</c:v>
                </c:pt>
                <c:pt idx="945">
                  <c:v>461.42578125</c:v>
                </c:pt>
                <c:pt idx="946">
                  <c:v>461.9140625</c:v>
                </c:pt>
                <c:pt idx="947">
                  <c:v>462.40234375</c:v>
                </c:pt>
                <c:pt idx="948">
                  <c:v>462.890625</c:v>
                </c:pt>
                <c:pt idx="949">
                  <c:v>463.37890625</c:v>
                </c:pt>
                <c:pt idx="950">
                  <c:v>463.8671875</c:v>
                </c:pt>
                <c:pt idx="951">
                  <c:v>464.35546875</c:v>
                </c:pt>
                <c:pt idx="952">
                  <c:v>464.84375</c:v>
                </c:pt>
                <c:pt idx="953">
                  <c:v>465.33203125</c:v>
                </c:pt>
                <c:pt idx="954">
                  <c:v>465.8203125</c:v>
                </c:pt>
                <c:pt idx="955">
                  <c:v>466.30859375</c:v>
                </c:pt>
                <c:pt idx="956">
                  <c:v>466.796875</c:v>
                </c:pt>
                <c:pt idx="957">
                  <c:v>467.28515625</c:v>
                </c:pt>
                <c:pt idx="958">
                  <c:v>467.7734375</c:v>
                </c:pt>
                <c:pt idx="959">
                  <c:v>468.26171875</c:v>
                </c:pt>
                <c:pt idx="960">
                  <c:v>468.75</c:v>
                </c:pt>
                <c:pt idx="961">
                  <c:v>469.23828125</c:v>
                </c:pt>
                <c:pt idx="962">
                  <c:v>469.7265625</c:v>
                </c:pt>
                <c:pt idx="963">
                  <c:v>470.21484375</c:v>
                </c:pt>
                <c:pt idx="964">
                  <c:v>470.703125</c:v>
                </c:pt>
                <c:pt idx="965">
                  <c:v>471.19140625</c:v>
                </c:pt>
                <c:pt idx="966">
                  <c:v>471.6796875</c:v>
                </c:pt>
                <c:pt idx="967">
                  <c:v>472.16796875</c:v>
                </c:pt>
                <c:pt idx="968">
                  <c:v>472.65625</c:v>
                </c:pt>
                <c:pt idx="969">
                  <c:v>473.14453125</c:v>
                </c:pt>
                <c:pt idx="970">
                  <c:v>473.6328125</c:v>
                </c:pt>
                <c:pt idx="971">
                  <c:v>474.12109375</c:v>
                </c:pt>
                <c:pt idx="972">
                  <c:v>474.609375</c:v>
                </c:pt>
                <c:pt idx="973">
                  <c:v>475.09765625</c:v>
                </c:pt>
                <c:pt idx="974">
                  <c:v>475.5859375</c:v>
                </c:pt>
                <c:pt idx="975">
                  <c:v>476.07421875</c:v>
                </c:pt>
                <c:pt idx="976">
                  <c:v>476.5625</c:v>
                </c:pt>
                <c:pt idx="977">
                  <c:v>477.05078125</c:v>
                </c:pt>
                <c:pt idx="978">
                  <c:v>477.5390625</c:v>
                </c:pt>
                <c:pt idx="979">
                  <c:v>478.02734375</c:v>
                </c:pt>
                <c:pt idx="980">
                  <c:v>478.515625</c:v>
                </c:pt>
                <c:pt idx="981">
                  <c:v>479.00390625</c:v>
                </c:pt>
                <c:pt idx="982">
                  <c:v>479.4921875</c:v>
                </c:pt>
                <c:pt idx="983">
                  <c:v>479.98046875</c:v>
                </c:pt>
                <c:pt idx="984">
                  <c:v>480.46875</c:v>
                </c:pt>
                <c:pt idx="985">
                  <c:v>480.95703125</c:v>
                </c:pt>
                <c:pt idx="986">
                  <c:v>481.4453125</c:v>
                </c:pt>
                <c:pt idx="987">
                  <c:v>481.93359375</c:v>
                </c:pt>
                <c:pt idx="988">
                  <c:v>482.421875</c:v>
                </c:pt>
                <c:pt idx="989">
                  <c:v>482.91015625</c:v>
                </c:pt>
                <c:pt idx="990">
                  <c:v>483.3984375</c:v>
                </c:pt>
                <c:pt idx="991">
                  <c:v>483.88671875</c:v>
                </c:pt>
                <c:pt idx="992">
                  <c:v>484.375</c:v>
                </c:pt>
                <c:pt idx="993">
                  <c:v>484.86328125</c:v>
                </c:pt>
                <c:pt idx="994">
                  <c:v>485.3515625</c:v>
                </c:pt>
                <c:pt idx="995">
                  <c:v>485.83984375</c:v>
                </c:pt>
                <c:pt idx="996">
                  <c:v>486.328125</c:v>
                </c:pt>
                <c:pt idx="997">
                  <c:v>486.81640625</c:v>
                </c:pt>
                <c:pt idx="998">
                  <c:v>487.3046875</c:v>
                </c:pt>
                <c:pt idx="999">
                  <c:v>487.79296875</c:v>
                </c:pt>
                <c:pt idx="1000">
                  <c:v>488.28125</c:v>
                </c:pt>
                <c:pt idx="1001">
                  <c:v>488.76953125</c:v>
                </c:pt>
                <c:pt idx="1002">
                  <c:v>489.2578125</c:v>
                </c:pt>
                <c:pt idx="1003">
                  <c:v>489.74609375</c:v>
                </c:pt>
                <c:pt idx="1004">
                  <c:v>490.234375</c:v>
                </c:pt>
                <c:pt idx="1005">
                  <c:v>490.72265625</c:v>
                </c:pt>
                <c:pt idx="1006">
                  <c:v>491.2109375</c:v>
                </c:pt>
                <c:pt idx="1007">
                  <c:v>491.69921875</c:v>
                </c:pt>
                <c:pt idx="1008">
                  <c:v>492.1875</c:v>
                </c:pt>
                <c:pt idx="1009">
                  <c:v>492.67578125</c:v>
                </c:pt>
                <c:pt idx="1010">
                  <c:v>493.1640625</c:v>
                </c:pt>
                <c:pt idx="1011">
                  <c:v>493.65234375</c:v>
                </c:pt>
                <c:pt idx="1012">
                  <c:v>494.140625</c:v>
                </c:pt>
                <c:pt idx="1013">
                  <c:v>494.62890625</c:v>
                </c:pt>
                <c:pt idx="1014">
                  <c:v>495.1171875</c:v>
                </c:pt>
                <c:pt idx="1015">
                  <c:v>495.60546875</c:v>
                </c:pt>
                <c:pt idx="1016">
                  <c:v>496.09375</c:v>
                </c:pt>
                <c:pt idx="1017">
                  <c:v>496.58203125</c:v>
                </c:pt>
                <c:pt idx="1018">
                  <c:v>497.0703125</c:v>
                </c:pt>
                <c:pt idx="1019">
                  <c:v>497.55859375</c:v>
                </c:pt>
                <c:pt idx="1020">
                  <c:v>498.046875</c:v>
                </c:pt>
                <c:pt idx="1021">
                  <c:v>498.53515625</c:v>
                </c:pt>
                <c:pt idx="1022">
                  <c:v>499.0234375</c:v>
                </c:pt>
                <c:pt idx="1023">
                  <c:v>499.51171875</c:v>
                </c:pt>
                <c:pt idx="1024">
                  <c:v>500</c:v>
                </c:pt>
                <c:pt idx="1025">
                  <c:v>500.48828125</c:v>
                </c:pt>
                <c:pt idx="1026">
                  <c:v>500.9765625</c:v>
                </c:pt>
                <c:pt idx="1027">
                  <c:v>501.46484375</c:v>
                </c:pt>
                <c:pt idx="1028">
                  <c:v>501.953125</c:v>
                </c:pt>
                <c:pt idx="1029">
                  <c:v>502.44140625</c:v>
                </c:pt>
                <c:pt idx="1030">
                  <c:v>502.9296875</c:v>
                </c:pt>
                <c:pt idx="1031">
                  <c:v>503.41796875</c:v>
                </c:pt>
                <c:pt idx="1032">
                  <c:v>503.90625</c:v>
                </c:pt>
                <c:pt idx="1033">
                  <c:v>504.39453125</c:v>
                </c:pt>
                <c:pt idx="1034">
                  <c:v>504.8828125</c:v>
                </c:pt>
                <c:pt idx="1035">
                  <c:v>505.37109375</c:v>
                </c:pt>
                <c:pt idx="1036">
                  <c:v>505.859375</c:v>
                </c:pt>
                <c:pt idx="1037">
                  <c:v>506.34765625</c:v>
                </c:pt>
                <c:pt idx="1038">
                  <c:v>506.8359375</c:v>
                </c:pt>
                <c:pt idx="1039">
                  <c:v>507.32421875</c:v>
                </c:pt>
                <c:pt idx="1040">
                  <c:v>507.8125</c:v>
                </c:pt>
                <c:pt idx="1041">
                  <c:v>508.30078125</c:v>
                </c:pt>
                <c:pt idx="1042">
                  <c:v>508.7890625</c:v>
                </c:pt>
                <c:pt idx="1043">
                  <c:v>509.27734375</c:v>
                </c:pt>
                <c:pt idx="1044">
                  <c:v>509.765625</c:v>
                </c:pt>
                <c:pt idx="1045">
                  <c:v>510.25390625</c:v>
                </c:pt>
                <c:pt idx="1046">
                  <c:v>510.7421875</c:v>
                </c:pt>
                <c:pt idx="1047">
                  <c:v>511.23046875</c:v>
                </c:pt>
                <c:pt idx="1048">
                  <c:v>511.71875</c:v>
                </c:pt>
                <c:pt idx="1049">
                  <c:v>512.20703125</c:v>
                </c:pt>
                <c:pt idx="1050">
                  <c:v>512.6953125</c:v>
                </c:pt>
                <c:pt idx="1051">
                  <c:v>513.18359375</c:v>
                </c:pt>
                <c:pt idx="1052">
                  <c:v>513.671875</c:v>
                </c:pt>
                <c:pt idx="1053">
                  <c:v>514.16015625</c:v>
                </c:pt>
                <c:pt idx="1054">
                  <c:v>514.6484375</c:v>
                </c:pt>
                <c:pt idx="1055">
                  <c:v>515.13671875</c:v>
                </c:pt>
                <c:pt idx="1056">
                  <c:v>515.625</c:v>
                </c:pt>
                <c:pt idx="1057">
                  <c:v>516.11328125</c:v>
                </c:pt>
                <c:pt idx="1058">
                  <c:v>516.6015625</c:v>
                </c:pt>
                <c:pt idx="1059">
                  <c:v>517.08984375</c:v>
                </c:pt>
                <c:pt idx="1060">
                  <c:v>517.578125</c:v>
                </c:pt>
                <c:pt idx="1061">
                  <c:v>518.06640625</c:v>
                </c:pt>
                <c:pt idx="1062">
                  <c:v>518.5546875</c:v>
                </c:pt>
                <c:pt idx="1063">
                  <c:v>519.04296875</c:v>
                </c:pt>
                <c:pt idx="1064">
                  <c:v>519.53125</c:v>
                </c:pt>
                <c:pt idx="1065">
                  <c:v>520.01953125</c:v>
                </c:pt>
                <c:pt idx="1066">
                  <c:v>520.5078125</c:v>
                </c:pt>
                <c:pt idx="1067">
                  <c:v>520.99609375</c:v>
                </c:pt>
                <c:pt idx="1068">
                  <c:v>521.484375</c:v>
                </c:pt>
                <c:pt idx="1069">
                  <c:v>521.97265625</c:v>
                </c:pt>
                <c:pt idx="1070">
                  <c:v>522.4609375</c:v>
                </c:pt>
                <c:pt idx="1071">
                  <c:v>522.94921875</c:v>
                </c:pt>
                <c:pt idx="1072">
                  <c:v>523.4375</c:v>
                </c:pt>
                <c:pt idx="1073">
                  <c:v>523.92578125</c:v>
                </c:pt>
                <c:pt idx="1074">
                  <c:v>524.4140625</c:v>
                </c:pt>
                <c:pt idx="1075">
                  <c:v>524.90234375</c:v>
                </c:pt>
                <c:pt idx="1076">
                  <c:v>525.390625</c:v>
                </c:pt>
                <c:pt idx="1077">
                  <c:v>525.87890625</c:v>
                </c:pt>
                <c:pt idx="1078">
                  <c:v>526.3671875</c:v>
                </c:pt>
                <c:pt idx="1079">
                  <c:v>526.85546875</c:v>
                </c:pt>
                <c:pt idx="1080">
                  <c:v>527.34375</c:v>
                </c:pt>
                <c:pt idx="1081">
                  <c:v>527.83203125</c:v>
                </c:pt>
                <c:pt idx="1082">
                  <c:v>528.3203125</c:v>
                </c:pt>
                <c:pt idx="1083">
                  <c:v>528.80859375</c:v>
                </c:pt>
                <c:pt idx="1084">
                  <c:v>529.296875</c:v>
                </c:pt>
                <c:pt idx="1085">
                  <c:v>529.78515625</c:v>
                </c:pt>
                <c:pt idx="1086">
                  <c:v>530.2734375</c:v>
                </c:pt>
                <c:pt idx="1087">
                  <c:v>530.76171875</c:v>
                </c:pt>
                <c:pt idx="1088">
                  <c:v>531.25</c:v>
                </c:pt>
                <c:pt idx="1089">
                  <c:v>531.73828125</c:v>
                </c:pt>
                <c:pt idx="1090">
                  <c:v>532.2265625</c:v>
                </c:pt>
                <c:pt idx="1091">
                  <c:v>532.71484375</c:v>
                </c:pt>
                <c:pt idx="1092">
                  <c:v>533.203125</c:v>
                </c:pt>
                <c:pt idx="1093">
                  <c:v>533.69140625</c:v>
                </c:pt>
                <c:pt idx="1094">
                  <c:v>534.1796875</c:v>
                </c:pt>
                <c:pt idx="1095">
                  <c:v>534.66796875</c:v>
                </c:pt>
                <c:pt idx="1096">
                  <c:v>535.15625</c:v>
                </c:pt>
                <c:pt idx="1097">
                  <c:v>535.64453125</c:v>
                </c:pt>
                <c:pt idx="1098">
                  <c:v>536.1328125</c:v>
                </c:pt>
                <c:pt idx="1099">
                  <c:v>536.62109375</c:v>
                </c:pt>
                <c:pt idx="1100">
                  <c:v>537.109375</c:v>
                </c:pt>
                <c:pt idx="1101">
                  <c:v>537.59765625</c:v>
                </c:pt>
                <c:pt idx="1102">
                  <c:v>538.0859375</c:v>
                </c:pt>
                <c:pt idx="1103">
                  <c:v>538.57421875</c:v>
                </c:pt>
                <c:pt idx="1104">
                  <c:v>539.0625</c:v>
                </c:pt>
                <c:pt idx="1105">
                  <c:v>539.55078125</c:v>
                </c:pt>
                <c:pt idx="1106">
                  <c:v>540.0390625</c:v>
                </c:pt>
                <c:pt idx="1107">
                  <c:v>540.52734375</c:v>
                </c:pt>
                <c:pt idx="1108">
                  <c:v>541.015625</c:v>
                </c:pt>
                <c:pt idx="1109">
                  <c:v>541.50390625</c:v>
                </c:pt>
                <c:pt idx="1110">
                  <c:v>541.9921875</c:v>
                </c:pt>
                <c:pt idx="1111">
                  <c:v>542.48046875</c:v>
                </c:pt>
                <c:pt idx="1112">
                  <c:v>542.96875</c:v>
                </c:pt>
                <c:pt idx="1113">
                  <c:v>543.45703125</c:v>
                </c:pt>
                <c:pt idx="1114">
                  <c:v>543.9453125</c:v>
                </c:pt>
                <c:pt idx="1115">
                  <c:v>544.43359375</c:v>
                </c:pt>
                <c:pt idx="1116">
                  <c:v>544.921875</c:v>
                </c:pt>
                <c:pt idx="1117">
                  <c:v>545.41015625</c:v>
                </c:pt>
                <c:pt idx="1118">
                  <c:v>545.8984375</c:v>
                </c:pt>
                <c:pt idx="1119">
                  <c:v>546.38671875</c:v>
                </c:pt>
                <c:pt idx="1120">
                  <c:v>546.875</c:v>
                </c:pt>
                <c:pt idx="1121">
                  <c:v>547.36328125</c:v>
                </c:pt>
                <c:pt idx="1122">
                  <c:v>547.8515625</c:v>
                </c:pt>
                <c:pt idx="1123">
                  <c:v>548.33984375</c:v>
                </c:pt>
                <c:pt idx="1124">
                  <c:v>548.828125</c:v>
                </c:pt>
                <c:pt idx="1125">
                  <c:v>549.31640625</c:v>
                </c:pt>
                <c:pt idx="1126">
                  <c:v>549.8046875</c:v>
                </c:pt>
                <c:pt idx="1127">
                  <c:v>550.29296875</c:v>
                </c:pt>
                <c:pt idx="1128">
                  <c:v>550.78125</c:v>
                </c:pt>
                <c:pt idx="1129">
                  <c:v>551.26953125</c:v>
                </c:pt>
                <c:pt idx="1130">
                  <c:v>551.7578125</c:v>
                </c:pt>
                <c:pt idx="1131">
                  <c:v>552.24609375</c:v>
                </c:pt>
                <c:pt idx="1132">
                  <c:v>552.734375</c:v>
                </c:pt>
                <c:pt idx="1133">
                  <c:v>553.22265625</c:v>
                </c:pt>
                <c:pt idx="1134">
                  <c:v>553.7109375</c:v>
                </c:pt>
                <c:pt idx="1135">
                  <c:v>554.19921875</c:v>
                </c:pt>
                <c:pt idx="1136">
                  <c:v>554.6875</c:v>
                </c:pt>
                <c:pt idx="1137">
                  <c:v>555.17578125</c:v>
                </c:pt>
                <c:pt idx="1138">
                  <c:v>555.6640625</c:v>
                </c:pt>
                <c:pt idx="1139">
                  <c:v>556.15234375</c:v>
                </c:pt>
                <c:pt idx="1140">
                  <c:v>556.640625</c:v>
                </c:pt>
                <c:pt idx="1141">
                  <c:v>557.12890625</c:v>
                </c:pt>
                <c:pt idx="1142">
                  <c:v>557.6171875</c:v>
                </c:pt>
                <c:pt idx="1143">
                  <c:v>558.10546875</c:v>
                </c:pt>
                <c:pt idx="1144">
                  <c:v>558.59375</c:v>
                </c:pt>
                <c:pt idx="1145">
                  <c:v>559.08203125</c:v>
                </c:pt>
                <c:pt idx="1146">
                  <c:v>559.5703125</c:v>
                </c:pt>
                <c:pt idx="1147">
                  <c:v>560.05859375</c:v>
                </c:pt>
                <c:pt idx="1148">
                  <c:v>560.546875</c:v>
                </c:pt>
                <c:pt idx="1149">
                  <c:v>561.03515625</c:v>
                </c:pt>
                <c:pt idx="1150">
                  <c:v>561.5234375</c:v>
                </c:pt>
                <c:pt idx="1151">
                  <c:v>562.01171875</c:v>
                </c:pt>
                <c:pt idx="1152">
                  <c:v>562.5</c:v>
                </c:pt>
                <c:pt idx="1153">
                  <c:v>562.98828125</c:v>
                </c:pt>
                <c:pt idx="1154">
                  <c:v>563.4765625</c:v>
                </c:pt>
                <c:pt idx="1155">
                  <c:v>563.96484375</c:v>
                </c:pt>
                <c:pt idx="1156">
                  <c:v>564.453125</c:v>
                </c:pt>
                <c:pt idx="1157">
                  <c:v>564.94140625</c:v>
                </c:pt>
                <c:pt idx="1158">
                  <c:v>565.4296875</c:v>
                </c:pt>
                <c:pt idx="1159">
                  <c:v>565.91796875</c:v>
                </c:pt>
                <c:pt idx="1160">
                  <c:v>566.40625</c:v>
                </c:pt>
                <c:pt idx="1161">
                  <c:v>566.89453125</c:v>
                </c:pt>
                <c:pt idx="1162">
                  <c:v>567.3828125</c:v>
                </c:pt>
                <c:pt idx="1163">
                  <c:v>567.87109375</c:v>
                </c:pt>
                <c:pt idx="1164">
                  <c:v>568.359375</c:v>
                </c:pt>
                <c:pt idx="1165">
                  <c:v>568.84765625</c:v>
                </c:pt>
                <c:pt idx="1166">
                  <c:v>569.3359375</c:v>
                </c:pt>
                <c:pt idx="1167">
                  <c:v>569.82421875</c:v>
                </c:pt>
                <c:pt idx="1168">
                  <c:v>570.3125</c:v>
                </c:pt>
                <c:pt idx="1169">
                  <c:v>570.80078125</c:v>
                </c:pt>
                <c:pt idx="1170">
                  <c:v>571.2890625</c:v>
                </c:pt>
                <c:pt idx="1171">
                  <c:v>571.77734375</c:v>
                </c:pt>
                <c:pt idx="1172">
                  <c:v>572.265625</c:v>
                </c:pt>
                <c:pt idx="1173">
                  <c:v>572.75390625</c:v>
                </c:pt>
                <c:pt idx="1174">
                  <c:v>573.2421875</c:v>
                </c:pt>
                <c:pt idx="1175">
                  <c:v>573.73046875</c:v>
                </c:pt>
                <c:pt idx="1176">
                  <c:v>574.21875</c:v>
                </c:pt>
                <c:pt idx="1177">
                  <c:v>574.70703125</c:v>
                </c:pt>
                <c:pt idx="1178">
                  <c:v>575.1953125</c:v>
                </c:pt>
                <c:pt idx="1179">
                  <c:v>575.68359375</c:v>
                </c:pt>
                <c:pt idx="1180">
                  <c:v>576.171875</c:v>
                </c:pt>
                <c:pt idx="1181">
                  <c:v>576.66015625</c:v>
                </c:pt>
                <c:pt idx="1182">
                  <c:v>577.1484375</c:v>
                </c:pt>
                <c:pt idx="1183">
                  <c:v>577.63671875</c:v>
                </c:pt>
                <c:pt idx="1184">
                  <c:v>578.125</c:v>
                </c:pt>
                <c:pt idx="1185">
                  <c:v>578.61328125</c:v>
                </c:pt>
                <c:pt idx="1186">
                  <c:v>579.1015625</c:v>
                </c:pt>
                <c:pt idx="1187">
                  <c:v>579.58984375</c:v>
                </c:pt>
                <c:pt idx="1188">
                  <c:v>580.078125</c:v>
                </c:pt>
                <c:pt idx="1189">
                  <c:v>580.56640625</c:v>
                </c:pt>
                <c:pt idx="1190">
                  <c:v>581.0546875</c:v>
                </c:pt>
                <c:pt idx="1191">
                  <c:v>581.54296875</c:v>
                </c:pt>
                <c:pt idx="1192">
                  <c:v>582.03125</c:v>
                </c:pt>
                <c:pt idx="1193">
                  <c:v>582.51953125</c:v>
                </c:pt>
                <c:pt idx="1194">
                  <c:v>583.0078125</c:v>
                </c:pt>
                <c:pt idx="1195">
                  <c:v>583.49609375</c:v>
                </c:pt>
                <c:pt idx="1196">
                  <c:v>583.984375</c:v>
                </c:pt>
                <c:pt idx="1197">
                  <c:v>584.47265625</c:v>
                </c:pt>
                <c:pt idx="1198">
                  <c:v>584.9609375</c:v>
                </c:pt>
                <c:pt idx="1199">
                  <c:v>585.44921875</c:v>
                </c:pt>
                <c:pt idx="1200">
                  <c:v>585.9375</c:v>
                </c:pt>
                <c:pt idx="1201">
                  <c:v>586.42578125</c:v>
                </c:pt>
                <c:pt idx="1202">
                  <c:v>586.9140625</c:v>
                </c:pt>
                <c:pt idx="1203">
                  <c:v>587.40234375</c:v>
                </c:pt>
                <c:pt idx="1204">
                  <c:v>587.890625</c:v>
                </c:pt>
                <c:pt idx="1205">
                  <c:v>588.37890625</c:v>
                </c:pt>
                <c:pt idx="1206">
                  <c:v>588.8671875</c:v>
                </c:pt>
                <c:pt idx="1207">
                  <c:v>589.35546875</c:v>
                </c:pt>
                <c:pt idx="1208">
                  <c:v>589.84375</c:v>
                </c:pt>
                <c:pt idx="1209">
                  <c:v>590.33203125</c:v>
                </c:pt>
                <c:pt idx="1210">
                  <c:v>590.8203125</c:v>
                </c:pt>
                <c:pt idx="1211">
                  <c:v>591.30859375</c:v>
                </c:pt>
                <c:pt idx="1212">
                  <c:v>591.796875</c:v>
                </c:pt>
                <c:pt idx="1213">
                  <c:v>592.28515625</c:v>
                </c:pt>
                <c:pt idx="1214">
                  <c:v>592.7734375</c:v>
                </c:pt>
                <c:pt idx="1215">
                  <c:v>593.26171875</c:v>
                </c:pt>
                <c:pt idx="1216">
                  <c:v>593.75</c:v>
                </c:pt>
                <c:pt idx="1217">
                  <c:v>594.23828125</c:v>
                </c:pt>
                <c:pt idx="1218">
                  <c:v>594.7265625</c:v>
                </c:pt>
                <c:pt idx="1219">
                  <c:v>595.21484375</c:v>
                </c:pt>
                <c:pt idx="1220">
                  <c:v>595.703125</c:v>
                </c:pt>
                <c:pt idx="1221">
                  <c:v>596.19140625</c:v>
                </c:pt>
                <c:pt idx="1222">
                  <c:v>596.6796875</c:v>
                </c:pt>
                <c:pt idx="1223">
                  <c:v>597.16796875</c:v>
                </c:pt>
                <c:pt idx="1224">
                  <c:v>597.65625</c:v>
                </c:pt>
                <c:pt idx="1225">
                  <c:v>598.14453125</c:v>
                </c:pt>
                <c:pt idx="1226">
                  <c:v>598.6328125</c:v>
                </c:pt>
                <c:pt idx="1227">
                  <c:v>599.12109375</c:v>
                </c:pt>
                <c:pt idx="1228">
                  <c:v>599.609375</c:v>
                </c:pt>
                <c:pt idx="1229">
                  <c:v>600.09765625</c:v>
                </c:pt>
                <c:pt idx="1230">
                  <c:v>600.5859375</c:v>
                </c:pt>
                <c:pt idx="1231">
                  <c:v>601.07421875</c:v>
                </c:pt>
                <c:pt idx="1232">
                  <c:v>601.5625</c:v>
                </c:pt>
                <c:pt idx="1233">
                  <c:v>602.05078125</c:v>
                </c:pt>
                <c:pt idx="1234">
                  <c:v>602.5390625</c:v>
                </c:pt>
                <c:pt idx="1235">
                  <c:v>603.02734375</c:v>
                </c:pt>
                <c:pt idx="1236">
                  <c:v>603.515625</c:v>
                </c:pt>
                <c:pt idx="1237">
                  <c:v>604.00390625</c:v>
                </c:pt>
                <c:pt idx="1238">
                  <c:v>604.4921875</c:v>
                </c:pt>
                <c:pt idx="1239">
                  <c:v>604.98046875</c:v>
                </c:pt>
                <c:pt idx="1240">
                  <c:v>605.46875</c:v>
                </c:pt>
                <c:pt idx="1241">
                  <c:v>605.95703125</c:v>
                </c:pt>
                <c:pt idx="1242">
                  <c:v>606.4453125</c:v>
                </c:pt>
                <c:pt idx="1243">
                  <c:v>606.93359375</c:v>
                </c:pt>
                <c:pt idx="1244">
                  <c:v>607.421875</c:v>
                </c:pt>
                <c:pt idx="1245">
                  <c:v>607.91015625</c:v>
                </c:pt>
                <c:pt idx="1246">
                  <c:v>608.3984375</c:v>
                </c:pt>
                <c:pt idx="1247">
                  <c:v>608.88671875</c:v>
                </c:pt>
                <c:pt idx="1248">
                  <c:v>609.375</c:v>
                </c:pt>
                <c:pt idx="1249">
                  <c:v>609.86328125</c:v>
                </c:pt>
                <c:pt idx="1250">
                  <c:v>610.3515625</c:v>
                </c:pt>
                <c:pt idx="1251">
                  <c:v>610.83984375</c:v>
                </c:pt>
                <c:pt idx="1252">
                  <c:v>611.328125</c:v>
                </c:pt>
                <c:pt idx="1253">
                  <c:v>611.81640625</c:v>
                </c:pt>
                <c:pt idx="1254">
                  <c:v>612.3046875</c:v>
                </c:pt>
                <c:pt idx="1255">
                  <c:v>612.79296875</c:v>
                </c:pt>
                <c:pt idx="1256">
                  <c:v>613.28125</c:v>
                </c:pt>
                <c:pt idx="1257">
                  <c:v>613.76953125</c:v>
                </c:pt>
                <c:pt idx="1258">
                  <c:v>614.2578125</c:v>
                </c:pt>
                <c:pt idx="1259">
                  <c:v>614.74609375</c:v>
                </c:pt>
                <c:pt idx="1260">
                  <c:v>615.234375</c:v>
                </c:pt>
                <c:pt idx="1261">
                  <c:v>615.72265625</c:v>
                </c:pt>
                <c:pt idx="1262">
                  <c:v>616.2109375</c:v>
                </c:pt>
                <c:pt idx="1263">
                  <c:v>616.69921875</c:v>
                </c:pt>
                <c:pt idx="1264">
                  <c:v>617.1875</c:v>
                </c:pt>
                <c:pt idx="1265">
                  <c:v>617.67578125</c:v>
                </c:pt>
                <c:pt idx="1266">
                  <c:v>618.1640625</c:v>
                </c:pt>
                <c:pt idx="1267">
                  <c:v>618.65234375</c:v>
                </c:pt>
                <c:pt idx="1268">
                  <c:v>619.140625</c:v>
                </c:pt>
                <c:pt idx="1269">
                  <c:v>619.62890625</c:v>
                </c:pt>
                <c:pt idx="1270">
                  <c:v>620.1171875</c:v>
                </c:pt>
                <c:pt idx="1271">
                  <c:v>620.60546875</c:v>
                </c:pt>
                <c:pt idx="1272">
                  <c:v>621.09375</c:v>
                </c:pt>
                <c:pt idx="1273">
                  <c:v>621.58203125</c:v>
                </c:pt>
                <c:pt idx="1274">
                  <c:v>622.0703125</c:v>
                </c:pt>
                <c:pt idx="1275">
                  <c:v>622.55859375</c:v>
                </c:pt>
                <c:pt idx="1276">
                  <c:v>623.046875</c:v>
                </c:pt>
                <c:pt idx="1277">
                  <c:v>623.53515625</c:v>
                </c:pt>
                <c:pt idx="1278">
                  <c:v>624.0234375</c:v>
                </c:pt>
                <c:pt idx="1279">
                  <c:v>624.51171875</c:v>
                </c:pt>
                <c:pt idx="1280">
                  <c:v>625</c:v>
                </c:pt>
                <c:pt idx="1281">
                  <c:v>625.48828125</c:v>
                </c:pt>
                <c:pt idx="1282">
                  <c:v>625.9765625</c:v>
                </c:pt>
                <c:pt idx="1283">
                  <c:v>626.46484375</c:v>
                </c:pt>
                <c:pt idx="1284">
                  <c:v>626.953125</c:v>
                </c:pt>
                <c:pt idx="1285">
                  <c:v>627.44140625</c:v>
                </c:pt>
                <c:pt idx="1286">
                  <c:v>627.9296875</c:v>
                </c:pt>
                <c:pt idx="1287">
                  <c:v>628.41796875</c:v>
                </c:pt>
                <c:pt idx="1288">
                  <c:v>628.90625</c:v>
                </c:pt>
                <c:pt idx="1289">
                  <c:v>629.39453125</c:v>
                </c:pt>
                <c:pt idx="1290">
                  <c:v>629.8828125</c:v>
                </c:pt>
                <c:pt idx="1291">
                  <c:v>630.37109375</c:v>
                </c:pt>
                <c:pt idx="1292">
                  <c:v>630.859375</c:v>
                </c:pt>
                <c:pt idx="1293">
                  <c:v>631.34765625</c:v>
                </c:pt>
                <c:pt idx="1294">
                  <c:v>631.8359375</c:v>
                </c:pt>
                <c:pt idx="1295">
                  <c:v>632.32421875</c:v>
                </c:pt>
                <c:pt idx="1296">
                  <c:v>632.8125</c:v>
                </c:pt>
                <c:pt idx="1297">
                  <c:v>633.30078125</c:v>
                </c:pt>
                <c:pt idx="1298">
                  <c:v>633.7890625</c:v>
                </c:pt>
                <c:pt idx="1299">
                  <c:v>634.27734375</c:v>
                </c:pt>
                <c:pt idx="1300">
                  <c:v>634.765625</c:v>
                </c:pt>
                <c:pt idx="1301">
                  <c:v>635.25390625</c:v>
                </c:pt>
                <c:pt idx="1302">
                  <c:v>635.7421875</c:v>
                </c:pt>
                <c:pt idx="1303">
                  <c:v>636.23046875</c:v>
                </c:pt>
                <c:pt idx="1304">
                  <c:v>636.71875</c:v>
                </c:pt>
                <c:pt idx="1305">
                  <c:v>637.20703125</c:v>
                </c:pt>
                <c:pt idx="1306">
                  <c:v>637.6953125</c:v>
                </c:pt>
                <c:pt idx="1307">
                  <c:v>638.18359375</c:v>
                </c:pt>
                <c:pt idx="1308">
                  <c:v>638.671875</c:v>
                </c:pt>
                <c:pt idx="1309">
                  <c:v>639.16015625</c:v>
                </c:pt>
                <c:pt idx="1310">
                  <c:v>639.6484375</c:v>
                </c:pt>
                <c:pt idx="1311">
                  <c:v>640.13671875</c:v>
                </c:pt>
                <c:pt idx="1312">
                  <c:v>640.625</c:v>
                </c:pt>
                <c:pt idx="1313">
                  <c:v>641.11328125</c:v>
                </c:pt>
                <c:pt idx="1314">
                  <c:v>641.6015625</c:v>
                </c:pt>
                <c:pt idx="1315">
                  <c:v>642.08984375</c:v>
                </c:pt>
                <c:pt idx="1316">
                  <c:v>642.578125</c:v>
                </c:pt>
                <c:pt idx="1317">
                  <c:v>643.06640625</c:v>
                </c:pt>
                <c:pt idx="1318">
                  <c:v>643.5546875</c:v>
                </c:pt>
                <c:pt idx="1319">
                  <c:v>644.04296875</c:v>
                </c:pt>
                <c:pt idx="1320">
                  <c:v>644.53125</c:v>
                </c:pt>
                <c:pt idx="1321">
                  <c:v>645.01953125</c:v>
                </c:pt>
                <c:pt idx="1322">
                  <c:v>645.5078125</c:v>
                </c:pt>
                <c:pt idx="1323">
                  <c:v>645.99609375</c:v>
                </c:pt>
                <c:pt idx="1324">
                  <c:v>646.484375</c:v>
                </c:pt>
                <c:pt idx="1325">
                  <c:v>646.97265625</c:v>
                </c:pt>
                <c:pt idx="1326">
                  <c:v>647.4609375</c:v>
                </c:pt>
                <c:pt idx="1327">
                  <c:v>647.94921875</c:v>
                </c:pt>
                <c:pt idx="1328">
                  <c:v>648.4375</c:v>
                </c:pt>
                <c:pt idx="1329">
                  <c:v>648.92578125</c:v>
                </c:pt>
                <c:pt idx="1330">
                  <c:v>649.4140625</c:v>
                </c:pt>
                <c:pt idx="1331">
                  <c:v>649.90234375</c:v>
                </c:pt>
                <c:pt idx="1332">
                  <c:v>650.390625</c:v>
                </c:pt>
                <c:pt idx="1333">
                  <c:v>650.87890625</c:v>
                </c:pt>
                <c:pt idx="1334">
                  <c:v>651.3671875</c:v>
                </c:pt>
                <c:pt idx="1335">
                  <c:v>651.85546875</c:v>
                </c:pt>
                <c:pt idx="1336">
                  <c:v>652.34375</c:v>
                </c:pt>
                <c:pt idx="1337">
                  <c:v>652.83203125</c:v>
                </c:pt>
                <c:pt idx="1338">
                  <c:v>653.3203125</c:v>
                </c:pt>
                <c:pt idx="1339">
                  <c:v>653.80859375</c:v>
                </c:pt>
                <c:pt idx="1340">
                  <c:v>654.296875</c:v>
                </c:pt>
                <c:pt idx="1341">
                  <c:v>654.78515625</c:v>
                </c:pt>
                <c:pt idx="1342">
                  <c:v>655.2734375</c:v>
                </c:pt>
                <c:pt idx="1343">
                  <c:v>655.76171875</c:v>
                </c:pt>
                <c:pt idx="1344">
                  <c:v>656.25</c:v>
                </c:pt>
                <c:pt idx="1345">
                  <c:v>656.73828125</c:v>
                </c:pt>
                <c:pt idx="1346">
                  <c:v>657.2265625</c:v>
                </c:pt>
                <c:pt idx="1347">
                  <c:v>657.71484375</c:v>
                </c:pt>
                <c:pt idx="1348">
                  <c:v>658.203125</c:v>
                </c:pt>
                <c:pt idx="1349">
                  <c:v>658.69140625</c:v>
                </c:pt>
                <c:pt idx="1350">
                  <c:v>659.1796875</c:v>
                </c:pt>
                <c:pt idx="1351">
                  <c:v>659.66796875</c:v>
                </c:pt>
                <c:pt idx="1352">
                  <c:v>660.15625</c:v>
                </c:pt>
                <c:pt idx="1353">
                  <c:v>660.64453125</c:v>
                </c:pt>
                <c:pt idx="1354">
                  <c:v>661.1328125</c:v>
                </c:pt>
                <c:pt idx="1355">
                  <c:v>661.62109375</c:v>
                </c:pt>
                <c:pt idx="1356">
                  <c:v>662.109375</c:v>
                </c:pt>
                <c:pt idx="1357">
                  <c:v>662.59765625</c:v>
                </c:pt>
                <c:pt idx="1358">
                  <c:v>663.0859375</c:v>
                </c:pt>
                <c:pt idx="1359">
                  <c:v>663.57421875</c:v>
                </c:pt>
                <c:pt idx="1360">
                  <c:v>664.0625</c:v>
                </c:pt>
                <c:pt idx="1361">
                  <c:v>664.55078125</c:v>
                </c:pt>
                <c:pt idx="1362">
                  <c:v>665.0390625</c:v>
                </c:pt>
                <c:pt idx="1363">
                  <c:v>665.52734375</c:v>
                </c:pt>
                <c:pt idx="1364">
                  <c:v>666.015625</c:v>
                </c:pt>
                <c:pt idx="1365">
                  <c:v>666.50390625</c:v>
                </c:pt>
                <c:pt idx="1366">
                  <c:v>666.9921875</c:v>
                </c:pt>
                <c:pt idx="1367">
                  <c:v>667.48046875</c:v>
                </c:pt>
                <c:pt idx="1368">
                  <c:v>667.96875</c:v>
                </c:pt>
                <c:pt idx="1369">
                  <c:v>668.45703125</c:v>
                </c:pt>
                <c:pt idx="1370">
                  <c:v>668.9453125</c:v>
                </c:pt>
                <c:pt idx="1371">
                  <c:v>669.43359375</c:v>
                </c:pt>
                <c:pt idx="1372">
                  <c:v>669.921875</c:v>
                </c:pt>
                <c:pt idx="1373">
                  <c:v>670.41015625</c:v>
                </c:pt>
                <c:pt idx="1374">
                  <c:v>670.8984375</c:v>
                </c:pt>
                <c:pt idx="1375">
                  <c:v>671.38671875</c:v>
                </c:pt>
                <c:pt idx="1376">
                  <c:v>671.875</c:v>
                </c:pt>
                <c:pt idx="1377">
                  <c:v>672.36328125</c:v>
                </c:pt>
                <c:pt idx="1378">
                  <c:v>672.8515625</c:v>
                </c:pt>
                <c:pt idx="1379">
                  <c:v>673.33984375</c:v>
                </c:pt>
                <c:pt idx="1380">
                  <c:v>673.828125</c:v>
                </c:pt>
                <c:pt idx="1381">
                  <c:v>674.31640625</c:v>
                </c:pt>
                <c:pt idx="1382">
                  <c:v>674.8046875</c:v>
                </c:pt>
                <c:pt idx="1383">
                  <c:v>675.29296875</c:v>
                </c:pt>
                <c:pt idx="1384">
                  <c:v>675.78125</c:v>
                </c:pt>
                <c:pt idx="1385">
                  <c:v>676.26953125</c:v>
                </c:pt>
                <c:pt idx="1386">
                  <c:v>676.7578125</c:v>
                </c:pt>
                <c:pt idx="1387">
                  <c:v>677.24609375</c:v>
                </c:pt>
                <c:pt idx="1388">
                  <c:v>677.734375</c:v>
                </c:pt>
                <c:pt idx="1389">
                  <c:v>678.22265625</c:v>
                </c:pt>
                <c:pt idx="1390">
                  <c:v>678.7109375</c:v>
                </c:pt>
                <c:pt idx="1391">
                  <c:v>679.19921875</c:v>
                </c:pt>
                <c:pt idx="1392">
                  <c:v>679.6875</c:v>
                </c:pt>
                <c:pt idx="1393">
                  <c:v>680.17578125</c:v>
                </c:pt>
                <c:pt idx="1394">
                  <c:v>680.6640625</c:v>
                </c:pt>
                <c:pt idx="1395">
                  <c:v>681.15234375</c:v>
                </c:pt>
                <c:pt idx="1396">
                  <c:v>681.640625</c:v>
                </c:pt>
                <c:pt idx="1397">
                  <c:v>682.12890625</c:v>
                </c:pt>
                <c:pt idx="1398">
                  <c:v>682.6171875</c:v>
                </c:pt>
                <c:pt idx="1399">
                  <c:v>683.10546875</c:v>
                </c:pt>
                <c:pt idx="1400">
                  <c:v>683.59375</c:v>
                </c:pt>
                <c:pt idx="1401">
                  <c:v>684.08203125</c:v>
                </c:pt>
                <c:pt idx="1402">
                  <c:v>684.5703125</c:v>
                </c:pt>
                <c:pt idx="1403">
                  <c:v>685.05859375</c:v>
                </c:pt>
                <c:pt idx="1404">
                  <c:v>685.546875</c:v>
                </c:pt>
                <c:pt idx="1405">
                  <c:v>686.03515625</c:v>
                </c:pt>
                <c:pt idx="1406">
                  <c:v>686.5234375</c:v>
                </c:pt>
                <c:pt idx="1407">
                  <c:v>687.01171875</c:v>
                </c:pt>
                <c:pt idx="1408">
                  <c:v>687.5</c:v>
                </c:pt>
                <c:pt idx="1409">
                  <c:v>687.98828125</c:v>
                </c:pt>
                <c:pt idx="1410">
                  <c:v>688.4765625</c:v>
                </c:pt>
                <c:pt idx="1411">
                  <c:v>688.96484375</c:v>
                </c:pt>
                <c:pt idx="1412">
                  <c:v>689.453125</c:v>
                </c:pt>
                <c:pt idx="1413">
                  <c:v>689.94140625</c:v>
                </c:pt>
                <c:pt idx="1414">
                  <c:v>690.4296875</c:v>
                </c:pt>
                <c:pt idx="1415">
                  <c:v>690.91796875</c:v>
                </c:pt>
                <c:pt idx="1416">
                  <c:v>691.40625</c:v>
                </c:pt>
                <c:pt idx="1417">
                  <c:v>691.89453125</c:v>
                </c:pt>
                <c:pt idx="1418">
                  <c:v>692.3828125</c:v>
                </c:pt>
                <c:pt idx="1419">
                  <c:v>692.87109375</c:v>
                </c:pt>
                <c:pt idx="1420">
                  <c:v>693.359375</c:v>
                </c:pt>
                <c:pt idx="1421">
                  <c:v>693.84765625</c:v>
                </c:pt>
                <c:pt idx="1422">
                  <c:v>694.3359375</c:v>
                </c:pt>
                <c:pt idx="1423">
                  <c:v>694.82421875</c:v>
                </c:pt>
                <c:pt idx="1424">
                  <c:v>695.3125</c:v>
                </c:pt>
                <c:pt idx="1425">
                  <c:v>695.80078125</c:v>
                </c:pt>
                <c:pt idx="1426">
                  <c:v>696.2890625</c:v>
                </c:pt>
                <c:pt idx="1427">
                  <c:v>696.77734375</c:v>
                </c:pt>
                <c:pt idx="1428">
                  <c:v>697.265625</c:v>
                </c:pt>
                <c:pt idx="1429">
                  <c:v>697.75390625</c:v>
                </c:pt>
                <c:pt idx="1430">
                  <c:v>698.2421875</c:v>
                </c:pt>
                <c:pt idx="1431">
                  <c:v>698.73046875</c:v>
                </c:pt>
                <c:pt idx="1432">
                  <c:v>699.21875</c:v>
                </c:pt>
                <c:pt idx="1433">
                  <c:v>699.70703125</c:v>
                </c:pt>
                <c:pt idx="1434">
                  <c:v>700.1953125</c:v>
                </c:pt>
              </c:numCache>
            </c:numRef>
          </c:cat>
          <c:val>
            <c:numRef>
              <c:f>'Afternoon (feeding session)'!$A$2:$A$1436</c:f>
              <c:numCache>
                <c:formatCode>General</c:formatCode>
                <c:ptCount val="1435"/>
                <c:pt idx="0">
                  <c:v>4.9106875000000008</c:v>
                </c:pt>
                <c:pt idx="1">
                  <c:v>4.8504687499999983</c:v>
                </c:pt>
                <c:pt idx="2">
                  <c:v>4.7603062500000002</c:v>
                </c:pt>
                <c:pt idx="3">
                  <c:v>4.6318625000000004</c:v>
                </c:pt>
                <c:pt idx="4">
                  <c:v>4.2869250000000001</c:v>
                </c:pt>
                <c:pt idx="5">
                  <c:v>3.8010687500000007</c:v>
                </c:pt>
                <c:pt idx="6">
                  <c:v>3.2007374999999998</c:v>
                </c:pt>
                <c:pt idx="7">
                  <c:v>2.5447375000000001</c:v>
                </c:pt>
                <c:pt idx="8">
                  <c:v>1.95481875</c:v>
                </c:pt>
                <c:pt idx="9">
                  <c:v>1.5256125000000003</c:v>
                </c:pt>
                <c:pt idx="10">
                  <c:v>1.2811749999999997</c:v>
                </c:pt>
                <c:pt idx="11">
                  <c:v>1.2097562500000003</c:v>
                </c:pt>
                <c:pt idx="12">
                  <c:v>1.2171312499999996</c:v>
                </c:pt>
                <c:pt idx="13">
                  <c:v>1.1435062499999995</c:v>
                </c:pt>
                <c:pt idx="14">
                  <c:v>0.94808124999999999</c:v>
                </c:pt>
                <c:pt idx="15">
                  <c:v>0.73943750000000019</c:v>
                </c:pt>
                <c:pt idx="16">
                  <c:v>0.61673124999999995</c:v>
                </c:pt>
                <c:pt idx="17">
                  <c:v>0.55043125000000015</c:v>
                </c:pt>
                <c:pt idx="18">
                  <c:v>0.48748124999999964</c:v>
                </c:pt>
                <c:pt idx="19">
                  <c:v>0.44626249999999978</c:v>
                </c:pt>
                <c:pt idx="20">
                  <c:v>0.48300625000000008</c:v>
                </c:pt>
                <c:pt idx="21">
                  <c:v>0.55789999999999995</c:v>
                </c:pt>
                <c:pt idx="22">
                  <c:v>0.60343750000000029</c:v>
                </c:pt>
                <c:pt idx="23">
                  <c:v>0.55378125</c:v>
                </c:pt>
                <c:pt idx="24">
                  <c:v>0.38706249999999998</c:v>
                </c:pt>
                <c:pt idx="25">
                  <c:v>0.15760624999999995</c:v>
                </c:pt>
                <c:pt idx="26">
                  <c:v>-3.824374999999991E-2</c:v>
                </c:pt>
                <c:pt idx="27">
                  <c:v>-0.13898125000000006</c:v>
                </c:pt>
                <c:pt idx="28">
                  <c:v>-0.14450000000000007</c:v>
                </c:pt>
                <c:pt idx="29">
                  <c:v>-7.5175000000000214E-2</c:v>
                </c:pt>
                <c:pt idx="30">
                  <c:v>1.9749999999999823E-2</c:v>
                </c:pt>
                <c:pt idx="31">
                  <c:v>0.15260625000000005</c:v>
                </c:pt>
                <c:pt idx="32">
                  <c:v>0.30374999999999974</c:v>
                </c:pt>
                <c:pt idx="33">
                  <c:v>0.40649999999999997</c:v>
                </c:pt>
                <c:pt idx="34">
                  <c:v>0.43580000000000008</c:v>
                </c:pt>
                <c:pt idx="35">
                  <c:v>0.43204999999999971</c:v>
                </c:pt>
                <c:pt idx="36">
                  <c:v>0.39811249999999998</c:v>
                </c:pt>
                <c:pt idx="37">
                  <c:v>0.30956874999999995</c:v>
                </c:pt>
                <c:pt idx="38">
                  <c:v>0.20896874999999993</c:v>
                </c:pt>
                <c:pt idx="39">
                  <c:v>0.10970625000000001</c:v>
                </c:pt>
                <c:pt idx="40">
                  <c:v>-4.9087500000000284E-2</c:v>
                </c:pt>
                <c:pt idx="41">
                  <c:v>-0.29908749999999984</c:v>
                </c:pt>
                <c:pt idx="42">
                  <c:v>-0.5592562499999999</c:v>
                </c:pt>
                <c:pt idx="43">
                  <c:v>-0.76321875000000006</c:v>
                </c:pt>
                <c:pt idx="44">
                  <c:v>-0.91297500000000009</c:v>
                </c:pt>
                <c:pt idx="45">
                  <c:v>-1.0470499999999998</c:v>
                </c:pt>
                <c:pt idx="46">
                  <c:v>-1.1641250000000001</c:v>
                </c:pt>
                <c:pt idx="47">
                  <c:v>-1.2120625</c:v>
                </c:pt>
                <c:pt idx="48">
                  <c:v>-1.2085625000000002</c:v>
                </c:pt>
                <c:pt idx="49">
                  <c:v>-1.1572687500000001</c:v>
                </c:pt>
                <c:pt idx="50">
                  <c:v>-1.0876875000000001</c:v>
                </c:pt>
                <c:pt idx="51">
                  <c:v>-1.0191937499999999</c:v>
                </c:pt>
                <c:pt idx="52">
                  <c:v>-0.88456250000000014</c:v>
                </c:pt>
                <c:pt idx="53">
                  <c:v>-0.70021874999999989</c:v>
                </c:pt>
                <c:pt idx="54">
                  <c:v>-0.55185624999999994</c:v>
                </c:pt>
                <c:pt idx="55">
                  <c:v>-0.4926124999999999</c:v>
                </c:pt>
                <c:pt idx="56">
                  <c:v>-0.53855625000000007</c:v>
                </c:pt>
                <c:pt idx="57">
                  <c:v>-0.62125000000000008</c:v>
                </c:pt>
                <c:pt idx="58">
                  <c:v>-0.69183749999999988</c:v>
                </c:pt>
                <c:pt idx="59">
                  <c:v>-0.75063125000000008</c:v>
                </c:pt>
                <c:pt idx="60">
                  <c:v>-0.80596250000000003</c:v>
                </c:pt>
                <c:pt idx="61">
                  <c:v>-0.82713124999999987</c:v>
                </c:pt>
                <c:pt idx="62">
                  <c:v>-0.81557500000000027</c:v>
                </c:pt>
                <c:pt idx="63">
                  <c:v>-0.69734374999999993</c:v>
                </c:pt>
                <c:pt idx="64">
                  <c:v>-0.42125625000000005</c:v>
                </c:pt>
                <c:pt idx="65">
                  <c:v>-7.5731250000000028E-2</c:v>
                </c:pt>
                <c:pt idx="66">
                  <c:v>0.24646250000000036</c:v>
                </c:pt>
                <c:pt idx="67">
                  <c:v>0.48871875000000031</c:v>
                </c:pt>
                <c:pt idx="68">
                  <c:v>0.68629374999999992</c:v>
                </c:pt>
                <c:pt idx="69">
                  <c:v>0.88653750000000009</c:v>
                </c:pt>
                <c:pt idx="70">
                  <c:v>1.1281250000000003</c:v>
                </c:pt>
                <c:pt idx="71">
                  <c:v>1.4211125</c:v>
                </c:pt>
                <c:pt idx="72">
                  <c:v>1.7552624999999999</c:v>
                </c:pt>
                <c:pt idx="73">
                  <c:v>2.0781874999999999</c:v>
                </c:pt>
                <c:pt idx="74">
                  <c:v>2.3237749999999995</c:v>
                </c:pt>
                <c:pt idx="75">
                  <c:v>2.4353750000000001</c:v>
                </c:pt>
                <c:pt idx="76">
                  <c:v>2.4196812499999991</c:v>
                </c:pt>
                <c:pt idx="77">
                  <c:v>2.3570687499999994</c:v>
                </c:pt>
                <c:pt idx="78">
                  <c:v>2.2902249999999995</c:v>
                </c:pt>
                <c:pt idx="79">
                  <c:v>2.2266624999999998</c:v>
                </c:pt>
                <c:pt idx="80">
                  <c:v>2.1439312500000001</c:v>
                </c:pt>
                <c:pt idx="81">
                  <c:v>2.0628812500000002</c:v>
                </c:pt>
                <c:pt idx="82">
                  <c:v>1.9321937499999997</c:v>
                </c:pt>
                <c:pt idx="83">
                  <c:v>1.7870625000000002</c:v>
                </c:pt>
                <c:pt idx="84">
                  <c:v>1.7201937499999993</c:v>
                </c:pt>
                <c:pt idx="85">
                  <c:v>1.7507375000000001</c:v>
                </c:pt>
                <c:pt idx="86">
                  <c:v>1.8369562499999998</c:v>
                </c:pt>
                <c:pt idx="87">
                  <c:v>1.9301562499999996</c:v>
                </c:pt>
                <c:pt idx="88">
                  <c:v>2.0163999999999995</c:v>
                </c:pt>
                <c:pt idx="89">
                  <c:v>2.1213687499999994</c:v>
                </c:pt>
                <c:pt idx="90">
                  <c:v>2.2557499999999999</c:v>
                </c:pt>
                <c:pt idx="91">
                  <c:v>2.3521874999999994</c:v>
                </c:pt>
                <c:pt idx="92">
                  <c:v>2.4092249999999997</c:v>
                </c:pt>
                <c:pt idx="93">
                  <c:v>2.4641187499999999</c:v>
                </c:pt>
                <c:pt idx="94">
                  <c:v>2.5159750000000001</c:v>
                </c:pt>
                <c:pt idx="95">
                  <c:v>2.5402750000000003</c:v>
                </c:pt>
                <c:pt idx="96">
                  <c:v>2.5168625000000002</c:v>
                </c:pt>
                <c:pt idx="97">
                  <c:v>2.4490375000000002</c:v>
                </c:pt>
                <c:pt idx="98">
                  <c:v>2.340325</c:v>
                </c:pt>
                <c:pt idx="99">
                  <c:v>2.1638625000000005</c:v>
                </c:pt>
                <c:pt idx="100">
                  <c:v>1.9322312499999994</c:v>
                </c:pt>
                <c:pt idx="101">
                  <c:v>1.6822499999999994</c:v>
                </c:pt>
                <c:pt idx="102">
                  <c:v>1.5025124999999995</c:v>
                </c:pt>
                <c:pt idx="103">
                  <c:v>1.4190687499999994</c:v>
                </c:pt>
                <c:pt idx="104">
                  <c:v>1.3871062500000002</c:v>
                </c:pt>
                <c:pt idx="105">
                  <c:v>1.3376250000000003</c:v>
                </c:pt>
                <c:pt idx="106">
                  <c:v>1.3340624999999999</c:v>
                </c:pt>
                <c:pt idx="107">
                  <c:v>1.36739375</c:v>
                </c:pt>
                <c:pt idx="108">
                  <c:v>1.4045687500000001</c:v>
                </c:pt>
                <c:pt idx="109">
                  <c:v>1.4500874999999995</c:v>
                </c:pt>
                <c:pt idx="110">
                  <c:v>1.4935187499999998</c:v>
                </c:pt>
                <c:pt idx="111">
                  <c:v>1.5407625</c:v>
                </c:pt>
                <c:pt idx="112">
                  <c:v>1.6004812499999999</c:v>
                </c:pt>
                <c:pt idx="113">
                  <c:v>1.7162562500000003</c:v>
                </c:pt>
                <c:pt idx="114">
                  <c:v>1.8677875000000002</c:v>
                </c:pt>
                <c:pt idx="115">
                  <c:v>1.9510812499999999</c:v>
                </c:pt>
                <c:pt idx="116">
                  <c:v>1.9105312499999998</c:v>
                </c:pt>
                <c:pt idx="117">
                  <c:v>1.75931875</c:v>
                </c:pt>
                <c:pt idx="118">
                  <c:v>1.6384874999999999</c:v>
                </c:pt>
                <c:pt idx="119">
                  <c:v>1.6196375000000001</c:v>
                </c:pt>
                <c:pt idx="120">
                  <c:v>1.6567937500000001</c:v>
                </c:pt>
                <c:pt idx="121">
                  <c:v>1.69920625</c:v>
                </c:pt>
                <c:pt idx="122">
                  <c:v>1.7005062499999999</c:v>
                </c:pt>
                <c:pt idx="123">
                  <c:v>1.6642062499999999</c:v>
                </c:pt>
                <c:pt idx="124">
                  <c:v>1.6324062499999998</c:v>
                </c:pt>
                <c:pt idx="125">
                  <c:v>1.6345499999999999</c:v>
                </c:pt>
                <c:pt idx="126">
                  <c:v>1.6790124999999998</c:v>
                </c:pt>
                <c:pt idx="127">
                  <c:v>1.7369250000000001</c:v>
                </c:pt>
                <c:pt idx="128">
                  <c:v>1.8132687500000002</c:v>
                </c:pt>
                <c:pt idx="129">
                  <c:v>1.8599500000000002</c:v>
                </c:pt>
                <c:pt idx="130">
                  <c:v>1.85033125</c:v>
                </c:pt>
                <c:pt idx="131">
                  <c:v>1.8395874999999993</c:v>
                </c:pt>
                <c:pt idx="132">
                  <c:v>1.874325</c:v>
                </c:pt>
                <c:pt idx="133">
                  <c:v>1.9075250000000006</c:v>
                </c:pt>
                <c:pt idx="134">
                  <c:v>1.8891124999999995</c:v>
                </c:pt>
                <c:pt idx="135">
                  <c:v>1.8708937499999998</c:v>
                </c:pt>
                <c:pt idx="136">
                  <c:v>1.8619125000000001</c:v>
                </c:pt>
                <c:pt idx="137">
                  <c:v>1.8385749999999998</c:v>
                </c:pt>
                <c:pt idx="138">
                  <c:v>1.7782687500000001</c:v>
                </c:pt>
                <c:pt idx="139">
                  <c:v>1.6652062500000002</c:v>
                </c:pt>
                <c:pt idx="140">
                  <c:v>1.56964375</c:v>
                </c:pt>
                <c:pt idx="141">
                  <c:v>1.5375312499999998</c:v>
                </c:pt>
                <c:pt idx="142">
                  <c:v>1.5767249999999995</c:v>
                </c:pt>
                <c:pt idx="143">
                  <c:v>1.6528625000000006</c:v>
                </c:pt>
                <c:pt idx="144">
                  <c:v>1.7606374999999996</c:v>
                </c:pt>
                <c:pt idx="145">
                  <c:v>1.8860750000000002</c:v>
                </c:pt>
                <c:pt idx="146">
                  <c:v>2.0279500000000001</c:v>
                </c:pt>
                <c:pt idx="147">
                  <c:v>2.1673187499999997</c:v>
                </c:pt>
                <c:pt idx="148">
                  <c:v>2.3186499999999999</c:v>
                </c:pt>
                <c:pt idx="149">
                  <c:v>2.4552249999999995</c:v>
                </c:pt>
                <c:pt idx="150">
                  <c:v>2.5258124999999998</c:v>
                </c:pt>
                <c:pt idx="151">
                  <c:v>2.4792937499999996</c:v>
                </c:pt>
                <c:pt idx="152">
                  <c:v>2.3615500000000003</c:v>
                </c:pt>
                <c:pt idx="153">
                  <c:v>2.2268249999999998</c:v>
                </c:pt>
                <c:pt idx="154">
                  <c:v>2.0487937499999997</c:v>
                </c:pt>
                <c:pt idx="155">
                  <c:v>1.8379562499999997</c:v>
                </c:pt>
                <c:pt idx="156">
                  <c:v>1.70845</c:v>
                </c:pt>
                <c:pt idx="157">
                  <c:v>1.7159937500000002</c:v>
                </c:pt>
                <c:pt idx="158">
                  <c:v>1.7819062499999998</c:v>
                </c:pt>
                <c:pt idx="159">
                  <c:v>1.8493999999999997</c:v>
                </c:pt>
                <c:pt idx="160">
                  <c:v>1.8997750000000002</c:v>
                </c:pt>
                <c:pt idx="161">
                  <c:v>1.9655937500000005</c:v>
                </c:pt>
                <c:pt idx="162">
                  <c:v>2.0531562499999998</c:v>
                </c:pt>
                <c:pt idx="163">
                  <c:v>2.1000000000000005</c:v>
                </c:pt>
                <c:pt idx="164">
                  <c:v>2.0371187500000003</c:v>
                </c:pt>
                <c:pt idx="165">
                  <c:v>1.8731312499999995</c:v>
                </c:pt>
                <c:pt idx="166">
                  <c:v>1.6967249999999998</c:v>
                </c:pt>
                <c:pt idx="167">
                  <c:v>1.5623312500000002</c:v>
                </c:pt>
                <c:pt idx="168">
                  <c:v>1.5192375000000005</c:v>
                </c:pt>
                <c:pt idx="169">
                  <c:v>1.5495250000000003</c:v>
                </c:pt>
                <c:pt idx="170">
                  <c:v>1.6080687499999997</c:v>
                </c:pt>
                <c:pt idx="171">
                  <c:v>1.6623999999999997</c:v>
                </c:pt>
                <c:pt idx="172">
                  <c:v>1.6909250000000005</c:v>
                </c:pt>
                <c:pt idx="173">
                  <c:v>1.6691687500000003</c:v>
                </c:pt>
                <c:pt idx="174">
                  <c:v>1.6364249999999996</c:v>
                </c:pt>
                <c:pt idx="175">
                  <c:v>1.6305999999999998</c:v>
                </c:pt>
                <c:pt idx="176">
                  <c:v>1.5923312500000002</c:v>
                </c:pt>
                <c:pt idx="177">
                  <c:v>1.4795562499999995</c:v>
                </c:pt>
                <c:pt idx="178">
                  <c:v>1.3589687499999998</c:v>
                </c:pt>
                <c:pt idx="179">
                  <c:v>1.2726499999999994</c:v>
                </c:pt>
                <c:pt idx="180">
                  <c:v>1.1691625000000005</c:v>
                </c:pt>
                <c:pt idx="181">
                  <c:v>1.0273937499999999</c:v>
                </c:pt>
                <c:pt idx="182">
                  <c:v>0.84177499999999994</c:v>
                </c:pt>
                <c:pt idx="183">
                  <c:v>0.63436874999999993</c:v>
                </c:pt>
                <c:pt idx="184">
                  <c:v>0.46678750000000024</c:v>
                </c:pt>
                <c:pt idx="185">
                  <c:v>0.35196250000000007</c:v>
                </c:pt>
                <c:pt idx="186">
                  <c:v>0.28703749999999995</c:v>
                </c:pt>
                <c:pt idx="187">
                  <c:v>0.30256249999999985</c:v>
                </c:pt>
                <c:pt idx="188">
                  <c:v>0.4006249999999999</c:v>
                </c:pt>
                <c:pt idx="189">
                  <c:v>0.54719374999999992</c:v>
                </c:pt>
                <c:pt idx="190">
                  <c:v>0.65691875</c:v>
                </c:pt>
                <c:pt idx="191">
                  <c:v>0.65542499999999992</c:v>
                </c:pt>
                <c:pt idx="192">
                  <c:v>0.5400250000000002</c:v>
                </c:pt>
                <c:pt idx="193">
                  <c:v>0.38698124999999994</c:v>
                </c:pt>
                <c:pt idx="194">
                  <c:v>0.30545</c:v>
                </c:pt>
                <c:pt idx="195">
                  <c:v>0.32103750000000009</c:v>
                </c:pt>
                <c:pt idx="196">
                  <c:v>0.42899999999999994</c:v>
                </c:pt>
                <c:pt idx="197">
                  <c:v>0.58936250000000023</c:v>
                </c:pt>
                <c:pt idx="198">
                  <c:v>0.69958124999999982</c:v>
                </c:pt>
                <c:pt idx="199">
                  <c:v>0.68544374999999969</c:v>
                </c:pt>
                <c:pt idx="200">
                  <c:v>0.5919249999999997</c:v>
                </c:pt>
                <c:pt idx="201">
                  <c:v>0.45698749999999988</c:v>
                </c:pt>
                <c:pt idx="202">
                  <c:v>0.28238125000000003</c:v>
                </c:pt>
                <c:pt idx="203">
                  <c:v>0.12609374999999978</c:v>
                </c:pt>
                <c:pt idx="204">
                  <c:v>3.2112500000000099E-2</c:v>
                </c:pt>
                <c:pt idx="205">
                  <c:v>1.0274999999999812E-2</c:v>
                </c:pt>
                <c:pt idx="206">
                  <c:v>2.1443749999999984E-2</c:v>
                </c:pt>
                <c:pt idx="207">
                  <c:v>6.2624999999998376E-3</c:v>
                </c:pt>
                <c:pt idx="208">
                  <c:v>-1.7874999999999974E-2</c:v>
                </c:pt>
                <c:pt idx="209">
                  <c:v>-2.4843749999999998E-2</c:v>
                </c:pt>
                <c:pt idx="210">
                  <c:v>-7.9937500000000217E-3</c:v>
                </c:pt>
                <c:pt idx="211">
                  <c:v>9.7499999999999809E-3</c:v>
                </c:pt>
                <c:pt idx="212">
                  <c:v>1.0668749999999949E-2</c:v>
                </c:pt>
                <c:pt idx="213">
                  <c:v>-4.7312499999999647E-3</c:v>
                </c:pt>
                <c:pt idx="214">
                  <c:v>-2.4524999999999991E-2</c:v>
                </c:pt>
                <c:pt idx="215">
                  <c:v>-4.9500000000000072E-2</c:v>
                </c:pt>
                <c:pt idx="216">
                  <c:v>-2.9181250000000131E-2</c:v>
                </c:pt>
                <c:pt idx="217">
                  <c:v>3.0987500000000001E-2</c:v>
                </c:pt>
                <c:pt idx="218">
                  <c:v>7.6550000000000007E-2</c:v>
                </c:pt>
                <c:pt idx="219">
                  <c:v>8.1199999999999994E-2</c:v>
                </c:pt>
                <c:pt idx="220">
                  <c:v>6.1168749999999994E-2</c:v>
                </c:pt>
                <c:pt idx="221">
                  <c:v>4.0056250000000126E-2</c:v>
                </c:pt>
                <c:pt idx="222">
                  <c:v>2.340624999999974E-2</c:v>
                </c:pt>
                <c:pt idx="223">
                  <c:v>5.8162499999999895E-2</c:v>
                </c:pt>
                <c:pt idx="224">
                  <c:v>0.13725624999999997</c:v>
                </c:pt>
                <c:pt idx="225">
                  <c:v>0.24873749999999972</c:v>
                </c:pt>
                <c:pt idx="226">
                  <c:v>0.3670500000000001</c:v>
                </c:pt>
                <c:pt idx="227">
                  <c:v>0.5050125000000002</c:v>
                </c:pt>
                <c:pt idx="228">
                  <c:v>0.6852499999999998</c:v>
                </c:pt>
                <c:pt idx="229">
                  <c:v>0.87236249999999982</c:v>
                </c:pt>
                <c:pt idx="230">
                  <c:v>1.0671687500000004</c:v>
                </c:pt>
                <c:pt idx="231">
                  <c:v>1.2709812500000002</c:v>
                </c:pt>
                <c:pt idx="232">
                  <c:v>1.4003687500000002</c:v>
                </c:pt>
                <c:pt idx="233">
                  <c:v>1.38929375</c:v>
                </c:pt>
                <c:pt idx="234">
                  <c:v>1.3026437500000001</c:v>
                </c:pt>
                <c:pt idx="235">
                  <c:v>1.2606937499999999</c:v>
                </c:pt>
                <c:pt idx="236">
                  <c:v>1.2818062499999998</c:v>
                </c:pt>
                <c:pt idx="237">
                  <c:v>1.2874437499999998</c:v>
                </c:pt>
                <c:pt idx="238">
                  <c:v>1.23770625</c:v>
                </c:pt>
                <c:pt idx="239">
                  <c:v>1.1457250000000001</c:v>
                </c:pt>
                <c:pt idx="240">
                  <c:v>1.0202062499999998</c:v>
                </c:pt>
                <c:pt idx="241">
                  <c:v>0.89139374999999998</c:v>
                </c:pt>
                <c:pt idx="242">
                  <c:v>0.7855000000000002</c:v>
                </c:pt>
                <c:pt idx="243">
                  <c:v>0.69445000000000023</c:v>
                </c:pt>
                <c:pt idx="244">
                  <c:v>0.60695624999999997</c:v>
                </c:pt>
                <c:pt idx="245">
                  <c:v>0.53744375</c:v>
                </c:pt>
                <c:pt idx="246">
                  <c:v>0.49162499999999998</c:v>
                </c:pt>
                <c:pt idx="247">
                  <c:v>0.51800624999999978</c:v>
                </c:pt>
                <c:pt idx="248">
                  <c:v>0.58293125000000023</c:v>
                </c:pt>
                <c:pt idx="249">
                  <c:v>0.59698125000000013</c:v>
                </c:pt>
                <c:pt idx="250">
                  <c:v>0.58137500000000009</c:v>
                </c:pt>
                <c:pt idx="251">
                  <c:v>0.56501875000000024</c:v>
                </c:pt>
                <c:pt idx="252">
                  <c:v>0.57091250000000004</c:v>
                </c:pt>
                <c:pt idx="253">
                  <c:v>0.63222500000000004</c:v>
                </c:pt>
                <c:pt idx="254">
                  <c:v>0.71184375000000022</c:v>
                </c:pt>
                <c:pt idx="255">
                  <c:v>0.78634999999999988</c:v>
                </c:pt>
                <c:pt idx="256">
                  <c:v>0.80413125000000019</c:v>
                </c:pt>
                <c:pt idx="257">
                  <c:v>0.75409999999999988</c:v>
                </c:pt>
                <c:pt idx="258">
                  <c:v>0.7108937500000001</c:v>
                </c:pt>
                <c:pt idx="259">
                  <c:v>0.7079749999999998</c:v>
                </c:pt>
                <c:pt idx="260">
                  <c:v>0.75221249999999995</c:v>
                </c:pt>
                <c:pt idx="261">
                  <c:v>0.85933750000000009</c:v>
                </c:pt>
                <c:pt idx="262">
                  <c:v>1.0006437500000001</c:v>
                </c:pt>
                <c:pt idx="263">
                  <c:v>1.1581625</c:v>
                </c:pt>
                <c:pt idx="264">
                  <c:v>1.2726625</c:v>
                </c:pt>
                <c:pt idx="265">
                  <c:v>1.3566562500000003</c:v>
                </c:pt>
                <c:pt idx="266">
                  <c:v>1.4402999999999999</c:v>
                </c:pt>
                <c:pt idx="267">
                  <c:v>1.5384249999999999</c:v>
                </c:pt>
                <c:pt idx="268">
                  <c:v>1.6676812499999998</c:v>
                </c:pt>
                <c:pt idx="269">
                  <c:v>1.8354000000000004</c:v>
                </c:pt>
                <c:pt idx="270">
                  <c:v>1.9675687499999999</c:v>
                </c:pt>
                <c:pt idx="271">
                  <c:v>1.9887437499999998</c:v>
                </c:pt>
                <c:pt idx="272">
                  <c:v>1.8680124999999999</c:v>
                </c:pt>
                <c:pt idx="273">
                  <c:v>1.6082749999999997</c:v>
                </c:pt>
                <c:pt idx="274">
                  <c:v>1.3432499999999998</c:v>
                </c:pt>
                <c:pt idx="275">
                  <c:v>1.1109875</c:v>
                </c:pt>
                <c:pt idx="276">
                  <c:v>0.8800937499999999</c:v>
                </c:pt>
                <c:pt idx="277">
                  <c:v>0.64516250000000019</c:v>
                </c:pt>
                <c:pt idx="278">
                  <c:v>0.45806250000000009</c:v>
                </c:pt>
                <c:pt idx="279">
                  <c:v>0.34546250000000001</c:v>
                </c:pt>
                <c:pt idx="280">
                  <c:v>0.33397499999999969</c:v>
                </c:pt>
                <c:pt idx="281">
                  <c:v>0.44604375000000002</c:v>
                </c:pt>
                <c:pt idx="282">
                  <c:v>0.61356874999999977</c:v>
                </c:pt>
                <c:pt idx="283">
                  <c:v>0.74916874999999994</c:v>
                </c:pt>
                <c:pt idx="284">
                  <c:v>0.85574375000000025</c:v>
                </c:pt>
                <c:pt idx="285">
                  <c:v>0.93825625000000024</c:v>
                </c:pt>
                <c:pt idx="286">
                  <c:v>0.98180000000000001</c:v>
                </c:pt>
                <c:pt idx="287">
                  <c:v>0.94525000000000015</c:v>
                </c:pt>
                <c:pt idx="288">
                  <c:v>0.82573750000000001</c:v>
                </c:pt>
                <c:pt idx="289">
                  <c:v>0.72334374999999995</c:v>
                </c:pt>
                <c:pt idx="290">
                  <c:v>0.74758750000000007</c:v>
                </c:pt>
                <c:pt idx="291">
                  <c:v>0.92329374999999958</c:v>
                </c:pt>
                <c:pt idx="292">
                  <c:v>1.1716812499999998</c:v>
                </c:pt>
                <c:pt idx="293">
                  <c:v>1.3657250000000003</c:v>
                </c:pt>
                <c:pt idx="294">
                  <c:v>1.4423937499999999</c:v>
                </c:pt>
                <c:pt idx="295">
                  <c:v>1.4740937500000002</c:v>
                </c:pt>
                <c:pt idx="296">
                  <c:v>1.5225937499999997</c:v>
                </c:pt>
                <c:pt idx="297">
                  <c:v>1.592025</c:v>
                </c:pt>
                <c:pt idx="298">
                  <c:v>1.7062125000000001</c:v>
                </c:pt>
                <c:pt idx="299">
                  <c:v>1.8386312499999997</c:v>
                </c:pt>
                <c:pt idx="300">
                  <c:v>1.9537250000000002</c:v>
                </c:pt>
                <c:pt idx="301">
                  <c:v>2.0588875000000004</c:v>
                </c:pt>
                <c:pt idx="302">
                  <c:v>2.1292062499999997</c:v>
                </c:pt>
                <c:pt idx="303">
                  <c:v>2.1370624999999999</c:v>
                </c:pt>
                <c:pt idx="304">
                  <c:v>2.0920687499999997</c:v>
                </c:pt>
                <c:pt idx="305">
                  <c:v>1.9994499999999999</c:v>
                </c:pt>
                <c:pt idx="306">
                  <c:v>1.8819874999999999</c:v>
                </c:pt>
                <c:pt idx="307">
                  <c:v>1.7787375000000003</c:v>
                </c:pt>
                <c:pt idx="308">
                  <c:v>1.686606250000001</c:v>
                </c:pt>
                <c:pt idx="309">
                  <c:v>1.6151375000000001</c:v>
                </c:pt>
                <c:pt idx="310">
                  <c:v>1.5466687499999998</c:v>
                </c:pt>
                <c:pt idx="311">
                  <c:v>1.4570875000000001</c:v>
                </c:pt>
                <c:pt idx="312">
                  <c:v>1.4296625000000001</c:v>
                </c:pt>
                <c:pt idx="313">
                  <c:v>1.4880125000000004</c:v>
                </c:pt>
                <c:pt idx="314">
                  <c:v>1.5300687500000001</c:v>
                </c:pt>
                <c:pt idx="315">
                  <c:v>1.5287249999999997</c:v>
                </c:pt>
                <c:pt idx="316">
                  <c:v>1.5059874999999996</c:v>
                </c:pt>
                <c:pt idx="317">
                  <c:v>1.4881749999999996</c:v>
                </c:pt>
                <c:pt idx="318">
                  <c:v>1.5005812499999993</c:v>
                </c:pt>
                <c:pt idx="319">
                  <c:v>1.5229937499999999</c:v>
                </c:pt>
                <c:pt idx="320">
                  <c:v>1.5001187500000002</c:v>
                </c:pt>
                <c:pt idx="321">
                  <c:v>1.4570187500000005</c:v>
                </c:pt>
                <c:pt idx="322">
                  <c:v>1.47704375</c:v>
                </c:pt>
                <c:pt idx="323">
                  <c:v>1.5480187499999998</c:v>
                </c:pt>
                <c:pt idx="324">
                  <c:v>1.6027437500000001</c:v>
                </c:pt>
                <c:pt idx="325">
                  <c:v>1.5764125</c:v>
                </c:pt>
                <c:pt idx="326">
                  <c:v>1.4810875000000001</c:v>
                </c:pt>
                <c:pt idx="327">
                  <c:v>1.3489</c:v>
                </c:pt>
                <c:pt idx="328">
                  <c:v>1.1868125000000003</c:v>
                </c:pt>
                <c:pt idx="329">
                  <c:v>1.0042812500000002</c:v>
                </c:pt>
                <c:pt idx="330">
                  <c:v>0.84309374999999975</c:v>
                </c:pt>
                <c:pt idx="331">
                  <c:v>0.72045000000000003</c:v>
                </c:pt>
                <c:pt idx="332">
                  <c:v>0.62493124999999972</c:v>
                </c:pt>
                <c:pt idx="333">
                  <c:v>0.57771875000000006</c:v>
                </c:pt>
                <c:pt idx="334">
                  <c:v>0.56071250000000072</c:v>
                </c:pt>
                <c:pt idx="335">
                  <c:v>0.56447500000000028</c:v>
                </c:pt>
                <c:pt idx="336">
                  <c:v>0.60685624999999965</c:v>
                </c:pt>
                <c:pt idx="337">
                  <c:v>0.69966875000000039</c:v>
                </c:pt>
                <c:pt idx="338">
                  <c:v>0.83754375000000014</c:v>
                </c:pt>
                <c:pt idx="339">
                  <c:v>1.0322000000000005</c:v>
                </c:pt>
                <c:pt idx="340">
                  <c:v>1.2231187499999998</c:v>
                </c:pt>
                <c:pt idx="341">
                  <c:v>1.4002062499999999</c:v>
                </c:pt>
                <c:pt idx="342">
                  <c:v>1.6133437499999994</c:v>
                </c:pt>
                <c:pt idx="343">
                  <c:v>1.8688312499999997</c:v>
                </c:pt>
                <c:pt idx="344">
                  <c:v>2.0733187499999994</c:v>
                </c:pt>
                <c:pt idx="345">
                  <c:v>2.1367124999999998</c:v>
                </c:pt>
                <c:pt idx="346">
                  <c:v>2.0813812499999993</c:v>
                </c:pt>
                <c:pt idx="347">
                  <c:v>1.9588062500000003</c:v>
                </c:pt>
                <c:pt idx="348">
                  <c:v>1.8628687500000003</c:v>
                </c:pt>
                <c:pt idx="349">
                  <c:v>1.8941125000000001</c:v>
                </c:pt>
                <c:pt idx="350">
                  <c:v>1.9984187499999992</c:v>
                </c:pt>
                <c:pt idx="351">
                  <c:v>2.0927687499999998</c:v>
                </c:pt>
                <c:pt idx="352">
                  <c:v>2.1462500000000002</c:v>
                </c:pt>
                <c:pt idx="353">
                  <c:v>2.1720124999999997</c:v>
                </c:pt>
                <c:pt idx="354">
                  <c:v>2.19006875</c:v>
                </c:pt>
                <c:pt idx="355">
                  <c:v>2.2255062500000005</c:v>
                </c:pt>
                <c:pt idx="356">
                  <c:v>2.2730937500000001</c:v>
                </c:pt>
                <c:pt idx="357">
                  <c:v>2.2668124999999999</c:v>
                </c:pt>
                <c:pt idx="358">
                  <c:v>2.1612437499999992</c:v>
                </c:pt>
                <c:pt idx="359">
                  <c:v>1.9542374999999998</c:v>
                </c:pt>
                <c:pt idx="360">
                  <c:v>1.6759000000000002</c:v>
                </c:pt>
                <c:pt idx="361">
                  <c:v>1.3653999999999997</c:v>
                </c:pt>
                <c:pt idx="362">
                  <c:v>1.0347187499999999</c:v>
                </c:pt>
                <c:pt idx="363">
                  <c:v>0.71675624999999976</c:v>
                </c:pt>
                <c:pt idx="364">
                  <c:v>0.46754999999999974</c:v>
                </c:pt>
                <c:pt idx="365">
                  <c:v>0.31923125000000008</c:v>
                </c:pt>
                <c:pt idx="366">
                  <c:v>0.286825</c:v>
                </c:pt>
                <c:pt idx="367">
                  <c:v>0.36723750000000016</c:v>
                </c:pt>
                <c:pt idx="368">
                  <c:v>0.53174374999999985</c:v>
                </c:pt>
                <c:pt idx="369">
                  <c:v>0.71499374999999987</c:v>
                </c:pt>
                <c:pt idx="370">
                  <c:v>0.870425</c:v>
                </c:pt>
                <c:pt idx="371">
                  <c:v>1.00856875</c:v>
                </c:pt>
                <c:pt idx="372">
                  <c:v>1.0868687500000001</c:v>
                </c:pt>
                <c:pt idx="373">
                  <c:v>1.0485187499999997</c:v>
                </c:pt>
                <c:pt idx="374">
                  <c:v>0.89216874999999995</c:v>
                </c:pt>
                <c:pt idx="375">
                  <c:v>0.75108124999999948</c:v>
                </c:pt>
                <c:pt idx="376">
                  <c:v>0.71098750000000011</c:v>
                </c:pt>
                <c:pt idx="377">
                  <c:v>0.7491874999999999</c:v>
                </c:pt>
                <c:pt idx="378">
                  <c:v>0.80167500000000047</c:v>
                </c:pt>
                <c:pt idx="379">
                  <c:v>0.83529374999999972</c:v>
                </c:pt>
                <c:pt idx="380">
                  <c:v>0.84205624999999995</c:v>
                </c:pt>
                <c:pt idx="381">
                  <c:v>0.80246249999999997</c:v>
                </c:pt>
                <c:pt idx="382">
                  <c:v>0.69766874999999995</c:v>
                </c:pt>
                <c:pt idx="383">
                  <c:v>0.57661874999999996</c:v>
                </c:pt>
                <c:pt idx="384">
                  <c:v>0.48988749999999981</c:v>
                </c:pt>
                <c:pt idx="385">
                  <c:v>0.46333124999999997</c:v>
                </c:pt>
                <c:pt idx="386">
                  <c:v>0.46151250000000021</c:v>
                </c:pt>
                <c:pt idx="387">
                  <c:v>0.44443125000000017</c:v>
                </c:pt>
                <c:pt idx="388">
                  <c:v>0.38358124999999976</c:v>
                </c:pt>
                <c:pt idx="389">
                  <c:v>0.27231250000000018</c:v>
                </c:pt>
                <c:pt idx="390">
                  <c:v>0.1433875</c:v>
                </c:pt>
                <c:pt idx="391">
                  <c:v>3.8731249999999995E-2</c:v>
                </c:pt>
                <c:pt idx="392">
                  <c:v>-6.8068750000000122E-2</c:v>
                </c:pt>
                <c:pt idx="393">
                  <c:v>-0.21266874999999985</c:v>
                </c:pt>
                <c:pt idx="394">
                  <c:v>-0.37043749999999992</c:v>
                </c:pt>
                <c:pt idx="395">
                  <c:v>-0.51916875000000007</c:v>
                </c:pt>
                <c:pt idx="396">
                  <c:v>-0.60546875</c:v>
                </c:pt>
                <c:pt idx="397">
                  <c:v>-0.59994375000000011</c:v>
                </c:pt>
                <c:pt idx="398">
                  <c:v>-0.55477499999999991</c:v>
                </c:pt>
                <c:pt idx="399">
                  <c:v>-0.50999374999999991</c:v>
                </c:pt>
                <c:pt idx="400">
                  <c:v>-0.48776875000000008</c:v>
                </c:pt>
                <c:pt idx="401">
                  <c:v>-0.45496874999999998</c:v>
                </c:pt>
                <c:pt idx="402">
                  <c:v>-0.41478125000000005</c:v>
                </c:pt>
                <c:pt idx="403">
                  <c:v>-0.38441874999999998</c:v>
                </c:pt>
                <c:pt idx="404">
                  <c:v>-0.33476875000000006</c:v>
                </c:pt>
                <c:pt idx="405">
                  <c:v>-0.2521374999999999</c:v>
                </c:pt>
                <c:pt idx="406">
                  <c:v>-0.15367499999999995</c:v>
                </c:pt>
                <c:pt idx="407">
                  <c:v>-3.5962500000000064E-2</c:v>
                </c:pt>
                <c:pt idx="408">
                  <c:v>0.11879375000000014</c:v>
                </c:pt>
                <c:pt idx="409">
                  <c:v>0.30444999999999994</c:v>
                </c:pt>
                <c:pt idx="410">
                  <c:v>0.43181249999999993</c:v>
                </c:pt>
                <c:pt idx="411">
                  <c:v>0.50633749999999966</c:v>
                </c:pt>
                <c:pt idx="412">
                  <c:v>0.54300000000000015</c:v>
                </c:pt>
                <c:pt idx="413">
                  <c:v>0.56918749999999985</c:v>
                </c:pt>
                <c:pt idx="414">
                  <c:v>0.61316874999999993</c:v>
                </c:pt>
                <c:pt idx="415">
                  <c:v>0.67015000000000002</c:v>
                </c:pt>
                <c:pt idx="416">
                  <c:v>0.71734999999999993</c:v>
                </c:pt>
                <c:pt idx="417">
                  <c:v>0.74784375000000014</c:v>
                </c:pt>
                <c:pt idx="418">
                  <c:v>0.76427499999999993</c:v>
                </c:pt>
                <c:pt idx="419">
                  <c:v>0.72906249999999995</c:v>
                </c:pt>
                <c:pt idx="420">
                  <c:v>0.66207500000000008</c:v>
                </c:pt>
                <c:pt idx="421">
                  <c:v>0.58530625000000003</c:v>
                </c:pt>
                <c:pt idx="422">
                  <c:v>0.50806250000000008</c:v>
                </c:pt>
                <c:pt idx="423">
                  <c:v>0.39201249999999999</c:v>
                </c:pt>
                <c:pt idx="424">
                  <c:v>0.21823749999999997</c:v>
                </c:pt>
                <c:pt idx="425">
                  <c:v>4.7806249999999828E-2</c:v>
                </c:pt>
                <c:pt idx="426">
                  <c:v>-3.9874999999999994E-2</c:v>
                </c:pt>
                <c:pt idx="427">
                  <c:v>5.3625000000000478E-3</c:v>
                </c:pt>
                <c:pt idx="428">
                  <c:v>0.15979999999999994</c:v>
                </c:pt>
                <c:pt idx="429">
                  <c:v>0.37679374999999982</c:v>
                </c:pt>
                <c:pt idx="430">
                  <c:v>0.56928749999999995</c:v>
                </c:pt>
                <c:pt idx="431">
                  <c:v>0.73929375000000008</c:v>
                </c:pt>
                <c:pt idx="432">
                  <c:v>0.86194374999999968</c:v>
                </c:pt>
                <c:pt idx="433">
                  <c:v>0.86589374999999991</c:v>
                </c:pt>
                <c:pt idx="434">
                  <c:v>0.7598750000000003</c:v>
                </c:pt>
                <c:pt idx="435">
                  <c:v>0.63078749999999983</c:v>
                </c:pt>
                <c:pt idx="436">
                  <c:v>0.53579374999999985</c:v>
                </c:pt>
                <c:pt idx="437">
                  <c:v>0.49731875000000003</c:v>
                </c:pt>
                <c:pt idx="438">
                  <c:v>0.50283749999999994</c:v>
                </c:pt>
                <c:pt idx="439">
                  <c:v>0.48633125000000016</c:v>
                </c:pt>
                <c:pt idx="440">
                  <c:v>0.40296249999999989</c:v>
                </c:pt>
                <c:pt idx="441">
                  <c:v>0.32004375000000002</c:v>
                </c:pt>
                <c:pt idx="442">
                  <c:v>0.33962500000000012</c:v>
                </c:pt>
                <c:pt idx="443">
                  <c:v>0.49007499999999982</c:v>
                </c:pt>
                <c:pt idx="444">
                  <c:v>0.71483125000000047</c:v>
                </c:pt>
                <c:pt idx="445">
                  <c:v>0.93448749999999992</c:v>
                </c:pt>
                <c:pt idx="446">
                  <c:v>1.0752937500000002</c:v>
                </c:pt>
                <c:pt idx="447">
                  <c:v>1.1093437500000001</c:v>
                </c:pt>
                <c:pt idx="448">
                  <c:v>1.0753187500000001</c:v>
                </c:pt>
                <c:pt idx="449">
                  <c:v>1.0310875000000002</c:v>
                </c:pt>
                <c:pt idx="450">
                  <c:v>0.98672500000000007</c:v>
                </c:pt>
                <c:pt idx="451">
                  <c:v>0.88181250000000022</c:v>
                </c:pt>
                <c:pt idx="452">
                  <c:v>0.71310000000000018</c:v>
                </c:pt>
                <c:pt idx="453">
                  <c:v>0.55844374999999968</c:v>
                </c:pt>
                <c:pt idx="454">
                  <c:v>0.49992500000000023</c:v>
                </c:pt>
                <c:pt idx="455">
                  <c:v>0.52817500000000017</c:v>
                </c:pt>
                <c:pt idx="456">
                  <c:v>0.54521249999999988</c:v>
                </c:pt>
                <c:pt idx="457">
                  <c:v>0.51421250000000007</c:v>
                </c:pt>
                <c:pt idx="458">
                  <c:v>0.47309999999999985</c:v>
                </c:pt>
                <c:pt idx="459">
                  <c:v>0.47335000000000005</c:v>
                </c:pt>
                <c:pt idx="460">
                  <c:v>0.53808749999999983</c:v>
                </c:pt>
                <c:pt idx="461">
                  <c:v>0.59689375</c:v>
                </c:pt>
                <c:pt idx="462">
                  <c:v>0.56974999999999998</c:v>
                </c:pt>
                <c:pt idx="463">
                  <c:v>0.47505624999999996</c:v>
                </c:pt>
                <c:pt idx="464">
                  <c:v>0.35655624999999991</c:v>
                </c:pt>
                <c:pt idx="465">
                  <c:v>0.26707500000000006</c:v>
                </c:pt>
                <c:pt idx="466">
                  <c:v>0.24855625000000003</c:v>
                </c:pt>
                <c:pt idx="467">
                  <c:v>0.32924374999999995</c:v>
                </c:pt>
                <c:pt idx="468">
                  <c:v>0.46996875000000005</c:v>
                </c:pt>
                <c:pt idx="469">
                  <c:v>0.60704999999999998</c:v>
                </c:pt>
                <c:pt idx="470">
                  <c:v>0.7310374999999999</c:v>
                </c:pt>
                <c:pt idx="471">
                  <c:v>0.85176874999999996</c:v>
                </c:pt>
                <c:pt idx="472">
                  <c:v>0.94886250000000028</c:v>
                </c:pt>
                <c:pt idx="473">
                  <c:v>1.0025500000000003</c:v>
                </c:pt>
                <c:pt idx="474">
                  <c:v>0.97698750000000023</c:v>
                </c:pt>
                <c:pt idx="475">
                  <c:v>0.84981874999999985</c:v>
                </c:pt>
                <c:pt idx="476">
                  <c:v>0.64385000000000003</c:v>
                </c:pt>
                <c:pt idx="477">
                  <c:v>0.46113124999999999</c:v>
                </c:pt>
                <c:pt idx="478">
                  <c:v>0.32716875000000012</c:v>
                </c:pt>
                <c:pt idx="479">
                  <c:v>0.23864999999999995</c:v>
                </c:pt>
                <c:pt idx="480">
                  <c:v>0.21035625000000005</c:v>
                </c:pt>
                <c:pt idx="481">
                  <c:v>0.26449374999999997</c:v>
                </c:pt>
                <c:pt idx="482">
                  <c:v>0.38056250000000003</c:v>
                </c:pt>
                <c:pt idx="483">
                  <c:v>0.50397499999999995</c:v>
                </c:pt>
                <c:pt idx="484">
                  <c:v>0.58764375000000002</c:v>
                </c:pt>
                <c:pt idx="485">
                  <c:v>0.64573750000000008</c:v>
                </c:pt>
                <c:pt idx="486">
                  <c:v>0.71906875000000003</c:v>
                </c:pt>
                <c:pt idx="487">
                  <c:v>0.8452312500000001</c:v>
                </c:pt>
                <c:pt idx="488">
                  <c:v>0.99721875000000004</c:v>
                </c:pt>
                <c:pt idx="489">
                  <c:v>1.17321875</c:v>
                </c:pt>
                <c:pt idx="490">
                  <c:v>1.3916187500000001</c:v>
                </c:pt>
                <c:pt idx="491">
                  <c:v>1.6051</c:v>
                </c:pt>
                <c:pt idx="492">
                  <c:v>1.6965937500000001</c:v>
                </c:pt>
                <c:pt idx="493">
                  <c:v>1.6575937500000002</c:v>
                </c:pt>
                <c:pt idx="494">
                  <c:v>1.5356937500000001</c:v>
                </c:pt>
                <c:pt idx="495">
                  <c:v>1.4287624999999999</c:v>
                </c:pt>
                <c:pt idx="496">
                  <c:v>1.4070937499999998</c:v>
                </c:pt>
                <c:pt idx="497">
                  <c:v>1.4554500000000001</c:v>
                </c:pt>
                <c:pt idx="498">
                  <c:v>1.54946875</c:v>
                </c:pt>
                <c:pt idx="499">
                  <c:v>1.6435812500000002</c:v>
                </c:pt>
                <c:pt idx="500">
                  <c:v>1.7089125000000001</c:v>
                </c:pt>
                <c:pt idx="501">
                  <c:v>1.7348312499999996</c:v>
                </c:pt>
                <c:pt idx="502">
                  <c:v>1.7137312499999999</c:v>
                </c:pt>
                <c:pt idx="503">
                  <c:v>1.6520312499999998</c:v>
                </c:pt>
                <c:pt idx="504">
                  <c:v>1.5429625000000002</c:v>
                </c:pt>
                <c:pt idx="505">
                  <c:v>1.4244062500000001</c:v>
                </c:pt>
                <c:pt idx="506">
                  <c:v>1.3439125000000001</c:v>
                </c:pt>
                <c:pt idx="507">
                  <c:v>1.3082375000000002</c:v>
                </c:pt>
                <c:pt idx="508">
                  <c:v>1.2960562499999999</c:v>
                </c:pt>
                <c:pt idx="509">
                  <c:v>1.2747999999999999</c:v>
                </c:pt>
                <c:pt idx="510">
                  <c:v>1.2340124999999997</c:v>
                </c:pt>
                <c:pt idx="511">
                  <c:v>1.1836687499999998</c:v>
                </c:pt>
                <c:pt idx="512">
                  <c:v>1.1348687500000001</c:v>
                </c:pt>
                <c:pt idx="513">
                  <c:v>1.1036812500000002</c:v>
                </c:pt>
                <c:pt idx="514">
                  <c:v>1.0676812499999999</c:v>
                </c:pt>
                <c:pt idx="515">
                  <c:v>1.0345249999999999</c:v>
                </c:pt>
                <c:pt idx="516">
                  <c:v>1.0168875000000002</c:v>
                </c:pt>
                <c:pt idx="517">
                  <c:v>1.04114375</c:v>
                </c:pt>
                <c:pt idx="518">
                  <c:v>1.0916874999999999</c:v>
                </c:pt>
                <c:pt idx="519">
                  <c:v>1.172625</c:v>
                </c:pt>
                <c:pt idx="520">
                  <c:v>1.28991875</c:v>
                </c:pt>
                <c:pt idx="521">
                  <c:v>1.36211875</c:v>
                </c:pt>
                <c:pt idx="522">
                  <c:v>1.3778187500000001</c:v>
                </c:pt>
                <c:pt idx="523">
                  <c:v>1.3694999999999999</c:v>
                </c:pt>
                <c:pt idx="524">
                  <c:v>1.3591312499999997</c:v>
                </c:pt>
                <c:pt idx="525">
                  <c:v>1.3682062499999996</c:v>
                </c:pt>
                <c:pt idx="526">
                  <c:v>1.3786187500000002</c:v>
                </c:pt>
                <c:pt idx="527">
                  <c:v>1.3595625</c:v>
                </c:pt>
                <c:pt idx="528">
                  <c:v>1.298</c:v>
                </c:pt>
                <c:pt idx="529">
                  <c:v>1.2043499999999998</c:v>
                </c:pt>
                <c:pt idx="530">
                  <c:v>1.1245750000000001</c:v>
                </c:pt>
                <c:pt idx="531">
                  <c:v>1.11156875</c:v>
                </c:pt>
                <c:pt idx="532">
                  <c:v>1.1351875</c:v>
                </c:pt>
                <c:pt idx="533">
                  <c:v>1.1296000000000002</c:v>
                </c:pt>
                <c:pt idx="534">
                  <c:v>1.0857999999999999</c:v>
                </c:pt>
                <c:pt idx="535">
                  <c:v>1.0515062500000001</c:v>
                </c:pt>
                <c:pt idx="536">
                  <c:v>1.0862124999999998</c:v>
                </c:pt>
                <c:pt idx="537">
                  <c:v>1.1780187499999999</c:v>
                </c:pt>
                <c:pt idx="538">
                  <c:v>1.3129437500000001</c:v>
                </c:pt>
                <c:pt idx="539">
                  <c:v>1.48944375</c:v>
                </c:pt>
                <c:pt idx="540">
                  <c:v>1.65746875</c:v>
                </c:pt>
                <c:pt idx="541">
                  <c:v>1.773425</c:v>
                </c:pt>
                <c:pt idx="542">
                  <c:v>1.7850687499999998</c:v>
                </c:pt>
                <c:pt idx="543">
                  <c:v>1.7236249999999997</c:v>
                </c:pt>
                <c:pt idx="544">
                  <c:v>1.6821812500000004</c:v>
                </c:pt>
                <c:pt idx="545">
                  <c:v>1.7071062499999998</c:v>
                </c:pt>
                <c:pt idx="546">
                  <c:v>1.7401000000000002</c:v>
                </c:pt>
                <c:pt idx="547">
                  <c:v>1.78725</c:v>
                </c:pt>
                <c:pt idx="548">
                  <c:v>1.849675</c:v>
                </c:pt>
                <c:pt idx="549">
                  <c:v>1.8949312499999997</c:v>
                </c:pt>
                <c:pt idx="550">
                  <c:v>1.8975437500000001</c:v>
                </c:pt>
                <c:pt idx="551">
                  <c:v>1.84613125</c:v>
                </c:pt>
                <c:pt idx="552">
                  <c:v>1.7750687500000002</c:v>
                </c:pt>
                <c:pt idx="553">
                  <c:v>1.6945187500000003</c:v>
                </c:pt>
                <c:pt idx="554">
                  <c:v>1.5629437499999999</c:v>
                </c:pt>
                <c:pt idx="555">
                  <c:v>1.3974937500000002</c:v>
                </c:pt>
                <c:pt idx="556">
                  <c:v>1.22658125</c:v>
                </c:pt>
                <c:pt idx="557">
                  <c:v>1.0806562500000001</c:v>
                </c:pt>
                <c:pt idx="558">
                  <c:v>0.99204999999999988</c:v>
                </c:pt>
                <c:pt idx="559">
                  <c:v>0.92148125000000014</c:v>
                </c:pt>
                <c:pt idx="560">
                  <c:v>0.80379374999999986</c:v>
                </c:pt>
                <c:pt idx="561">
                  <c:v>0.65066874999999991</c:v>
                </c:pt>
                <c:pt idx="562">
                  <c:v>0.49433749999999999</c:v>
                </c:pt>
                <c:pt idx="563">
                  <c:v>0.36565000000000014</c:v>
                </c:pt>
                <c:pt idx="564">
                  <c:v>0.34300625000000007</c:v>
                </c:pt>
                <c:pt idx="565">
                  <c:v>0.38389375000000003</c:v>
                </c:pt>
                <c:pt idx="566">
                  <c:v>0.41292499999999999</c:v>
                </c:pt>
                <c:pt idx="567">
                  <c:v>0.37470624999999985</c:v>
                </c:pt>
                <c:pt idx="568">
                  <c:v>0.30289375000000007</c:v>
                </c:pt>
                <c:pt idx="569">
                  <c:v>0.30857500000000004</c:v>
                </c:pt>
                <c:pt idx="570">
                  <c:v>0.45370625000000003</c:v>
                </c:pt>
                <c:pt idx="571">
                  <c:v>0.68484999999999996</c:v>
                </c:pt>
                <c:pt idx="572">
                  <c:v>0.90443749999999989</c:v>
                </c:pt>
                <c:pt idx="573">
                  <c:v>1.0806749999999998</c:v>
                </c:pt>
                <c:pt idx="574">
                  <c:v>1.2264062499999999</c:v>
                </c:pt>
                <c:pt idx="575">
                  <c:v>1.35195625</c:v>
                </c:pt>
                <c:pt idx="576">
                  <c:v>1.4587937500000003</c:v>
                </c:pt>
                <c:pt idx="577">
                  <c:v>1.4978687499999999</c:v>
                </c:pt>
                <c:pt idx="578">
                  <c:v>1.4793125</c:v>
                </c:pt>
                <c:pt idx="579">
                  <c:v>1.4962124999999999</c:v>
                </c:pt>
                <c:pt idx="580">
                  <c:v>1.5820687499999999</c:v>
                </c:pt>
                <c:pt idx="581">
                  <c:v>1.7099500000000003</c:v>
                </c:pt>
                <c:pt idx="582">
                  <c:v>1.8309437499999999</c:v>
                </c:pt>
                <c:pt idx="583">
                  <c:v>1.8420874999999999</c:v>
                </c:pt>
                <c:pt idx="584">
                  <c:v>1.7308937500000001</c:v>
                </c:pt>
                <c:pt idx="585">
                  <c:v>1.5909312500000001</c:v>
                </c:pt>
                <c:pt idx="586">
                  <c:v>1.5361</c:v>
                </c:pt>
                <c:pt idx="587">
                  <c:v>1.5957000000000001</c:v>
                </c:pt>
                <c:pt idx="588">
                  <c:v>1.7146062499999999</c:v>
                </c:pt>
                <c:pt idx="589">
                  <c:v>1.8381624999999999</c:v>
                </c:pt>
                <c:pt idx="590">
                  <c:v>1.9780124999999997</c:v>
                </c:pt>
                <c:pt idx="591">
                  <c:v>2.13559375</c:v>
                </c:pt>
                <c:pt idx="592">
                  <c:v>2.2487062500000001</c:v>
                </c:pt>
                <c:pt idx="593">
                  <c:v>2.3317687500000002</c:v>
                </c:pt>
                <c:pt idx="594">
                  <c:v>2.4490750000000006</c:v>
                </c:pt>
                <c:pt idx="595">
                  <c:v>2.6414249999999995</c:v>
                </c:pt>
                <c:pt idx="596">
                  <c:v>2.8251875000000002</c:v>
                </c:pt>
                <c:pt idx="597">
                  <c:v>2.9045187500000003</c:v>
                </c:pt>
                <c:pt idx="598">
                  <c:v>2.8730749999999996</c:v>
                </c:pt>
                <c:pt idx="599">
                  <c:v>2.7943499999999997</c:v>
                </c:pt>
                <c:pt idx="600">
                  <c:v>2.7046500000000004</c:v>
                </c:pt>
                <c:pt idx="601">
                  <c:v>2.6121624999999997</c:v>
                </c:pt>
                <c:pt idx="602">
                  <c:v>2.5793750000000002</c:v>
                </c:pt>
                <c:pt idx="603">
                  <c:v>2.6691187499999995</c:v>
                </c:pt>
                <c:pt idx="604">
                  <c:v>2.8366874999999996</c:v>
                </c:pt>
                <c:pt idx="605">
                  <c:v>3.0289499999999996</c:v>
                </c:pt>
                <c:pt idx="606">
                  <c:v>3.1789937500000001</c:v>
                </c:pt>
                <c:pt idx="607">
                  <c:v>3.2744249999999999</c:v>
                </c:pt>
                <c:pt idx="608">
                  <c:v>3.31848125</c:v>
                </c:pt>
                <c:pt idx="609">
                  <c:v>3.3281750000000003</c:v>
                </c:pt>
                <c:pt idx="610">
                  <c:v>3.299925</c:v>
                </c:pt>
                <c:pt idx="611">
                  <c:v>3.2992562500000004</c:v>
                </c:pt>
                <c:pt idx="612">
                  <c:v>3.3555375000000001</c:v>
                </c:pt>
                <c:pt idx="613">
                  <c:v>3.4112062500000007</c:v>
                </c:pt>
                <c:pt idx="614">
                  <c:v>3.4196499999999999</c:v>
                </c:pt>
                <c:pt idx="615">
                  <c:v>3.3721375000000005</c:v>
                </c:pt>
                <c:pt idx="616">
                  <c:v>3.3099687499999999</c:v>
                </c:pt>
                <c:pt idx="617">
                  <c:v>3.2765437500000005</c:v>
                </c:pt>
                <c:pt idx="618">
                  <c:v>3.2798687499999999</c:v>
                </c:pt>
                <c:pt idx="619">
                  <c:v>3.2766750000000004</c:v>
                </c:pt>
                <c:pt idx="620">
                  <c:v>3.2539812500000003</c:v>
                </c:pt>
                <c:pt idx="621">
                  <c:v>3.2294125</c:v>
                </c:pt>
                <c:pt idx="622">
                  <c:v>3.2086062500000003</c:v>
                </c:pt>
                <c:pt idx="623">
                  <c:v>3.1917749999999998</c:v>
                </c:pt>
                <c:pt idx="624">
                  <c:v>3.1960312499999999</c:v>
                </c:pt>
                <c:pt idx="625">
                  <c:v>3.2767750000000002</c:v>
                </c:pt>
                <c:pt idx="626">
                  <c:v>3.4158625000000002</c:v>
                </c:pt>
                <c:pt idx="627">
                  <c:v>3.5747250000000004</c:v>
                </c:pt>
                <c:pt idx="628">
                  <c:v>3.7366750000000004</c:v>
                </c:pt>
                <c:pt idx="629">
                  <c:v>3.8946499999999995</c:v>
                </c:pt>
                <c:pt idx="630">
                  <c:v>4.0000999999999998</c:v>
                </c:pt>
                <c:pt idx="631">
                  <c:v>4.0600312499999998</c:v>
                </c:pt>
                <c:pt idx="632">
                  <c:v>4.1036000000000001</c:v>
                </c:pt>
                <c:pt idx="633">
                  <c:v>4.0986000000000002</c:v>
                </c:pt>
                <c:pt idx="634">
                  <c:v>4.042675</c:v>
                </c:pt>
                <c:pt idx="635">
                  <c:v>3.9771937499999996</c:v>
                </c:pt>
                <c:pt idx="636">
                  <c:v>3.94463125</c:v>
                </c:pt>
                <c:pt idx="637">
                  <c:v>3.945875</c:v>
                </c:pt>
                <c:pt idx="638">
                  <c:v>3.9805812499999997</c:v>
                </c:pt>
                <c:pt idx="639">
                  <c:v>4.0649124999999993</c:v>
                </c:pt>
                <c:pt idx="640">
                  <c:v>4.1643062499999992</c:v>
                </c:pt>
                <c:pt idx="641">
                  <c:v>4.2006125000000001</c:v>
                </c:pt>
                <c:pt idx="642">
                  <c:v>4.1653874999999996</c:v>
                </c:pt>
                <c:pt idx="643">
                  <c:v>4.11574375</c:v>
                </c:pt>
                <c:pt idx="644">
                  <c:v>4.0613937500000006</c:v>
                </c:pt>
                <c:pt idx="645">
                  <c:v>3.9585187500000001</c:v>
                </c:pt>
                <c:pt idx="646">
                  <c:v>3.8396625000000002</c:v>
                </c:pt>
                <c:pt idx="647">
                  <c:v>3.7666562499999996</c:v>
                </c:pt>
                <c:pt idx="648">
                  <c:v>3.74551875</c:v>
                </c:pt>
                <c:pt idx="649">
                  <c:v>3.7754062500000005</c:v>
                </c:pt>
                <c:pt idx="650">
                  <c:v>3.8285249999999995</c:v>
                </c:pt>
                <c:pt idx="651">
                  <c:v>3.87623125</c:v>
                </c:pt>
                <c:pt idx="652">
                  <c:v>3.9501937500000004</c:v>
                </c:pt>
                <c:pt idx="653">
                  <c:v>4.0959187500000001</c:v>
                </c:pt>
                <c:pt idx="654">
                  <c:v>4.2870687500000004</c:v>
                </c:pt>
                <c:pt idx="655">
                  <c:v>4.4746499999999996</c:v>
                </c:pt>
                <c:pt idx="656">
                  <c:v>4.6419562499999998</c:v>
                </c:pt>
                <c:pt idx="657">
                  <c:v>4.8257187500000001</c:v>
                </c:pt>
                <c:pt idx="658">
                  <c:v>5.0252625000000002</c:v>
                </c:pt>
                <c:pt idx="659">
                  <c:v>5.2226625000000002</c:v>
                </c:pt>
                <c:pt idx="660">
                  <c:v>5.3509687500000007</c:v>
                </c:pt>
                <c:pt idx="661">
                  <c:v>5.3653874999999998</c:v>
                </c:pt>
                <c:pt idx="662">
                  <c:v>5.2565187499999997</c:v>
                </c:pt>
                <c:pt idx="663">
                  <c:v>5.0792312500000003</c:v>
                </c:pt>
                <c:pt idx="664">
                  <c:v>4.92273125</c:v>
                </c:pt>
                <c:pt idx="665">
                  <c:v>4.8532125000000015</c:v>
                </c:pt>
                <c:pt idx="666">
                  <c:v>4.9212000000000007</c:v>
                </c:pt>
                <c:pt idx="667">
                  <c:v>5.1001624999999988</c:v>
                </c:pt>
                <c:pt idx="668">
                  <c:v>5.2471874999999999</c:v>
                </c:pt>
                <c:pt idx="669">
                  <c:v>5.2862562500000001</c:v>
                </c:pt>
                <c:pt idx="670">
                  <c:v>5.2828625000000002</c:v>
                </c:pt>
                <c:pt idx="671">
                  <c:v>5.28210625</c:v>
                </c:pt>
                <c:pt idx="672">
                  <c:v>5.2814437500000002</c:v>
                </c:pt>
                <c:pt idx="673">
                  <c:v>5.2396125000000007</c:v>
                </c:pt>
                <c:pt idx="674">
                  <c:v>5.1639437499999996</c:v>
                </c:pt>
                <c:pt idx="675">
                  <c:v>5.1180062500000005</c:v>
                </c:pt>
                <c:pt idx="676">
                  <c:v>5.1245687500000008</c:v>
                </c:pt>
                <c:pt idx="677">
                  <c:v>5.1999687499999991</c:v>
                </c:pt>
                <c:pt idx="678">
                  <c:v>5.3153000000000006</c:v>
                </c:pt>
                <c:pt idx="679">
                  <c:v>5.4298124999999997</c:v>
                </c:pt>
                <c:pt idx="680">
                  <c:v>5.5693062500000003</c:v>
                </c:pt>
                <c:pt idx="681">
                  <c:v>5.74465</c:v>
                </c:pt>
                <c:pt idx="682">
                  <c:v>5.9402812499999991</c:v>
                </c:pt>
                <c:pt idx="683">
                  <c:v>6.1267999999999994</c:v>
                </c:pt>
                <c:pt idx="684">
                  <c:v>6.2490375000000009</c:v>
                </c:pt>
                <c:pt idx="685">
                  <c:v>6.3022749999999998</c:v>
                </c:pt>
                <c:pt idx="686">
                  <c:v>6.2851124999999994</c:v>
                </c:pt>
                <c:pt idx="687">
                  <c:v>6.2500125000000004</c:v>
                </c:pt>
                <c:pt idx="688">
                  <c:v>6.2358062499999996</c:v>
                </c:pt>
                <c:pt idx="689">
                  <c:v>6.2357187500000002</c:v>
                </c:pt>
                <c:pt idx="690">
                  <c:v>6.2262500000000003</c:v>
                </c:pt>
                <c:pt idx="691">
                  <c:v>6.2011312500000004</c:v>
                </c:pt>
                <c:pt idx="692">
                  <c:v>6.190925</c:v>
                </c:pt>
                <c:pt idx="693">
                  <c:v>6.1807125000000003</c:v>
                </c:pt>
                <c:pt idx="694">
                  <c:v>6.0923437500000004</c:v>
                </c:pt>
                <c:pt idx="695">
                  <c:v>5.9838187500000002</c:v>
                </c:pt>
                <c:pt idx="696">
                  <c:v>5.9762374999999999</c:v>
                </c:pt>
                <c:pt idx="697">
                  <c:v>6.0056062500000005</c:v>
                </c:pt>
                <c:pt idx="698">
                  <c:v>6.0059624999999999</c:v>
                </c:pt>
                <c:pt idx="699">
                  <c:v>5.9529250000000005</c:v>
                </c:pt>
                <c:pt idx="700">
                  <c:v>5.8339062500000001</c:v>
                </c:pt>
                <c:pt idx="701">
                  <c:v>5.6785687500000002</c:v>
                </c:pt>
                <c:pt idx="702">
                  <c:v>5.6036187500000008</c:v>
                </c:pt>
                <c:pt idx="703">
                  <c:v>5.6202937500000001</c:v>
                </c:pt>
                <c:pt idx="704">
                  <c:v>5.6531812499999994</c:v>
                </c:pt>
                <c:pt idx="705">
                  <c:v>5.68129375</c:v>
                </c:pt>
                <c:pt idx="706">
                  <c:v>5.6789687500000001</c:v>
                </c:pt>
                <c:pt idx="707">
                  <c:v>5.656406249999999</c:v>
                </c:pt>
                <c:pt idx="708">
                  <c:v>5.6136499999999998</c:v>
                </c:pt>
                <c:pt idx="709">
                  <c:v>5.5479374999999989</c:v>
                </c:pt>
                <c:pt idx="710">
                  <c:v>5.4560374999999999</c:v>
                </c:pt>
                <c:pt idx="711">
                  <c:v>5.378775000000001</c:v>
                </c:pt>
                <c:pt idx="712">
                  <c:v>5.3474937499999999</c:v>
                </c:pt>
                <c:pt idx="713">
                  <c:v>5.3748875000000007</c:v>
                </c:pt>
                <c:pt idx="714">
                  <c:v>5.4498875000000009</c:v>
                </c:pt>
                <c:pt idx="715">
                  <c:v>5.5634874999999999</c:v>
                </c:pt>
                <c:pt idx="716">
                  <c:v>5.6583000000000006</c:v>
                </c:pt>
                <c:pt idx="717">
                  <c:v>5.6909124999999996</c:v>
                </c:pt>
                <c:pt idx="718">
                  <c:v>5.6818249999999999</c:v>
                </c:pt>
                <c:pt idx="719">
                  <c:v>5.66226875</c:v>
                </c:pt>
                <c:pt idx="720">
                  <c:v>5.6335125000000001</c:v>
                </c:pt>
                <c:pt idx="721">
                  <c:v>5.5972125000000004</c:v>
                </c:pt>
                <c:pt idx="722">
                  <c:v>5.5682124999999987</c:v>
                </c:pt>
                <c:pt idx="723">
                  <c:v>5.5687062500000009</c:v>
                </c:pt>
                <c:pt idx="724">
                  <c:v>5.6173000000000002</c:v>
                </c:pt>
                <c:pt idx="725">
                  <c:v>5.6940375000000003</c:v>
                </c:pt>
                <c:pt idx="726">
                  <c:v>5.7839812499999992</c:v>
                </c:pt>
                <c:pt idx="727">
                  <c:v>5.8913250000000001</c:v>
                </c:pt>
                <c:pt idx="728">
                  <c:v>5.9852687500000004</c:v>
                </c:pt>
                <c:pt idx="729">
                  <c:v>6.0926562500000001</c:v>
                </c:pt>
                <c:pt idx="730">
                  <c:v>6.2420062500000002</c:v>
                </c:pt>
                <c:pt idx="731">
                  <c:v>6.4190749999999994</c:v>
                </c:pt>
                <c:pt idx="732">
                  <c:v>6.5677312499999996</c:v>
                </c:pt>
                <c:pt idx="733">
                  <c:v>6.6042874999999999</c:v>
                </c:pt>
                <c:pt idx="734">
                  <c:v>6.5276125</c:v>
                </c:pt>
                <c:pt idx="735">
                  <c:v>6.4360312500000001</c:v>
                </c:pt>
                <c:pt idx="736">
                  <c:v>6.3768562499999994</c:v>
                </c:pt>
                <c:pt idx="737">
                  <c:v>6.3656375000000001</c:v>
                </c:pt>
                <c:pt idx="738">
                  <c:v>6.4524937500000004</c:v>
                </c:pt>
                <c:pt idx="739">
                  <c:v>6.6458062499999997</c:v>
                </c:pt>
                <c:pt idx="740">
                  <c:v>6.8903437499999995</c:v>
                </c:pt>
                <c:pt idx="741">
                  <c:v>7.04165625</c:v>
                </c:pt>
                <c:pt idx="742">
                  <c:v>7.0409062499999999</c:v>
                </c:pt>
                <c:pt idx="743">
                  <c:v>6.9475000000000007</c:v>
                </c:pt>
                <c:pt idx="744">
                  <c:v>6.8608375000000006</c:v>
                </c:pt>
                <c:pt idx="745">
                  <c:v>6.8513249999999992</c:v>
                </c:pt>
                <c:pt idx="746">
                  <c:v>6.9036687499999996</c:v>
                </c:pt>
                <c:pt idx="747">
                  <c:v>6.99125</c:v>
                </c:pt>
                <c:pt idx="748">
                  <c:v>7.0746500000000001</c:v>
                </c:pt>
                <c:pt idx="749">
                  <c:v>7.1624749999999997</c:v>
                </c:pt>
                <c:pt idx="750">
                  <c:v>7.275599999999999</c:v>
                </c:pt>
                <c:pt idx="751">
                  <c:v>7.4119499999999992</c:v>
                </c:pt>
                <c:pt idx="752">
                  <c:v>7.5333249999999996</c:v>
                </c:pt>
                <c:pt idx="753">
                  <c:v>7.5895312500000003</c:v>
                </c:pt>
                <c:pt idx="754">
                  <c:v>7.6074687499999998</c:v>
                </c:pt>
                <c:pt idx="755">
                  <c:v>7.63176875</c:v>
                </c:pt>
                <c:pt idx="756">
                  <c:v>7.6892812500000005</c:v>
                </c:pt>
                <c:pt idx="757">
                  <c:v>7.8255999999999997</c:v>
                </c:pt>
                <c:pt idx="758">
                  <c:v>8.0221124999999986</c:v>
                </c:pt>
                <c:pt idx="759">
                  <c:v>8.1903937499999984</c:v>
                </c:pt>
                <c:pt idx="760">
                  <c:v>8.2808499999999992</c:v>
                </c:pt>
                <c:pt idx="761">
                  <c:v>8.2753125000000001</c:v>
                </c:pt>
                <c:pt idx="762">
                  <c:v>8.1825875000000021</c:v>
                </c:pt>
                <c:pt idx="763">
                  <c:v>8.0272562500000006</c:v>
                </c:pt>
                <c:pt idx="764">
                  <c:v>7.8588374999999999</c:v>
                </c:pt>
                <c:pt idx="765">
                  <c:v>7.7165375000000003</c:v>
                </c:pt>
                <c:pt idx="766">
                  <c:v>7.5956437500000007</c:v>
                </c:pt>
                <c:pt idx="767">
                  <c:v>7.4412562500000003</c:v>
                </c:pt>
                <c:pt idx="768">
                  <c:v>7.2916624999999993</c:v>
                </c:pt>
                <c:pt idx="769">
                  <c:v>7.2437687500000001</c:v>
                </c:pt>
                <c:pt idx="770">
                  <c:v>7.3153500000000005</c:v>
                </c:pt>
                <c:pt idx="771">
                  <c:v>7.4702812499999993</c:v>
                </c:pt>
                <c:pt idx="772">
                  <c:v>7.6388125000000002</c:v>
                </c:pt>
                <c:pt idx="773">
                  <c:v>7.7563249999999995</c:v>
                </c:pt>
                <c:pt idx="774">
                  <c:v>7.7973437499999987</c:v>
                </c:pt>
                <c:pt idx="775">
                  <c:v>7.7596875000000001</c:v>
                </c:pt>
                <c:pt idx="776">
                  <c:v>7.6627500000000008</c:v>
                </c:pt>
                <c:pt idx="777">
                  <c:v>7.57306875</c:v>
                </c:pt>
                <c:pt idx="778">
                  <c:v>7.5202749999999998</c:v>
                </c:pt>
                <c:pt idx="779">
                  <c:v>7.5416249999999998</c:v>
                </c:pt>
                <c:pt idx="780">
                  <c:v>7.6704937500000003</c:v>
                </c:pt>
                <c:pt idx="781">
                  <c:v>7.8644000000000007</c:v>
                </c:pt>
                <c:pt idx="782">
                  <c:v>8.0278187499999998</c:v>
                </c:pt>
                <c:pt idx="783">
                  <c:v>8.1177250000000001</c:v>
                </c:pt>
                <c:pt idx="784">
                  <c:v>8.1368250000000018</c:v>
                </c:pt>
                <c:pt idx="785">
                  <c:v>8.1117875000000002</c:v>
                </c:pt>
                <c:pt idx="786">
                  <c:v>8.0784249999999993</c:v>
                </c:pt>
                <c:pt idx="787">
                  <c:v>8.0188312499999999</c:v>
                </c:pt>
                <c:pt idx="788">
                  <c:v>7.9328374999999998</c:v>
                </c:pt>
                <c:pt idx="789">
                  <c:v>7.7985249999999997</c:v>
                </c:pt>
                <c:pt idx="790">
                  <c:v>7.6282750000000004</c:v>
                </c:pt>
                <c:pt idx="791">
                  <c:v>7.4736562500000012</c:v>
                </c:pt>
                <c:pt idx="792">
                  <c:v>7.3647625000000012</c:v>
                </c:pt>
                <c:pt idx="793">
                  <c:v>7.3060124999999987</c:v>
                </c:pt>
                <c:pt idx="794">
                  <c:v>7.2368062500000008</c:v>
                </c:pt>
                <c:pt idx="795">
                  <c:v>7.124756249999999</c:v>
                </c:pt>
                <c:pt idx="796">
                  <c:v>7.0065625000000011</c:v>
                </c:pt>
                <c:pt idx="797">
                  <c:v>6.9072562500000005</c:v>
                </c:pt>
                <c:pt idx="798">
                  <c:v>6.7847375000000012</c:v>
                </c:pt>
                <c:pt idx="799">
                  <c:v>6.6567375000000011</c:v>
                </c:pt>
                <c:pt idx="800">
                  <c:v>6.59575625</c:v>
                </c:pt>
                <c:pt idx="801">
                  <c:v>6.6607000000000003</c:v>
                </c:pt>
                <c:pt idx="802">
                  <c:v>6.7514062500000005</c:v>
                </c:pt>
                <c:pt idx="803">
                  <c:v>6.7713249999999992</c:v>
                </c:pt>
                <c:pt idx="804">
                  <c:v>6.7047499999999998</c:v>
                </c:pt>
                <c:pt idx="805">
                  <c:v>6.5966562499999997</c:v>
                </c:pt>
                <c:pt idx="806">
                  <c:v>6.4995999999999992</c:v>
                </c:pt>
                <c:pt idx="807">
                  <c:v>6.4327375</c:v>
                </c:pt>
                <c:pt idx="808">
                  <c:v>6.4167000000000005</c:v>
                </c:pt>
                <c:pt idx="809">
                  <c:v>6.4362562500000005</c:v>
                </c:pt>
                <c:pt idx="810">
                  <c:v>6.5033812500000003</c:v>
                </c:pt>
                <c:pt idx="811">
                  <c:v>6.6195125000000008</c:v>
                </c:pt>
                <c:pt idx="812">
                  <c:v>6.7009562499999999</c:v>
                </c:pt>
                <c:pt idx="813">
                  <c:v>6.7247562499999995</c:v>
                </c:pt>
                <c:pt idx="814">
                  <c:v>6.7368874999999999</c:v>
                </c:pt>
                <c:pt idx="815">
                  <c:v>6.7988750000000007</c:v>
                </c:pt>
                <c:pt idx="816">
                  <c:v>6.8810499999999992</c:v>
                </c:pt>
                <c:pt idx="817">
                  <c:v>6.9328937500000007</c:v>
                </c:pt>
                <c:pt idx="818">
                  <c:v>6.9275500000000001</c:v>
                </c:pt>
                <c:pt idx="819">
                  <c:v>6.8616062499999995</c:v>
                </c:pt>
                <c:pt idx="820">
                  <c:v>6.7312312500000004</c:v>
                </c:pt>
                <c:pt idx="821">
                  <c:v>6.5605312500000013</c:v>
                </c:pt>
                <c:pt idx="822">
                  <c:v>6.3825812499999994</c:v>
                </c:pt>
                <c:pt idx="823">
                  <c:v>6.2515874999999994</c:v>
                </c:pt>
                <c:pt idx="824">
                  <c:v>6.1789562499999997</c:v>
                </c:pt>
                <c:pt idx="825">
                  <c:v>6.1215687499999998</c:v>
                </c:pt>
                <c:pt idx="826">
                  <c:v>6.0551312499999987</c:v>
                </c:pt>
                <c:pt idx="827">
                  <c:v>6.00104375</c:v>
                </c:pt>
                <c:pt idx="828">
                  <c:v>5.9421687499999996</c:v>
                </c:pt>
                <c:pt idx="829">
                  <c:v>5.87261875</c:v>
                </c:pt>
                <c:pt idx="830">
                  <c:v>5.8261687500000008</c:v>
                </c:pt>
                <c:pt idx="831">
                  <c:v>5.8336812500000006</c:v>
                </c:pt>
                <c:pt idx="832">
                  <c:v>5.8440937499999999</c:v>
                </c:pt>
                <c:pt idx="833">
                  <c:v>5.8665499999999993</c:v>
                </c:pt>
                <c:pt idx="834">
                  <c:v>5.9004437500000009</c:v>
                </c:pt>
                <c:pt idx="835">
                  <c:v>5.8852937500000007</c:v>
                </c:pt>
                <c:pt idx="836">
                  <c:v>5.8093624999999998</c:v>
                </c:pt>
                <c:pt idx="837">
                  <c:v>5.7162875</c:v>
                </c:pt>
                <c:pt idx="838">
                  <c:v>5.6462562499999995</c:v>
                </c:pt>
                <c:pt idx="839">
                  <c:v>5.5705062500000002</c:v>
                </c:pt>
                <c:pt idx="840">
                  <c:v>5.4996687499999988</c:v>
                </c:pt>
                <c:pt idx="841">
                  <c:v>5.4794624999999995</c:v>
                </c:pt>
                <c:pt idx="842">
                  <c:v>5.5238750000000003</c:v>
                </c:pt>
                <c:pt idx="843">
                  <c:v>5.5941562500000002</c:v>
                </c:pt>
                <c:pt idx="844">
                  <c:v>5.6611250000000002</c:v>
                </c:pt>
                <c:pt idx="845">
                  <c:v>5.7221125000000006</c:v>
                </c:pt>
                <c:pt idx="846">
                  <c:v>5.7529312500000005</c:v>
                </c:pt>
                <c:pt idx="847">
                  <c:v>5.7678250000000002</c:v>
                </c:pt>
                <c:pt idx="848">
                  <c:v>5.8176562499999989</c:v>
                </c:pt>
                <c:pt idx="849">
                  <c:v>5.9094687499999985</c:v>
                </c:pt>
                <c:pt idx="850">
                  <c:v>5.9387812499999999</c:v>
                </c:pt>
                <c:pt idx="851">
                  <c:v>5.8053187500000005</c:v>
                </c:pt>
                <c:pt idx="852">
                  <c:v>5.5645124999999993</c:v>
                </c:pt>
                <c:pt idx="853">
                  <c:v>5.3527187500000002</c:v>
                </c:pt>
                <c:pt idx="854">
                  <c:v>5.2244375000000005</c:v>
                </c:pt>
                <c:pt idx="855">
                  <c:v>5.1868375000000002</c:v>
                </c:pt>
                <c:pt idx="856">
                  <c:v>5.18798125</c:v>
                </c:pt>
                <c:pt idx="857">
                  <c:v>5.2127499999999998</c:v>
                </c:pt>
                <c:pt idx="858">
                  <c:v>5.2496499999999999</c:v>
                </c:pt>
                <c:pt idx="859">
                  <c:v>5.2898937500000001</c:v>
                </c:pt>
                <c:pt idx="860">
                  <c:v>5.3012687500000002</c:v>
                </c:pt>
                <c:pt idx="861">
                  <c:v>5.2555562499999997</c:v>
                </c:pt>
                <c:pt idx="862">
                  <c:v>5.1210687499999992</c:v>
                </c:pt>
                <c:pt idx="863">
                  <c:v>4.9118187500000001</c:v>
                </c:pt>
                <c:pt idx="864">
                  <c:v>4.6579062499999999</c:v>
                </c:pt>
                <c:pt idx="865">
                  <c:v>4.3949312500000008</c:v>
                </c:pt>
                <c:pt idx="866">
                  <c:v>4.1547937499999996</c:v>
                </c:pt>
                <c:pt idx="867">
                  <c:v>3.9831062500000005</c:v>
                </c:pt>
                <c:pt idx="868">
                  <c:v>3.8525812500000001</c:v>
                </c:pt>
                <c:pt idx="869">
                  <c:v>3.7795000000000005</c:v>
                </c:pt>
                <c:pt idx="870">
                  <c:v>3.7786374999999999</c:v>
                </c:pt>
                <c:pt idx="871">
                  <c:v>3.8340437500000002</c:v>
                </c:pt>
                <c:pt idx="872">
                  <c:v>3.9372499999999997</c:v>
                </c:pt>
                <c:pt idx="873">
                  <c:v>4.0110062499999994</c:v>
                </c:pt>
                <c:pt idx="874">
                  <c:v>4.0264749999999996</c:v>
                </c:pt>
                <c:pt idx="875">
                  <c:v>4.0325687500000003</c:v>
                </c:pt>
                <c:pt idx="876">
                  <c:v>4.0591124999999995</c:v>
                </c:pt>
                <c:pt idx="877">
                  <c:v>4.0694999999999997</c:v>
                </c:pt>
                <c:pt idx="878">
                  <c:v>4.0193562500000004</c:v>
                </c:pt>
                <c:pt idx="879">
                  <c:v>3.9527749999999999</c:v>
                </c:pt>
                <c:pt idx="880">
                  <c:v>3.9032749999999998</c:v>
                </c:pt>
                <c:pt idx="881">
                  <c:v>3.8735249999999999</c:v>
                </c:pt>
                <c:pt idx="882">
                  <c:v>3.84669375</c:v>
                </c:pt>
                <c:pt idx="883">
                  <c:v>3.8023625000000005</c:v>
                </c:pt>
                <c:pt idx="884">
                  <c:v>3.76065</c:v>
                </c:pt>
                <c:pt idx="885">
                  <c:v>3.7621562500000003</c:v>
                </c:pt>
                <c:pt idx="886">
                  <c:v>3.7688374999999996</c:v>
                </c:pt>
                <c:pt idx="887">
                  <c:v>3.7167000000000003</c:v>
                </c:pt>
                <c:pt idx="888">
                  <c:v>3.6345812500000001</c:v>
                </c:pt>
                <c:pt idx="889">
                  <c:v>3.6211000000000002</c:v>
                </c:pt>
                <c:pt idx="890">
                  <c:v>3.6961374999999999</c:v>
                </c:pt>
                <c:pt idx="891">
                  <c:v>3.7606124999999997</c:v>
                </c:pt>
                <c:pt idx="892">
                  <c:v>3.7791125000000001</c:v>
                </c:pt>
                <c:pt idx="893">
                  <c:v>3.7382250000000004</c:v>
                </c:pt>
                <c:pt idx="894">
                  <c:v>3.6333874999999995</c:v>
                </c:pt>
                <c:pt idx="895">
                  <c:v>3.4999875</c:v>
                </c:pt>
                <c:pt idx="896">
                  <c:v>3.3811500000000003</c:v>
                </c:pt>
                <c:pt idx="897">
                  <c:v>3.2761812499999996</c:v>
                </c:pt>
                <c:pt idx="898">
                  <c:v>3.1815875</c:v>
                </c:pt>
                <c:pt idx="899">
                  <c:v>3.0951312500000006</c:v>
                </c:pt>
                <c:pt idx="900">
                  <c:v>3.0061749999999994</c:v>
                </c:pt>
                <c:pt idx="901">
                  <c:v>2.9167062499999994</c:v>
                </c:pt>
                <c:pt idx="902">
                  <c:v>2.8404000000000003</c:v>
                </c:pt>
                <c:pt idx="903">
                  <c:v>2.7796124999999998</c:v>
                </c:pt>
                <c:pt idx="904">
                  <c:v>2.7587312500000003</c:v>
                </c:pt>
                <c:pt idx="905">
                  <c:v>2.7849874999999997</c:v>
                </c:pt>
                <c:pt idx="906">
                  <c:v>2.8536250000000001</c:v>
                </c:pt>
                <c:pt idx="907">
                  <c:v>2.9106937500000005</c:v>
                </c:pt>
                <c:pt idx="908">
                  <c:v>2.9490062500000001</c:v>
                </c:pt>
                <c:pt idx="909">
                  <c:v>2.9526625000000006</c:v>
                </c:pt>
                <c:pt idx="910">
                  <c:v>2.87148125</c:v>
                </c:pt>
                <c:pt idx="911">
                  <c:v>2.7213812500000003</c:v>
                </c:pt>
                <c:pt idx="912">
                  <c:v>2.5625124999999995</c:v>
                </c:pt>
                <c:pt idx="913">
                  <c:v>2.42245</c:v>
                </c:pt>
                <c:pt idx="914">
                  <c:v>2.3093625000000002</c:v>
                </c:pt>
                <c:pt idx="915">
                  <c:v>2.1698625000000002</c:v>
                </c:pt>
                <c:pt idx="916">
                  <c:v>1.9983437499999999</c:v>
                </c:pt>
                <c:pt idx="917">
                  <c:v>1.8451312499999999</c:v>
                </c:pt>
                <c:pt idx="918">
                  <c:v>1.7290687499999997</c:v>
                </c:pt>
                <c:pt idx="919">
                  <c:v>1.6267499999999999</c:v>
                </c:pt>
                <c:pt idx="920">
                  <c:v>1.5312812499999999</c:v>
                </c:pt>
                <c:pt idx="921">
                  <c:v>1.4190999999999998</c:v>
                </c:pt>
                <c:pt idx="922">
                  <c:v>1.30543125</c:v>
                </c:pt>
                <c:pt idx="923">
                  <c:v>1.2022937499999999</c:v>
                </c:pt>
                <c:pt idx="924">
                  <c:v>1.09585625</c:v>
                </c:pt>
                <c:pt idx="925">
                  <c:v>0.99471250000000011</c:v>
                </c:pt>
                <c:pt idx="926">
                  <c:v>0.91899999999999982</c:v>
                </c:pt>
                <c:pt idx="927">
                  <c:v>0.88131874999999993</c:v>
                </c:pt>
                <c:pt idx="928">
                  <c:v>0.88588124999999984</c:v>
                </c:pt>
                <c:pt idx="929">
                  <c:v>0.89870625000000004</c:v>
                </c:pt>
                <c:pt idx="930">
                  <c:v>0.84924375000000007</c:v>
                </c:pt>
                <c:pt idx="931">
                  <c:v>0.6907375</c:v>
                </c:pt>
                <c:pt idx="932">
                  <c:v>0.50468124999999997</c:v>
                </c:pt>
                <c:pt idx="933">
                  <c:v>0.34209375000000003</c:v>
                </c:pt>
                <c:pt idx="934">
                  <c:v>0.26524999999999987</c:v>
                </c:pt>
                <c:pt idx="935">
                  <c:v>0.25627499999999998</c:v>
                </c:pt>
                <c:pt idx="936">
                  <c:v>0.25437500000000013</c:v>
                </c:pt>
                <c:pt idx="937">
                  <c:v>0.22093750000000001</c:v>
                </c:pt>
                <c:pt idx="938">
                  <c:v>0.16907499999999986</c:v>
                </c:pt>
                <c:pt idx="939">
                  <c:v>9.5531249999999956E-2</c:v>
                </c:pt>
                <c:pt idx="940">
                  <c:v>2.0600000000000174E-2</c:v>
                </c:pt>
                <c:pt idx="941">
                  <c:v>-7.2912499999999714E-2</c:v>
                </c:pt>
                <c:pt idx="942">
                  <c:v>-0.18754999999999966</c:v>
                </c:pt>
                <c:pt idx="943">
                  <c:v>-0.27572499999999989</c:v>
                </c:pt>
                <c:pt idx="944">
                  <c:v>-0.30853749999999969</c:v>
                </c:pt>
                <c:pt idx="945">
                  <c:v>-0.26579374999999972</c:v>
                </c:pt>
                <c:pt idx="946">
                  <c:v>-0.16926249999999976</c:v>
                </c:pt>
                <c:pt idx="947">
                  <c:v>-7.2806249999999961E-2</c:v>
                </c:pt>
                <c:pt idx="948">
                  <c:v>9.1624999999998513E-3</c:v>
                </c:pt>
                <c:pt idx="949">
                  <c:v>2.1862500000000007E-2</c:v>
                </c:pt>
                <c:pt idx="950">
                  <c:v>-6.7287499999999945E-2</c:v>
                </c:pt>
                <c:pt idx="951">
                  <c:v>-0.18316874999999999</c:v>
                </c:pt>
                <c:pt idx="952">
                  <c:v>-0.25877500000000009</c:v>
                </c:pt>
                <c:pt idx="953">
                  <c:v>-0.32718125000000042</c:v>
                </c:pt>
                <c:pt idx="954">
                  <c:v>-0.43595000000000028</c:v>
                </c:pt>
                <c:pt idx="955">
                  <c:v>-0.58319375000000018</c:v>
                </c:pt>
                <c:pt idx="956">
                  <c:v>-0.7098374999999999</c:v>
                </c:pt>
                <c:pt idx="957">
                  <c:v>-0.79800625000000025</c:v>
                </c:pt>
                <c:pt idx="958">
                  <c:v>-0.93117500000000009</c:v>
                </c:pt>
                <c:pt idx="959">
                  <c:v>-1.1435187500000001</c:v>
                </c:pt>
                <c:pt idx="960">
                  <c:v>-1.3132624999999998</c:v>
                </c:pt>
                <c:pt idx="961">
                  <c:v>-1.3661687500000002</c:v>
                </c:pt>
                <c:pt idx="962">
                  <c:v>-1.33821875</c:v>
                </c:pt>
                <c:pt idx="963">
                  <c:v>-1.2807687500000005</c:v>
                </c:pt>
                <c:pt idx="964">
                  <c:v>-1.2448562499999998</c:v>
                </c:pt>
                <c:pt idx="965">
                  <c:v>-1.264975</c:v>
                </c:pt>
                <c:pt idx="966">
                  <c:v>-1.2854937499999999</c:v>
                </c:pt>
                <c:pt idx="967">
                  <c:v>-1.2816187499999998</c:v>
                </c:pt>
                <c:pt idx="968">
                  <c:v>-1.2927374999999999</c:v>
                </c:pt>
                <c:pt idx="969">
                  <c:v>-1.3731812499999998</c:v>
                </c:pt>
                <c:pt idx="970">
                  <c:v>-1.4886312499999999</c:v>
                </c:pt>
                <c:pt idx="971">
                  <c:v>-1.56155</c:v>
                </c:pt>
                <c:pt idx="972">
                  <c:v>-1.57725</c:v>
                </c:pt>
                <c:pt idx="973">
                  <c:v>-1.5399187500000002</c:v>
                </c:pt>
                <c:pt idx="974">
                  <c:v>-1.4649187499999996</c:v>
                </c:pt>
                <c:pt idx="975">
                  <c:v>-1.3986937500000001</c:v>
                </c:pt>
                <c:pt idx="976">
                  <c:v>-1.3835250000000001</c:v>
                </c:pt>
                <c:pt idx="977">
                  <c:v>-1.3847687500000001</c:v>
                </c:pt>
                <c:pt idx="978">
                  <c:v>-1.3782625000000002</c:v>
                </c:pt>
                <c:pt idx="979">
                  <c:v>-1.34653125</c:v>
                </c:pt>
                <c:pt idx="980">
                  <c:v>-1.2758374999999997</c:v>
                </c:pt>
                <c:pt idx="981">
                  <c:v>-1.1793999999999998</c:v>
                </c:pt>
                <c:pt idx="982">
                  <c:v>-1.1021937500000001</c:v>
                </c:pt>
                <c:pt idx="983">
                  <c:v>-1.0852250000000003</c:v>
                </c:pt>
                <c:pt idx="984">
                  <c:v>-1.0816937500000003</c:v>
                </c:pt>
                <c:pt idx="985">
                  <c:v>-1.0688062500000002</c:v>
                </c:pt>
                <c:pt idx="986">
                  <c:v>-1.0552124999999997</c:v>
                </c:pt>
                <c:pt idx="987">
                  <c:v>-1.0813875000000004</c:v>
                </c:pt>
                <c:pt idx="988">
                  <c:v>-1.0981624999999999</c:v>
                </c:pt>
                <c:pt idx="989">
                  <c:v>-1.0784499999999997</c:v>
                </c:pt>
                <c:pt idx="990">
                  <c:v>-1.0567812500000002</c:v>
                </c:pt>
                <c:pt idx="991">
                  <c:v>-1.0630562500000003</c:v>
                </c:pt>
                <c:pt idx="992">
                  <c:v>-1.1311937499999998</c:v>
                </c:pt>
                <c:pt idx="993">
                  <c:v>-1.2766437500000001</c:v>
                </c:pt>
                <c:pt idx="994">
                  <c:v>-1.46101875</c:v>
                </c:pt>
                <c:pt idx="995">
                  <c:v>-1.651975</c:v>
                </c:pt>
                <c:pt idx="996">
                  <c:v>-1.8376750000000002</c:v>
                </c:pt>
                <c:pt idx="997">
                  <c:v>-1.9735687499999999</c:v>
                </c:pt>
                <c:pt idx="998">
                  <c:v>-2.0658875000000001</c:v>
                </c:pt>
                <c:pt idx="999">
                  <c:v>-2.156825</c:v>
                </c:pt>
                <c:pt idx="1000">
                  <c:v>-2.2546750000000002</c:v>
                </c:pt>
                <c:pt idx="1001">
                  <c:v>-2.3078750000000001</c:v>
                </c:pt>
                <c:pt idx="1002">
                  <c:v>-2.2622499999999999</c:v>
                </c:pt>
                <c:pt idx="1003">
                  <c:v>-2.1091749999999996</c:v>
                </c:pt>
                <c:pt idx="1004">
                  <c:v>-1.9224749999999997</c:v>
                </c:pt>
                <c:pt idx="1005">
                  <c:v>-1.7313437500000002</c:v>
                </c:pt>
                <c:pt idx="1006">
                  <c:v>-1.5511312500000001</c:v>
                </c:pt>
                <c:pt idx="1007">
                  <c:v>-1.3750500000000003</c:v>
                </c:pt>
                <c:pt idx="1008">
                  <c:v>-1.2522125</c:v>
                </c:pt>
                <c:pt idx="1009">
                  <c:v>-1.2133874999999998</c:v>
                </c:pt>
                <c:pt idx="1010">
                  <c:v>-1.2528375000000003</c:v>
                </c:pt>
                <c:pt idx="1011">
                  <c:v>-1.3494000000000002</c:v>
                </c:pt>
                <c:pt idx="1012">
                  <c:v>-1.4846937499999999</c:v>
                </c:pt>
                <c:pt idx="1013">
                  <c:v>-1.60584375</c:v>
                </c:pt>
                <c:pt idx="1014">
                  <c:v>-1.7424250000000001</c:v>
                </c:pt>
                <c:pt idx="1015">
                  <c:v>-1.9142875000000001</c:v>
                </c:pt>
                <c:pt idx="1016">
                  <c:v>-2.0930375000000003</c:v>
                </c:pt>
                <c:pt idx="1017">
                  <c:v>-2.2561999999999998</c:v>
                </c:pt>
                <c:pt idx="1018">
                  <c:v>-2.38</c:v>
                </c:pt>
                <c:pt idx="1019">
                  <c:v>-2.4621875000000002</c:v>
                </c:pt>
                <c:pt idx="1020">
                  <c:v>-2.5188687500000002</c:v>
                </c:pt>
                <c:pt idx="1021">
                  <c:v>-2.5190187499999999</c:v>
                </c:pt>
                <c:pt idx="1022">
                  <c:v>-2.4070125</c:v>
                </c:pt>
                <c:pt idx="1023">
                  <c:v>-2.1976249999999999</c:v>
                </c:pt>
                <c:pt idx="1024">
                  <c:v>-2.0028312499999998</c:v>
                </c:pt>
                <c:pt idx="1025">
                  <c:v>-1.8668999999999998</c:v>
                </c:pt>
                <c:pt idx="1026">
                  <c:v>-1.7994000000000003</c:v>
                </c:pt>
                <c:pt idx="1027">
                  <c:v>-1.7575500000000002</c:v>
                </c:pt>
                <c:pt idx="1028">
                  <c:v>-1.6939187499999995</c:v>
                </c:pt>
                <c:pt idx="1029">
                  <c:v>-1.65556875</c:v>
                </c:pt>
                <c:pt idx="1030">
                  <c:v>-1.6614874999999998</c:v>
                </c:pt>
                <c:pt idx="1031">
                  <c:v>-1.7004312499999998</c:v>
                </c:pt>
                <c:pt idx="1032">
                  <c:v>-1.7447499999999998</c:v>
                </c:pt>
                <c:pt idx="1033">
                  <c:v>-1.7576499999999997</c:v>
                </c:pt>
                <c:pt idx="1034">
                  <c:v>-1.7561437499999997</c:v>
                </c:pt>
                <c:pt idx="1035">
                  <c:v>-1.7837312499999998</c:v>
                </c:pt>
                <c:pt idx="1036">
                  <c:v>-1.8498312500000003</c:v>
                </c:pt>
                <c:pt idx="1037">
                  <c:v>-1.9184687500000004</c:v>
                </c:pt>
                <c:pt idx="1038">
                  <c:v>-1.9491625000000001</c:v>
                </c:pt>
                <c:pt idx="1039">
                  <c:v>-1.9456125000000002</c:v>
                </c:pt>
                <c:pt idx="1040">
                  <c:v>-1.9351875000000001</c:v>
                </c:pt>
                <c:pt idx="1041">
                  <c:v>-1.9595374999999999</c:v>
                </c:pt>
                <c:pt idx="1042">
                  <c:v>-2.0474937500000006</c:v>
                </c:pt>
                <c:pt idx="1043">
                  <c:v>-2.21665</c:v>
                </c:pt>
                <c:pt idx="1044">
                  <c:v>-2.4436749999999994</c:v>
                </c:pt>
                <c:pt idx="1045">
                  <c:v>-2.6686687500000001</c:v>
                </c:pt>
                <c:pt idx="1046">
                  <c:v>-2.8278500000000006</c:v>
                </c:pt>
                <c:pt idx="1047">
                  <c:v>-2.9080750000000002</c:v>
                </c:pt>
                <c:pt idx="1048">
                  <c:v>-2.9100625</c:v>
                </c:pt>
                <c:pt idx="1049">
                  <c:v>-2.84554375</c:v>
                </c:pt>
                <c:pt idx="1050">
                  <c:v>-2.7988499999999998</c:v>
                </c:pt>
                <c:pt idx="1051">
                  <c:v>-2.8052812500000002</c:v>
                </c:pt>
                <c:pt idx="1052">
                  <c:v>-2.8401125</c:v>
                </c:pt>
                <c:pt idx="1053">
                  <c:v>-2.8854125000000002</c:v>
                </c:pt>
                <c:pt idx="1054">
                  <c:v>-2.8982625000000004</c:v>
                </c:pt>
                <c:pt idx="1055">
                  <c:v>-2.9023249999999998</c:v>
                </c:pt>
                <c:pt idx="1056">
                  <c:v>-2.9795999999999996</c:v>
                </c:pt>
                <c:pt idx="1057">
                  <c:v>-3.0800000000000005</c:v>
                </c:pt>
                <c:pt idx="1058">
                  <c:v>-3.1110875000000004</c:v>
                </c:pt>
                <c:pt idx="1059">
                  <c:v>-3.0460874999999996</c:v>
                </c:pt>
                <c:pt idx="1060">
                  <c:v>-2.946475</c:v>
                </c:pt>
                <c:pt idx="1061">
                  <c:v>-2.8704000000000001</c:v>
                </c:pt>
                <c:pt idx="1062">
                  <c:v>-2.8328249999999997</c:v>
                </c:pt>
                <c:pt idx="1063">
                  <c:v>-2.8371124999999999</c:v>
                </c:pt>
                <c:pt idx="1064">
                  <c:v>-2.8888750000000001</c:v>
                </c:pt>
                <c:pt idx="1065">
                  <c:v>-2.9780125000000002</c:v>
                </c:pt>
                <c:pt idx="1066">
                  <c:v>-3.1153187500000001</c:v>
                </c:pt>
                <c:pt idx="1067">
                  <c:v>-3.2249625000000002</c:v>
                </c:pt>
                <c:pt idx="1068">
                  <c:v>-3.2378687500000005</c:v>
                </c:pt>
                <c:pt idx="1069">
                  <c:v>-3.1570187499999998</c:v>
                </c:pt>
                <c:pt idx="1070">
                  <c:v>-3.0033000000000003</c:v>
                </c:pt>
                <c:pt idx="1071">
                  <c:v>-2.8190687500000005</c:v>
                </c:pt>
                <c:pt idx="1072">
                  <c:v>-2.7271624999999995</c:v>
                </c:pt>
                <c:pt idx="1073">
                  <c:v>-2.7569312500000005</c:v>
                </c:pt>
                <c:pt idx="1074">
                  <c:v>-2.8615499999999994</c:v>
                </c:pt>
                <c:pt idx="1075">
                  <c:v>-2.9779374999999999</c:v>
                </c:pt>
                <c:pt idx="1076">
                  <c:v>-3.0973437499999994</c:v>
                </c:pt>
                <c:pt idx="1077">
                  <c:v>-3.2237937500000005</c:v>
                </c:pt>
                <c:pt idx="1078">
                  <c:v>-3.3611187500000002</c:v>
                </c:pt>
                <c:pt idx="1079">
                  <c:v>-3.487225</c:v>
                </c:pt>
                <c:pt idx="1080">
                  <c:v>-3.5478812499999997</c:v>
                </c:pt>
                <c:pt idx="1081">
                  <c:v>-3.5003875</c:v>
                </c:pt>
                <c:pt idx="1082">
                  <c:v>-3.3573624999999998</c:v>
                </c:pt>
                <c:pt idx="1083">
                  <c:v>-3.2275749999999999</c:v>
                </c:pt>
                <c:pt idx="1084">
                  <c:v>-3.18988125</c:v>
                </c:pt>
                <c:pt idx="1085">
                  <c:v>-3.213225</c:v>
                </c:pt>
                <c:pt idx="1086">
                  <c:v>-3.2523562499999987</c:v>
                </c:pt>
                <c:pt idx="1087">
                  <c:v>-3.2231187499999998</c:v>
                </c:pt>
                <c:pt idx="1088">
                  <c:v>-3.1259312500000003</c:v>
                </c:pt>
                <c:pt idx="1089">
                  <c:v>-3.0773562499999993</c:v>
                </c:pt>
                <c:pt idx="1090">
                  <c:v>-3.1455812500000002</c:v>
                </c:pt>
                <c:pt idx="1091">
                  <c:v>-3.3008124999999993</c:v>
                </c:pt>
                <c:pt idx="1092">
                  <c:v>-3.4687562500000002</c:v>
                </c:pt>
                <c:pt idx="1093">
                  <c:v>-3.6198562500000007</c:v>
                </c:pt>
                <c:pt idx="1094">
                  <c:v>-3.7436000000000003</c:v>
                </c:pt>
                <c:pt idx="1095">
                  <c:v>-3.8608124999999993</c:v>
                </c:pt>
                <c:pt idx="1096">
                  <c:v>-4.0052687499999999</c:v>
                </c:pt>
                <c:pt idx="1097">
                  <c:v>-4.1527062499999996</c:v>
                </c:pt>
                <c:pt idx="1098">
                  <c:v>-4.2896625000000004</c:v>
                </c:pt>
                <c:pt idx="1099">
                  <c:v>-4.3681875000000003</c:v>
                </c:pt>
                <c:pt idx="1100">
                  <c:v>-4.3500124999999992</c:v>
                </c:pt>
                <c:pt idx="1101">
                  <c:v>-4.2503437500000008</c:v>
                </c:pt>
                <c:pt idx="1102">
                  <c:v>-4.0973812499999998</c:v>
                </c:pt>
                <c:pt idx="1103">
                  <c:v>-3.9641624999999991</c:v>
                </c:pt>
                <c:pt idx="1104">
                  <c:v>-3.9194500000000003</c:v>
                </c:pt>
                <c:pt idx="1105">
                  <c:v>-4.0022062499999995</c:v>
                </c:pt>
                <c:pt idx="1106">
                  <c:v>-4.1568874999999998</c:v>
                </c:pt>
                <c:pt idx="1107">
                  <c:v>-4.2907937500000006</c:v>
                </c:pt>
                <c:pt idx="1108">
                  <c:v>-4.3969249999999995</c:v>
                </c:pt>
                <c:pt idx="1109">
                  <c:v>-4.5223937500000009</c:v>
                </c:pt>
                <c:pt idx="1110">
                  <c:v>-4.6885875000000006</c:v>
                </c:pt>
                <c:pt idx="1111">
                  <c:v>-4.8601312499999993</c:v>
                </c:pt>
                <c:pt idx="1112">
                  <c:v>-4.9850499999999993</c:v>
                </c:pt>
                <c:pt idx="1113">
                  <c:v>-5.0354937499999997</c:v>
                </c:pt>
                <c:pt idx="1114">
                  <c:v>-5.0054812500000008</c:v>
                </c:pt>
                <c:pt idx="1115">
                  <c:v>-4.9354625000000008</c:v>
                </c:pt>
                <c:pt idx="1116">
                  <c:v>-4.8122875000000009</c:v>
                </c:pt>
                <c:pt idx="1117">
                  <c:v>-4.6787374999999995</c:v>
                </c:pt>
                <c:pt idx="1118">
                  <c:v>-4.6288437499999988</c:v>
                </c:pt>
                <c:pt idx="1119">
                  <c:v>-4.6659687499999993</c:v>
                </c:pt>
                <c:pt idx="1120">
                  <c:v>-4.7288249999999987</c:v>
                </c:pt>
                <c:pt idx="1121">
                  <c:v>-4.7434187500000009</c:v>
                </c:pt>
                <c:pt idx="1122">
                  <c:v>-4.7536124999999991</c:v>
                </c:pt>
                <c:pt idx="1123">
                  <c:v>-4.8109437500000016</c:v>
                </c:pt>
                <c:pt idx="1124">
                  <c:v>-4.8764687500000008</c:v>
                </c:pt>
                <c:pt idx="1125">
                  <c:v>-4.8931500000000003</c:v>
                </c:pt>
                <c:pt idx="1126">
                  <c:v>-4.9164312500000005</c:v>
                </c:pt>
                <c:pt idx="1127">
                  <c:v>-4.9355312499999995</c:v>
                </c:pt>
                <c:pt idx="1128">
                  <c:v>-4.9297874999999998</c:v>
                </c:pt>
                <c:pt idx="1129">
                  <c:v>-4.9401249999999992</c:v>
                </c:pt>
                <c:pt idx="1130">
                  <c:v>-4.9810499999999998</c:v>
                </c:pt>
                <c:pt idx="1131">
                  <c:v>-5.0461562499999992</c:v>
                </c:pt>
                <c:pt idx="1132">
                  <c:v>-5.1260500000000011</c:v>
                </c:pt>
                <c:pt idx="1133">
                  <c:v>-5.2259437500000017</c:v>
                </c:pt>
                <c:pt idx="1134">
                  <c:v>-5.4039625000000004</c:v>
                </c:pt>
                <c:pt idx="1135">
                  <c:v>-5.6441437500000005</c:v>
                </c:pt>
                <c:pt idx="1136">
                  <c:v>-5.8494937499999997</c:v>
                </c:pt>
                <c:pt idx="1137">
                  <c:v>-5.9518874999999998</c:v>
                </c:pt>
                <c:pt idx="1138">
                  <c:v>-5.9732749999999992</c:v>
                </c:pt>
                <c:pt idx="1139">
                  <c:v>-5.9748812499999993</c:v>
                </c:pt>
                <c:pt idx="1140">
                  <c:v>-5.948199999999999</c:v>
                </c:pt>
                <c:pt idx="1141">
                  <c:v>-5.89785</c:v>
                </c:pt>
                <c:pt idx="1142">
                  <c:v>-5.834737500000001</c:v>
                </c:pt>
                <c:pt idx="1143">
                  <c:v>-5.7550499999999998</c:v>
                </c:pt>
                <c:pt idx="1144">
                  <c:v>-5.6687562499999995</c:v>
                </c:pt>
                <c:pt idx="1145">
                  <c:v>-5.5518500000000008</c:v>
                </c:pt>
                <c:pt idx="1146">
                  <c:v>-5.4012937500000007</c:v>
                </c:pt>
                <c:pt idx="1147">
                  <c:v>-5.3179500000000006</c:v>
                </c:pt>
                <c:pt idx="1148">
                  <c:v>-5.3779187500000001</c:v>
                </c:pt>
                <c:pt idx="1149">
                  <c:v>-5.5419062500000003</c:v>
                </c:pt>
                <c:pt idx="1150">
                  <c:v>-5.7164625000000004</c:v>
                </c:pt>
                <c:pt idx="1151">
                  <c:v>-5.8171187500000006</c:v>
                </c:pt>
                <c:pt idx="1152">
                  <c:v>-5.7995812500000001</c:v>
                </c:pt>
                <c:pt idx="1153">
                  <c:v>-5.6726562500000002</c:v>
                </c:pt>
                <c:pt idx="1154">
                  <c:v>-5.5413312499999998</c:v>
                </c:pt>
                <c:pt idx="1155">
                  <c:v>-5.4483312499999998</c:v>
                </c:pt>
                <c:pt idx="1156">
                  <c:v>-5.4041749999999995</c:v>
                </c:pt>
                <c:pt idx="1157">
                  <c:v>-5.4028250000000009</c:v>
                </c:pt>
                <c:pt idx="1158">
                  <c:v>-5.4072624999999999</c:v>
                </c:pt>
                <c:pt idx="1159">
                  <c:v>-5.4166062499999992</c:v>
                </c:pt>
                <c:pt idx="1160">
                  <c:v>-5.4482249999999999</c:v>
                </c:pt>
                <c:pt idx="1161">
                  <c:v>-5.5174812499999994</c:v>
                </c:pt>
                <c:pt idx="1162">
                  <c:v>-5.6316937500000011</c:v>
                </c:pt>
                <c:pt idx="1163">
                  <c:v>-5.8082124999999989</c:v>
                </c:pt>
                <c:pt idx="1164">
                  <c:v>-5.9876874999999998</c:v>
                </c:pt>
                <c:pt idx="1165">
                  <c:v>-6.1000812499999997</c:v>
                </c:pt>
                <c:pt idx="1166">
                  <c:v>-6.0909062500000006</c:v>
                </c:pt>
                <c:pt idx="1167">
                  <c:v>-6.0155937499999999</c:v>
                </c:pt>
                <c:pt idx="1168">
                  <c:v>-5.9389374999999998</c:v>
                </c:pt>
                <c:pt idx="1169">
                  <c:v>-5.8461874999999992</c:v>
                </c:pt>
                <c:pt idx="1170">
                  <c:v>-5.7630499999999998</c:v>
                </c:pt>
                <c:pt idx="1171">
                  <c:v>-5.6987562499999989</c:v>
                </c:pt>
                <c:pt idx="1172">
                  <c:v>-5.6159249999999998</c:v>
                </c:pt>
                <c:pt idx="1173">
                  <c:v>-5.4859312500000001</c:v>
                </c:pt>
                <c:pt idx="1174">
                  <c:v>-5.3559374999999987</c:v>
                </c:pt>
                <c:pt idx="1175">
                  <c:v>-5.3143062499999996</c:v>
                </c:pt>
                <c:pt idx="1176">
                  <c:v>-5.3283374999999999</c:v>
                </c:pt>
                <c:pt idx="1177">
                  <c:v>-5.3599499999999995</c:v>
                </c:pt>
                <c:pt idx="1178">
                  <c:v>-5.3600312500000005</c:v>
                </c:pt>
                <c:pt idx="1179">
                  <c:v>-5.2821187499999995</c:v>
                </c:pt>
                <c:pt idx="1180">
                  <c:v>-5.1194750000000004</c:v>
                </c:pt>
                <c:pt idx="1181">
                  <c:v>-4.9288999999999996</c:v>
                </c:pt>
                <c:pt idx="1182">
                  <c:v>-4.82098125</c:v>
                </c:pt>
                <c:pt idx="1183">
                  <c:v>-4.8354874999999993</c:v>
                </c:pt>
                <c:pt idx="1184">
                  <c:v>-4.9266437500000002</c:v>
                </c:pt>
                <c:pt idx="1185">
                  <c:v>-5.03001875</c:v>
                </c:pt>
                <c:pt idx="1186">
                  <c:v>-5.1380687499999995</c:v>
                </c:pt>
                <c:pt idx="1187">
                  <c:v>-5.2198250000000002</c:v>
                </c:pt>
                <c:pt idx="1188">
                  <c:v>-5.28879375</c:v>
                </c:pt>
                <c:pt idx="1189">
                  <c:v>-5.366200000000001</c:v>
                </c:pt>
                <c:pt idx="1190">
                  <c:v>-5.4277812499999998</c:v>
                </c:pt>
                <c:pt idx="1191">
                  <c:v>-5.4271812500000003</c:v>
                </c:pt>
                <c:pt idx="1192">
                  <c:v>-5.4094875</c:v>
                </c:pt>
                <c:pt idx="1193">
                  <c:v>-5.4079749999999995</c:v>
                </c:pt>
                <c:pt idx="1194">
                  <c:v>-5.43396875</c:v>
                </c:pt>
                <c:pt idx="1195">
                  <c:v>-5.4854375000000006</c:v>
                </c:pt>
                <c:pt idx="1196">
                  <c:v>-5.5561500000000015</c:v>
                </c:pt>
                <c:pt idx="1197">
                  <c:v>-5.5957187500000005</c:v>
                </c:pt>
                <c:pt idx="1198">
                  <c:v>-5.6121250000000007</c:v>
                </c:pt>
                <c:pt idx="1199">
                  <c:v>-5.6433499999999999</c:v>
                </c:pt>
                <c:pt idx="1200">
                  <c:v>-5.7063250000000005</c:v>
                </c:pt>
                <c:pt idx="1201">
                  <c:v>-5.8160125000000003</c:v>
                </c:pt>
                <c:pt idx="1202">
                  <c:v>-5.9321374999999996</c:v>
                </c:pt>
                <c:pt idx="1203">
                  <c:v>-5.9854812500000003</c:v>
                </c:pt>
                <c:pt idx="1204">
                  <c:v>-5.9486375000000002</c:v>
                </c:pt>
                <c:pt idx="1205">
                  <c:v>-5.871575</c:v>
                </c:pt>
                <c:pt idx="1206">
                  <c:v>-5.8343375000000002</c:v>
                </c:pt>
                <c:pt idx="1207">
                  <c:v>-5.8649187500000011</c:v>
                </c:pt>
                <c:pt idx="1208">
                  <c:v>-5.9963187500000004</c:v>
                </c:pt>
                <c:pt idx="1209">
                  <c:v>-6.1573124999999997</c:v>
                </c:pt>
                <c:pt idx="1210">
                  <c:v>-6.2814749999999995</c:v>
                </c:pt>
                <c:pt idx="1211">
                  <c:v>-6.4134250000000002</c:v>
                </c:pt>
                <c:pt idx="1212">
                  <c:v>-6.5481437499999995</c:v>
                </c:pt>
                <c:pt idx="1213">
                  <c:v>-6.6338187499999997</c:v>
                </c:pt>
                <c:pt idx="1214">
                  <c:v>-6.6448625000000003</c:v>
                </c:pt>
                <c:pt idx="1215">
                  <c:v>-6.6017624999999995</c:v>
                </c:pt>
                <c:pt idx="1216">
                  <c:v>-6.5371187500000012</c:v>
                </c:pt>
                <c:pt idx="1217">
                  <c:v>-6.4741937499999995</c:v>
                </c:pt>
                <c:pt idx="1218">
                  <c:v>-6.4523937500000006</c:v>
                </c:pt>
                <c:pt idx="1219">
                  <c:v>-6.4606875000000006</c:v>
                </c:pt>
                <c:pt idx="1220">
                  <c:v>-6.4776500000000006</c:v>
                </c:pt>
                <c:pt idx="1221">
                  <c:v>-6.4957124999999989</c:v>
                </c:pt>
                <c:pt idx="1222">
                  <c:v>-6.5002687500000009</c:v>
                </c:pt>
                <c:pt idx="1223">
                  <c:v>-6.4513499999999997</c:v>
                </c:pt>
                <c:pt idx="1224">
                  <c:v>-6.3546562499999997</c:v>
                </c:pt>
                <c:pt idx="1225">
                  <c:v>-6.2705125000000006</c:v>
                </c:pt>
                <c:pt idx="1226">
                  <c:v>-6.2277562500000005</c:v>
                </c:pt>
                <c:pt idx="1227">
                  <c:v>-6.2793999999999999</c:v>
                </c:pt>
                <c:pt idx="1228">
                  <c:v>-6.3736187499999994</c:v>
                </c:pt>
                <c:pt idx="1229">
                  <c:v>-6.4056249999999997</c:v>
                </c:pt>
                <c:pt idx="1230">
                  <c:v>-6.3781625000000002</c:v>
                </c:pt>
                <c:pt idx="1231">
                  <c:v>-6.3163624999999994</c:v>
                </c:pt>
                <c:pt idx="1232">
                  <c:v>-6.2597187500000002</c:v>
                </c:pt>
                <c:pt idx="1233">
                  <c:v>-6.2484250000000001</c:v>
                </c:pt>
                <c:pt idx="1234">
                  <c:v>-6.2972249999999992</c:v>
                </c:pt>
                <c:pt idx="1235">
                  <c:v>-6.3834562500000001</c:v>
                </c:pt>
                <c:pt idx="1236">
                  <c:v>-6.4569687499999997</c:v>
                </c:pt>
                <c:pt idx="1237">
                  <c:v>-6.4929187500000003</c:v>
                </c:pt>
                <c:pt idx="1238">
                  <c:v>-6.5468625000000005</c:v>
                </c:pt>
                <c:pt idx="1239">
                  <c:v>-6.6025375000000004</c:v>
                </c:pt>
                <c:pt idx="1240">
                  <c:v>-6.5958187499999994</c:v>
                </c:pt>
                <c:pt idx="1241">
                  <c:v>-6.5457687499999997</c:v>
                </c:pt>
                <c:pt idx="1242">
                  <c:v>-6.4730562500000017</c:v>
                </c:pt>
                <c:pt idx="1243">
                  <c:v>-6.38404375</c:v>
                </c:pt>
                <c:pt idx="1244">
                  <c:v>-6.3067124999999988</c:v>
                </c:pt>
                <c:pt idx="1245">
                  <c:v>-6.2415124999999998</c:v>
                </c:pt>
                <c:pt idx="1246">
                  <c:v>-6.1688062499999994</c:v>
                </c:pt>
                <c:pt idx="1247">
                  <c:v>-6.1453437500000003</c:v>
                </c:pt>
                <c:pt idx="1248">
                  <c:v>-6.2549812500000002</c:v>
                </c:pt>
                <c:pt idx="1249">
                  <c:v>-6.45456875</c:v>
                </c:pt>
                <c:pt idx="1250">
                  <c:v>-6.6462562500000004</c:v>
                </c:pt>
                <c:pt idx="1251">
                  <c:v>-6.7312312499999996</c:v>
                </c:pt>
                <c:pt idx="1252">
                  <c:v>-6.7028125000000021</c:v>
                </c:pt>
                <c:pt idx="1253">
                  <c:v>-6.5987749999999989</c:v>
                </c:pt>
                <c:pt idx="1254">
                  <c:v>-6.4879187500000004</c:v>
                </c:pt>
                <c:pt idx="1255">
                  <c:v>-6.4416312500000004</c:v>
                </c:pt>
                <c:pt idx="1256">
                  <c:v>-6.4997437500000004</c:v>
                </c:pt>
                <c:pt idx="1257">
                  <c:v>-6.5840562499999997</c:v>
                </c:pt>
                <c:pt idx="1258">
                  <c:v>-6.6137812499999988</c:v>
                </c:pt>
                <c:pt idx="1259">
                  <c:v>-6.5328125000000004</c:v>
                </c:pt>
                <c:pt idx="1260">
                  <c:v>-6.3370875</c:v>
                </c:pt>
                <c:pt idx="1261">
                  <c:v>-6.1043562499999986</c:v>
                </c:pt>
                <c:pt idx="1262">
                  <c:v>-5.9407062500000007</c:v>
                </c:pt>
                <c:pt idx="1263">
                  <c:v>-5.8844562499999995</c:v>
                </c:pt>
                <c:pt idx="1264">
                  <c:v>-5.8880062500000001</c:v>
                </c:pt>
                <c:pt idx="1265">
                  <c:v>-5.9391999999999996</c:v>
                </c:pt>
                <c:pt idx="1266">
                  <c:v>-5.9903187500000001</c:v>
                </c:pt>
                <c:pt idx="1267">
                  <c:v>-6.0158187500000002</c:v>
                </c:pt>
                <c:pt idx="1268">
                  <c:v>-6.0512250000000005</c:v>
                </c:pt>
                <c:pt idx="1269">
                  <c:v>-6.1198875000000008</c:v>
                </c:pt>
                <c:pt idx="1270">
                  <c:v>-6.1819062499999999</c:v>
                </c:pt>
                <c:pt idx="1271">
                  <c:v>-6.2177374999999993</c:v>
                </c:pt>
                <c:pt idx="1272">
                  <c:v>-6.1993062499999994</c:v>
                </c:pt>
                <c:pt idx="1273">
                  <c:v>-6.1468187499999996</c:v>
                </c:pt>
                <c:pt idx="1274">
                  <c:v>-6.1127437499999999</c:v>
                </c:pt>
                <c:pt idx="1275">
                  <c:v>-6.1264749999999992</c:v>
                </c:pt>
                <c:pt idx="1276">
                  <c:v>-6.175625000000001</c:v>
                </c:pt>
                <c:pt idx="1277">
                  <c:v>-6.2568125000000006</c:v>
                </c:pt>
                <c:pt idx="1278">
                  <c:v>-6.3533687499999987</c:v>
                </c:pt>
                <c:pt idx="1279">
                  <c:v>-6.4443062499999995</c:v>
                </c:pt>
                <c:pt idx="1280">
                  <c:v>-6.4819812499999996</c:v>
                </c:pt>
                <c:pt idx="1281">
                  <c:v>-6.4534249999999993</c:v>
                </c:pt>
                <c:pt idx="1282">
                  <c:v>-6.3460874999999985</c:v>
                </c:pt>
                <c:pt idx="1283">
                  <c:v>-6.1776062499999993</c:v>
                </c:pt>
                <c:pt idx="1284">
                  <c:v>-6.0326312499999988</c:v>
                </c:pt>
                <c:pt idx="1285">
                  <c:v>-5.8996124999999999</c:v>
                </c:pt>
                <c:pt idx="1286">
                  <c:v>-5.7771750000000006</c:v>
                </c:pt>
                <c:pt idx="1287">
                  <c:v>-5.6703124999999996</c:v>
                </c:pt>
                <c:pt idx="1288">
                  <c:v>-5.5750875000000013</c:v>
                </c:pt>
                <c:pt idx="1289">
                  <c:v>-5.4631000000000007</c:v>
                </c:pt>
                <c:pt idx="1290">
                  <c:v>-5.36748125</c:v>
                </c:pt>
                <c:pt idx="1291">
                  <c:v>-5.328875</c:v>
                </c:pt>
                <c:pt idx="1292">
                  <c:v>-5.3421374999999998</c:v>
                </c:pt>
                <c:pt idx="1293">
                  <c:v>-5.3655812500000009</c:v>
                </c:pt>
                <c:pt idx="1294">
                  <c:v>-5.3598249999999998</c:v>
                </c:pt>
                <c:pt idx="1295">
                  <c:v>-5.3398937499999999</c:v>
                </c:pt>
                <c:pt idx="1296">
                  <c:v>-5.2973999999999988</c:v>
                </c:pt>
                <c:pt idx="1297">
                  <c:v>-5.2047500000000007</c:v>
                </c:pt>
                <c:pt idx="1298">
                  <c:v>-5.0397625000000001</c:v>
                </c:pt>
                <c:pt idx="1299">
                  <c:v>-4.8606000000000007</c:v>
                </c:pt>
                <c:pt idx="1300">
                  <c:v>-4.7223312499999999</c:v>
                </c:pt>
                <c:pt idx="1301">
                  <c:v>-4.6714687500000016</c:v>
                </c:pt>
                <c:pt idx="1302">
                  <c:v>-4.6614312500000006</c:v>
                </c:pt>
                <c:pt idx="1303">
                  <c:v>-4.6529437500000004</c:v>
                </c:pt>
                <c:pt idx="1304">
                  <c:v>-4.6409625000000005</c:v>
                </c:pt>
                <c:pt idx="1305">
                  <c:v>-4.6373312499999999</c:v>
                </c:pt>
                <c:pt idx="1306">
                  <c:v>-4.6719125000000004</c:v>
                </c:pt>
                <c:pt idx="1307">
                  <c:v>-4.7183000000000002</c:v>
                </c:pt>
                <c:pt idx="1308">
                  <c:v>-4.7593562500000006</c:v>
                </c:pt>
                <c:pt idx="1309">
                  <c:v>-4.7858062500000003</c:v>
                </c:pt>
                <c:pt idx="1310">
                  <c:v>-4.7990500000000003</c:v>
                </c:pt>
                <c:pt idx="1311">
                  <c:v>-4.7964562500000003</c:v>
                </c:pt>
                <c:pt idx="1312">
                  <c:v>-4.8068125000000004</c:v>
                </c:pt>
                <c:pt idx="1313">
                  <c:v>-4.8352187500000001</c:v>
                </c:pt>
                <c:pt idx="1314">
                  <c:v>-4.8477687500000002</c:v>
                </c:pt>
                <c:pt idx="1315">
                  <c:v>-4.8253687500000009</c:v>
                </c:pt>
                <c:pt idx="1316">
                  <c:v>-4.821512499999999</c:v>
                </c:pt>
                <c:pt idx="1317">
                  <c:v>-4.8854249999999997</c:v>
                </c:pt>
                <c:pt idx="1318">
                  <c:v>-4.9476124999999991</c:v>
                </c:pt>
                <c:pt idx="1319">
                  <c:v>-4.9820437500000008</c:v>
                </c:pt>
                <c:pt idx="1320">
                  <c:v>-4.9808250000000003</c:v>
                </c:pt>
                <c:pt idx="1321">
                  <c:v>-4.9601249999999988</c:v>
                </c:pt>
                <c:pt idx="1322">
                  <c:v>-4.9475249999999997</c:v>
                </c:pt>
                <c:pt idx="1323">
                  <c:v>-4.9985249999999999</c:v>
                </c:pt>
                <c:pt idx="1324">
                  <c:v>-5.1406312500000002</c:v>
                </c:pt>
                <c:pt idx="1325">
                  <c:v>-5.3253937499999999</c:v>
                </c:pt>
                <c:pt idx="1326">
                  <c:v>-5.4494687500000003</c:v>
                </c:pt>
                <c:pt idx="1327">
                  <c:v>-5.5015249999999991</c:v>
                </c:pt>
                <c:pt idx="1328">
                  <c:v>-5.5043750000000005</c:v>
                </c:pt>
                <c:pt idx="1329">
                  <c:v>-5.4479437500000003</c:v>
                </c:pt>
                <c:pt idx="1330">
                  <c:v>-5.367993750000001</c:v>
                </c:pt>
                <c:pt idx="1331">
                  <c:v>-5.3002000000000002</c:v>
                </c:pt>
                <c:pt idx="1332">
                  <c:v>-5.2448562499999998</c:v>
                </c:pt>
                <c:pt idx="1333">
                  <c:v>-5.226512500000001</c:v>
                </c:pt>
                <c:pt idx="1334">
                  <c:v>-5.2085687499999995</c:v>
                </c:pt>
                <c:pt idx="1335">
                  <c:v>-5.1906999999999996</c:v>
                </c:pt>
                <c:pt idx="1336">
                  <c:v>-5.2049500000000002</c:v>
                </c:pt>
                <c:pt idx="1337">
                  <c:v>-5.2416687499999997</c:v>
                </c:pt>
                <c:pt idx="1338">
                  <c:v>-5.2571124999999999</c:v>
                </c:pt>
                <c:pt idx="1339">
                  <c:v>-5.2233312500000002</c:v>
                </c:pt>
                <c:pt idx="1340">
                  <c:v>-5.1538624999999989</c:v>
                </c:pt>
                <c:pt idx="1341">
                  <c:v>-5.0432625</c:v>
                </c:pt>
                <c:pt idx="1342">
                  <c:v>-4.9068187500000002</c:v>
                </c:pt>
                <c:pt idx="1343">
                  <c:v>-4.7884000000000002</c:v>
                </c:pt>
                <c:pt idx="1344">
                  <c:v>-4.7436187499999996</c:v>
                </c:pt>
                <c:pt idx="1345">
                  <c:v>-4.7801374999999995</c:v>
                </c:pt>
                <c:pt idx="1346">
                  <c:v>-4.8381062500000001</c:v>
                </c:pt>
                <c:pt idx="1347">
                  <c:v>-4.8983437499999996</c:v>
                </c:pt>
                <c:pt idx="1348">
                  <c:v>-4.9755812500000003</c:v>
                </c:pt>
                <c:pt idx="1349">
                  <c:v>-5.0478375</c:v>
                </c:pt>
                <c:pt idx="1350">
                  <c:v>-5.0469937500000004</c:v>
                </c:pt>
                <c:pt idx="1351">
                  <c:v>-4.9556500000000003</c:v>
                </c:pt>
                <c:pt idx="1352">
                  <c:v>-4.8234312499999996</c:v>
                </c:pt>
                <c:pt idx="1353">
                  <c:v>-4.6678312499999999</c:v>
                </c:pt>
                <c:pt idx="1354">
                  <c:v>-4.4787749999999997</c:v>
                </c:pt>
                <c:pt idx="1355">
                  <c:v>-4.2655750000000001</c:v>
                </c:pt>
                <c:pt idx="1356">
                  <c:v>-4.0896187500000005</c:v>
                </c:pt>
                <c:pt idx="1357">
                  <c:v>-4.0077562499999999</c:v>
                </c:pt>
                <c:pt idx="1358">
                  <c:v>-3.9573499999999999</c:v>
                </c:pt>
                <c:pt idx="1359">
                  <c:v>-3.9179312500000001</c:v>
                </c:pt>
                <c:pt idx="1360">
                  <c:v>-3.9085375000000004</c:v>
                </c:pt>
                <c:pt idx="1361">
                  <c:v>-3.9651312500000002</c:v>
                </c:pt>
                <c:pt idx="1362">
                  <c:v>-4.0543125</c:v>
                </c:pt>
                <c:pt idx="1363">
                  <c:v>-4.1631</c:v>
                </c:pt>
                <c:pt idx="1364">
                  <c:v>-4.2935499999999998</c:v>
                </c:pt>
                <c:pt idx="1365">
                  <c:v>-4.4247312500000007</c:v>
                </c:pt>
                <c:pt idx="1366">
                  <c:v>-4.5165375000000001</c:v>
                </c:pt>
                <c:pt idx="1367">
                  <c:v>-4.5644499999999999</c:v>
                </c:pt>
                <c:pt idx="1368">
                  <c:v>-4.5373562500000002</c:v>
                </c:pt>
                <c:pt idx="1369">
                  <c:v>-4.47474375</c:v>
                </c:pt>
                <c:pt idx="1370">
                  <c:v>-4.4266562499999997</c:v>
                </c:pt>
                <c:pt idx="1371">
                  <c:v>-4.4034500000000003</c:v>
                </c:pt>
                <c:pt idx="1372">
                  <c:v>-4.3769</c:v>
                </c:pt>
                <c:pt idx="1373">
                  <c:v>-4.27964375</c:v>
                </c:pt>
                <c:pt idx="1374">
                  <c:v>-4.0776875000000006</c:v>
                </c:pt>
                <c:pt idx="1375">
                  <c:v>-3.8218562499999997</c:v>
                </c:pt>
                <c:pt idx="1376">
                  <c:v>-3.6297624999999996</c:v>
                </c:pt>
                <c:pt idx="1377">
                  <c:v>-3.5629124999999995</c:v>
                </c:pt>
                <c:pt idx="1378">
                  <c:v>-3.5597375000000002</c:v>
                </c:pt>
                <c:pt idx="1379">
                  <c:v>-3.5590062500000004</c:v>
                </c:pt>
                <c:pt idx="1380">
                  <c:v>-3.5754624999999995</c:v>
                </c:pt>
                <c:pt idx="1381">
                  <c:v>-3.5858374999999998</c:v>
                </c:pt>
                <c:pt idx="1382">
                  <c:v>-3.5854687500000004</c:v>
                </c:pt>
                <c:pt idx="1383">
                  <c:v>-3.5708249999999997</c:v>
                </c:pt>
                <c:pt idx="1384">
                  <c:v>-3.5488124999999999</c:v>
                </c:pt>
                <c:pt idx="1385">
                  <c:v>-3.5619937500000005</c:v>
                </c:pt>
                <c:pt idx="1386">
                  <c:v>-3.5857687499999997</c:v>
                </c:pt>
                <c:pt idx="1387">
                  <c:v>-3.6203875000000001</c:v>
                </c:pt>
                <c:pt idx="1388">
                  <c:v>-3.6958625000000001</c:v>
                </c:pt>
                <c:pt idx="1389">
                  <c:v>-3.7478500000000001</c:v>
                </c:pt>
                <c:pt idx="1390">
                  <c:v>-3.7291624999999997</c:v>
                </c:pt>
                <c:pt idx="1391">
                  <c:v>-3.6652749999999998</c:v>
                </c:pt>
                <c:pt idx="1392">
                  <c:v>-3.6653312499999999</c:v>
                </c:pt>
                <c:pt idx="1393">
                  <c:v>-3.7621437500000003</c:v>
                </c:pt>
                <c:pt idx="1394">
                  <c:v>-3.8971624999999994</c:v>
                </c:pt>
                <c:pt idx="1395">
                  <c:v>-4.0168937499999995</c:v>
                </c:pt>
                <c:pt idx="1396">
                  <c:v>-4.08754375</c:v>
                </c:pt>
                <c:pt idx="1397">
                  <c:v>-4.0903000000000009</c:v>
                </c:pt>
                <c:pt idx="1398">
                  <c:v>-4.0600500000000004</c:v>
                </c:pt>
                <c:pt idx="1399">
                  <c:v>-4.0154125000000001</c:v>
                </c:pt>
                <c:pt idx="1400">
                  <c:v>-3.9607624999999995</c:v>
                </c:pt>
                <c:pt idx="1401">
                  <c:v>-3.9025062500000001</c:v>
                </c:pt>
                <c:pt idx="1402">
                  <c:v>-3.8532125000000002</c:v>
                </c:pt>
                <c:pt idx="1403">
                  <c:v>-3.7725187499999997</c:v>
                </c:pt>
                <c:pt idx="1404">
                  <c:v>-3.6540374999999998</c:v>
                </c:pt>
                <c:pt idx="1405">
                  <c:v>-3.5269437499999996</c:v>
                </c:pt>
                <c:pt idx="1406">
                  <c:v>-3.4373062500000002</c:v>
                </c:pt>
                <c:pt idx="1407">
                  <c:v>-3.4112375000000004</c:v>
                </c:pt>
                <c:pt idx="1408">
                  <c:v>-3.4454000000000002</c:v>
                </c:pt>
                <c:pt idx="1409">
                  <c:v>-3.5737500000000004</c:v>
                </c:pt>
                <c:pt idx="1410">
                  <c:v>-3.7526437499999998</c:v>
                </c:pt>
                <c:pt idx="1411">
                  <c:v>-3.8803062499999994</c:v>
                </c:pt>
                <c:pt idx="1412">
                  <c:v>-3.98239375</c:v>
                </c:pt>
                <c:pt idx="1413">
                  <c:v>-4.1395062500000002</c:v>
                </c:pt>
                <c:pt idx="1414">
                  <c:v>-4.3402124999999998</c:v>
                </c:pt>
                <c:pt idx="1415">
                  <c:v>-4.51458125</c:v>
                </c:pt>
                <c:pt idx="1416">
                  <c:v>-4.6585437500000006</c:v>
                </c:pt>
                <c:pt idx="1417">
                  <c:v>-4.7800500000000001</c:v>
                </c:pt>
                <c:pt idx="1418">
                  <c:v>-4.8701187499999996</c:v>
                </c:pt>
                <c:pt idx="1419">
                  <c:v>-4.9560562499999996</c:v>
                </c:pt>
                <c:pt idx="1420">
                  <c:v>-5.0234437500000002</c:v>
                </c:pt>
                <c:pt idx="1421">
                  <c:v>-5.0045062499999995</c:v>
                </c:pt>
                <c:pt idx="1422">
                  <c:v>-4.8460999999999999</c:v>
                </c:pt>
                <c:pt idx="1423">
                  <c:v>-4.6441187500000005</c:v>
                </c:pt>
                <c:pt idx="1424">
                  <c:v>-4.484</c:v>
                </c:pt>
                <c:pt idx="1425">
                  <c:v>-4.3794562499999996</c:v>
                </c:pt>
                <c:pt idx="1426">
                  <c:v>-4.3183562500000008</c:v>
                </c:pt>
                <c:pt idx="1427">
                  <c:v>-4.2554187500000005</c:v>
                </c:pt>
                <c:pt idx="1428">
                  <c:v>-4.2150937500000003</c:v>
                </c:pt>
                <c:pt idx="1429">
                  <c:v>-4.2072812500000003</c:v>
                </c:pt>
                <c:pt idx="1430">
                  <c:v>-4.1829187499999998</c:v>
                </c:pt>
                <c:pt idx="1431">
                  <c:v>-4.1586374999999993</c:v>
                </c:pt>
                <c:pt idx="1432">
                  <c:v>-4.1647687500000004</c:v>
                </c:pt>
                <c:pt idx="1433">
                  <c:v>-4.2196125000000002</c:v>
                </c:pt>
                <c:pt idx="1434">
                  <c:v>-4.2536499999999995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523-4EDB-A6CC-61E35AB6E467}"/>
            </c:ext>
          </c:extLst>
        </c:ser>
        <c:ser>
          <c:idx val="1"/>
          <c:order val="1"/>
          <c:tx>
            <c:strRef>
              <c:f>'Afternoon (feeding session)'!$B$1</c:f>
              <c:strCache>
                <c:ptCount val="1"/>
                <c:pt idx="0">
                  <c:v>Normal-weight subjects</c:v>
                </c:pt>
              </c:strCache>
            </c:strRef>
          </c:tx>
          <c:spPr>
            <a:ln w="28575" cap="rnd">
              <a:solidFill>
                <a:schemeClr val="bg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'Afternoon (feeding session)'!$C$2:$C$1436</c:f>
              <c:numCache>
                <c:formatCode>General</c:formatCode>
                <c:ptCount val="1435"/>
                <c:pt idx="0">
                  <c:v>0</c:v>
                </c:pt>
                <c:pt idx="1">
                  <c:v>0.48828125</c:v>
                </c:pt>
                <c:pt idx="2">
                  <c:v>0.9765625</c:v>
                </c:pt>
                <c:pt idx="3">
                  <c:v>1.46484375</c:v>
                </c:pt>
                <c:pt idx="4">
                  <c:v>1.953125</c:v>
                </c:pt>
                <c:pt idx="5">
                  <c:v>2.44140625</c:v>
                </c:pt>
                <c:pt idx="6">
                  <c:v>2.9296875</c:v>
                </c:pt>
                <c:pt idx="7">
                  <c:v>3.41796875</c:v>
                </c:pt>
                <c:pt idx="8">
                  <c:v>3.90625</c:v>
                </c:pt>
                <c:pt idx="9">
                  <c:v>4.39453125</c:v>
                </c:pt>
                <c:pt idx="10">
                  <c:v>4.8828125</c:v>
                </c:pt>
                <c:pt idx="11">
                  <c:v>5.37109375</c:v>
                </c:pt>
                <c:pt idx="12">
                  <c:v>5.859375</c:v>
                </c:pt>
                <c:pt idx="13">
                  <c:v>6.34765625</c:v>
                </c:pt>
                <c:pt idx="14">
                  <c:v>6.8359375</c:v>
                </c:pt>
                <c:pt idx="15">
                  <c:v>7.32421875</c:v>
                </c:pt>
                <c:pt idx="16">
                  <c:v>7.8125</c:v>
                </c:pt>
                <c:pt idx="17">
                  <c:v>8.30078125</c:v>
                </c:pt>
                <c:pt idx="18">
                  <c:v>8.7890625</c:v>
                </c:pt>
                <c:pt idx="19">
                  <c:v>9.27734375</c:v>
                </c:pt>
                <c:pt idx="20">
                  <c:v>9.765625</c:v>
                </c:pt>
                <c:pt idx="21">
                  <c:v>10.25390625</c:v>
                </c:pt>
                <c:pt idx="22">
                  <c:v>10.7421875</c:v>
                </c:pt>
                <c:pt idx="23">
                  <c:v>11.23046875</c:v>
                </c:pt>
                <c:pt idx="24">
                  <c:v>11.71875</c:v>
                </c:pt>
                <c:pt idx="25">
                  <c:v>12.20703125</c:v>
                </c:pt>
                <c:pt idx="26">
                  <c:v>12.6953125</c:v>
                </c:pt>
                <c:pt idx="27">
                  <c:v>13.18359375</c:v>
                </c:pt>
                <c:pt idx="28">
                  <c:v>13.671875</c:v>
                </c:pt>
                <c:pt idx="29">
                  <c:v>14.16015625</c:v>
                </c:pt>
                <c:pt idx="30">
                  <c:v>14.6484375</c:v>
                </c:pt>
                <c:pt idx="31">
                  <c:v>15.13671875</c:v>
                </c:pt>
                <c:pt idx="32">
                  <c:v>15.625</c:v>
                </c:pt>
                <c:pt idx="33">
                  <c:v>16.11328125</c:v>
                </c:pt>
                <c:pt idx="34">
                  <c:v>16.6015625</c:v>
                </c:pt>
                <c:pt idx="35">
                  <c:v>17.08984375</c:v>
                </c:pt>
                <c:pt idx="36">
                  <c:v>17.578125</c:v>
                </c:pt>
                <c:pt idx="37">
                  <c:v>18.06640625</c:v>
                </c:pt>
                <c:pt idx="38">
                  <c:v>18.5546875</c:v>
                </c:pt>
                <c:pt idx="39">
                  <c:v>19.04296875</c:v>
                </c:pt>
                <c:pt idx="40">
                  <c:v>19.53125</c:v>
                </c:pt>
                <c:pt idx="41">
                  <c:v>20.01953125</c:v>
                </c:pt>
                <c:pt idx="42">
                  <c:v>20.5078125</c:v>
                </c:pt>
                <c:pt idx="43">
                  <c:v>20.99609375</c:v>
                </c:pt>
                <c:pt idx="44">
                  <c:v>21.484375</c:v>
                </c:pt>
                <c:pt idx="45">
                  <c:v>21.97265625</c:v>
                </c:pt>
                <c:pt idx="46">
                  <c:v>22.4609375</c:v>
                </c:pt>
                <c:pt idx="47">
                  <c:v>22.94921875</c:v>
                </c:pt>
                <c:pt idx="48">
                  <c:v>23.4375</c:v>
                </c:pt>
                <c:pt idx="49">
                  <c:v>23.92578125</c:v>
                </c:pt>
                <c:pt idx="50">
                  <c:v>24.4140625</c:v>
                </c:pt>
                <c:pt idx="51">
                  <c:v>24.90234375</c:v>
                </c:pt>
                <c:pt idx="52">
                  <c:v>25.390625</c:v>
                </c:pt>
                <c:pt idx="53">
                  <c:v>25.87890625</c:v>
                </c:pt>
                <c:pt idx="54">
                  <c:v>26.3671875</c:v>
                </c:pt>
                <c:pt idx="55">
                  <c:v>26.85546875</c:v>
                </c:pt>
                <c:pt idx="56">
                  <c:v>27.34375</c:v>
                </c:pt>
                <c:pt idx="57">
                  <c:v>27.83203125</c:v>
                </c:pt>
                <c:pt idx="58">
                  <c:v>28.3203125</c:v>
                </c:pt>
                <c:pt idx="59">
                  <c:v>28.80859375</c:v>
                </c:pt>
                <c:pt idx="60">
                  <c:v>29.296875</c:v>
                </c:pt>
                <c:pt idx="61">
                  <c:v>29.78515625</c:v>
                </c:pt>
                <c:pt idx="62">
                  <c:v>30.2734375</c:v>
                </c:pt>
                <c:pt idx="63">
                  <c:v>30.76171875</c:v>
                </c:pt>
                <c:pt idx="64">
                  <c:v>31.25</c:v>
                </c:pt>
                <c:pt idx="65">
                  <c:v>31.73828125</c:v>
                </c:pt>
                <c:pt idx="66">
                  <c:v>32.2265625</c:v>
                </c:pt>
                <c:pt idx="67">
                  <c:v>32.71484375</c:v>
                </c:pt>
                <c:pt idx="68">
                  <c:v>33.203125</c:v>
                </c:pt>
                <c:pt idx="69">
                  <c:v>33.69140625</c:v>
                </c:pt>
                <c:pt idx="70">
                  <c:v>34.1796875</c:v>
                </c:pt>
                <c:pt idx="71">
                  <c:v>34.66796875</c:v>
                </c:pt>
                <c:pt idx="72">
                  <c:v>35.15625</c:v>
                </c:pt>
                <c:pt idx="73">
                  <c:v>35.64453125</c:v>
                </c:pt>
                <c:pt idx="74">
                  <c:v>36.1328125</c:v>
                </c:pt>
                <c:pt idx="75">
                  <c:v>36.62109375</c:v>
                </c:pt>
                <c:pt idx="76">
                  <c:v>37.109375</c:v>
                </c:pt>
                <c:pt idx="77">
                  <c:v>37.59765625</c:v>
                </c:pt>
                <c:pt idx="78">
                  <c:v>38.0859375</c:v>
                </c:pt>
                <c:pt idx="79">
                  <c:v>38.57421875</c:v>
                </c:pt>
                <c:pt idx="80">
                  <c:v>39.0625</c:v>
                </c:pt>
                <c:pt idx="81">
                  <c:v>39.55078125</c:v>
                </c:pt>
                <c:pt idx="82">
                  <c:v>40.0390625</c:v>
                </c:pt>
                <c:pt idx="83">
                  <c:v>40.52734375</c:v>
                </c:pt>
                <c:pt idx="84">
                  <c:v>41.015625</c:v>
                </c:pt>
                <c:pt idx="85">
                  <c:v>41.50390625</c:v>
                </c:pt>
                <c:pt idx="86">
                  <c:v>41.9921875</c:v>
                </c:pt>
                <c:pt idx="87">
                  <c:v>42.48046875</c:v>
                </c:pt>
                <c:pt idx="88">
                  <c:v>42.96875</c:v>
                </c:pt>
                <c:pt idx="89">
                  <c:v>43.45703125</c:v>
                </c:pt>
                <c:pt idx="90">
                  <c:v>43.9453125</c:v>
                </c:pt>
                <c:pt idx="91">
                  <c:v>44.43359375</c:v>
                </c:pt>
                <c:pt idx="92">
                  <c:v>44.921875</c:v>
                </c:pt>
                <c:pt idx="93">
                  <c:v>45.41015625</c:v>
                </c:pt>
                <c:pt idx="94">
                  <c:v>45.8984375</c:v>
                </c:pt>
                <c:pt idx="95">
                  <c:v>46.38671875</c:v>
                </c:pt>
                <c:pt idx="96">
                  <c:v>46.875</c:v>
                </c:pt>
                <c:pt idx="97">
                  <c:v>47.36328125</c:v>
                </c:pt>
                <c:pt idx="98">
                  <c:v>47.8515625</c:v>
                </c:pt>
                <c:pt idx="99">
                  <c:v>48.33984375</c:v>
                </c:pt>
                <c:pt idx="100">
                  <c:v>48.828125</c:v>
                </c:pt>
                <c:pt idx="101">
                  <c:v>49.31640625</c:v>
                </c:pt>
                <c:pt idx="102">
                  <c:v>49.8046875</c:v>
                </c:pt>
                <c:pt idx="103">
                  <c:v>50.29296875</c:v>
                </c:pt>
                <c:pt idx="104">
                  <c:v>50.78125</c:v>
                </c:pt>
                <c:pt idx="105">
                  <c:v>51.26953125</c:v>
                </c:pt>
                <c:pt idx="106">
                  <c:v>51.7578125</c:v>
                </c:pt>
                <c:pt idx="107">
                  <c:v>52.24609375</c:v>
                </c:pt>
                <c:pt idx="108">
                  <c:v>52.734375</c:v>
                </c:pt>
                <c:pt idx="109">
                  <c:v>53.22265625</c:v>
                </c:pt>
                <c:pt idx="110">
                  <c:v>53.7109375</c:v>
                </c:pt>
                <c:pt idx="111">
                  <c:v>54.19921875</c:v>
                </c:pt>
                <c:pt idx="112">
                  <c:v>54.6875</c:v>
                </c:pt>
                <c:pt idx="113">
                  <c:v>55.17578125</c:v>
                </c:pt>
                <c:pt idx="114">
                  <c:v>55.6640625</c:v>
                </c:pt>
                <c:pt idx="115">
                  <c:v>56.15234375</c:v>
                </c:pt>
                <c:pt idx="116">
                  <c:v>56.640625</c:v>
                </c:pt>
                <c:pt idx="117">
                  <c:v>57.12890625</c:v>
                </c:pt>
                <c:pt idx="118">
                  <c:v>57.6171875</c:v>
                </c:pt>
                <c:pt idx="119">
                  <c:v>58.10546875</c:v>
                </c:pt>
                <c:pt idx="120">
                  <c:v>58.59375</c:v>
                </c:pt>
                <c:pt idx="121">
                  <c:v>59.08203125</c:v>
                </c:pt>
                <c:pt idx="122">
                  <c:v>59.5703125</c:v>
                </c:pt>
                <c:pt idx="123">
                  <c:v>60.05859375</c:v>
                </c:pt>
                <c:pt idx="124">
                  <c:v>60.546875</c:v>
                </c:pt>
                <c:pt idx="125">
                  <c:v>61.03515625</c:v>
                </c:pt>
                <c:pt idx="126">
                  <c:v>61.5234375</c:v>
                </c:pt>
                <c:pt idx="127">
                  <c:v>62.01171875</c:v>
                </c:pt>
                <c:pt idx="128">
                  <c:v>62.5</c:v>
                </c:pt>
                <c:pt idx="129">
                  <c:v>62.98828125</c:v>
                </c:pt>
                <c:pt idx="130">
                  <c:v>63.4765625</c:v>
                </c:pt>
                <c:pt idx="131">
                  <c:v>63.96484375</c:v>
                </c:pt>
                <c:pt idx="132">
                  <c:v>64.453125</c:v>
                </c:pt>
                <c:pt idx="133">
                  <c:v>64.94140625</c:v>
                </c:pt>
                <c:pt idx="134">
                  <c:v>65.4296875</c:v>
                </c:pt>
                <c:pt idx="135">
                  <c:v>65.91796875</c:v>
                </c:pt>
                <c:pt idx="136">
                  <c:v>66.40625</c:v>
                </c:pt>
                <c:pt idx="137">
                  <c:v>66.89453125</c:v>
                </c:pt>
                <c:pt idx="138">
                  <c:v>67.3828125</c:v>
                </c:pt>
                <c:pt idx="139">
                  <c:v>67.87109375</c:v>
                </c:pt>
                <c:pt idx="140">
                  <c:v>68.359375</c:v>
                </c:pt>
                <c:pt idx="141">
                  <c:v>68.84765625</c:v>
                </c:pt>
                <c:pt idx="142">
                  <c:v>69.3359375</c:v>
                </c:pt>
                <c:pt idx="143">
                  <c:v>69.82421875</c:v>
                </c:pt>
                <c:pt idx="144">
                  <c:v>70.3125</c:v>
                </c:pt>
                <c:pt idx="145">
                  <c:v>70.80078125</c:v>
                </c:pt>
                <c:pt idx="146">
                  <c:v>71.2890625</c:v>
                </c:pt>
                <c:pt idx="147">
                  <c:v>71.77734375</c:v>
                </c:pt>
                <c:pt idx="148">
                  <c:v>72.265625</c:v>
                </c:pt>
                <c:pt idx="149">
                  <c:v>72.75390625</c:v>
                </c:pt>
                <c:pt idx="150">
                  <c:v>73.2421875</c:v>
                </c:pt>
                <c:pt idx="151">
                  <c:v>73.73046875</c:v>
                </c:pt>
                <c:pt idx="152">
                  <c:v>74.21875</c:v>
                </c:pt>
                <c:pt idx="153">
                  <c:v>74.70703125</c:v>
                </c:pt>
                <c:pt idx="154">
                  <c:v>75.1953125</c:v>
                </c:pt>
                <c:pt idx="155">
                  <c:v>75.68359375</c:v>
                </c:pt>
                <c:pt idx="156">
                  <c:v>76.171875</c:v>
                </c:pt>
                <c:pt idx="157">
                  <c:v>76.66015625</c:v>
                </c:pt>
                <c:pt idx="158">
                  <c:v>77.1484375</c:v>
                </c:pt>
                <c:pt idx="159">
                  <c:v>77.63671875</c:v>
                </c:pt>
                <c:pt idx="160">
                  <c:v>78.125</c:v>
                </c:pt>
                <c:pt idx="161">
                  <c:v>78.61328125</c:v>
                </c:pt>
                <c:pt idx="162">
                  <c:v>79.1015625</c:v>
                </c:pt>
                <c:pt idx="163">
                  <c:v>79.58984375</c:v>
                </c:pt>
                <c:pt idx="164">
                  <c:v>80.078125</c:v>
                </c:pt>
                <c:pt idx="165">
                  <c:v>80.56640625</c:v>
                </c:pt>
                <c:pt idx="166">
                  <c:v>81.0546875</c:v>
                </c:pt>
                <c:pt idx="167">
                  <c:v>81.54296875</c:v>
                </c:pt>
                <c:pt idx="168">
                  <c:v>82.03125</c:v>
                </c:pt>
                <c:pt idx="169">
                  <c:v>82.51953125</c:v>
                </c:pt>
                <c:pt idx="170">
                  <c:v>83.0078125</c:v>
                </c:pt>
                <c:pt idx="171">
                  <c:v>83.49609375</c:v>
                </c:pt>
                <c:pt idx="172">
                  <c:v>83.984375</c:v>
                </c:pt>
                <c:pt idx="173">
                  <c:v>84.47265625</c:v>
                </c:pt>
                <c:pt idx="174">
                  <c:v>84.9609375</c:v>
                </c:pt>
                <c:pt idx="175">
                  <c:v>85.44921875</c:v>
                </c:pt>
                <c:pt idx="176">
                  <c:v>85.9375</c:v>
                </c:pt>
                <c:pt idx="177">
                  <c:v>86.42578125</c:v>
                </c:pt>
                <c:pt idx="178">
                  <c:v>86.9140625</c:v>
                </c:pt>
                <c:pt idx="179">
                  <c:v>87.40234375</c:v>
                </c:pt>
                <c:pt idx="180">
                  <c:v>87.890625</c:v>
                </c:pt>
                <c:pt idx="181">
                  <c:v>88.37890625</c:v>
                </c:pt>
                <c:pt idx="182">
                  <c:v>88.8671875</c:v>
                </c:pt>
                <c:pt idx="183">
                  <c:v>89.35546875</c:v>
                </c:pt>
                <c:pt idx="184">
                  <c:v>89.84375</c:v>
                </c:pt>
                <c:pt idx="185">
                  <c:v>90.33203125</c:v>
                </c:pt>
                <c:pt idx="186">
                  <c:v>90.8203125</c:v>
                </c:pt>
                <c:pt idx="187">
                  <c:v>91.30859375</c:v>
                </c:pt>
                <c:pt idx="188">
                  <c:v>91.796875</c:v>
                </c:pt>
                <c:pt idx="189">
                  <c:v>92.28515625</c:v>
                </c:pt>
                <c:pt idx="190">
                  <c:v>92.7734375</c:v>
                </c:pt>
                <c:pt idx="191">
                  <c:v>93.26171875</c:v>
                </c:pt>
                <c:pt idx="192">
                  <c:v>93.75</c:v>
                </c:pt>
                <c:pt idx="193">
                  <c:v>94.23828125</c:v>
                </c:pt>
                <c:pt idx="194">
                  <c:v>94.7265625</c:v>
                </c:pt>
                <c:pt idx="195">
                  <c:v>95.21484375</c:v>
                </c:pt>
                <c:pt idx="196">
                  <c:v>95.703125</c:v>
                </c:pt>
                <c:pt idx="197">
                  <c:v>96.19140625</c:v>
                </c:pt>
                <c:pt idx="198">
                  <c:v>96.6796875</c:v>
                </c:pt>
                <c:pt idx="199">
                  <c:v>97.16796875</c:v>
                </c:pt>
                <c:pt idx="200">
                  <c:v>97.65625</c:v>
                </c:pt>
                <c:pt idx="201">
                  <c:v>98.14453125</c:v>
                </c:pt>
                <c:pt idx="202">
                  <c:v>98.6328125</c:v>
                </c:pt>
                <c:pt idx="203">
                  <c:v>99.12109375</c:v>
                </c:pt>
                <c:pt idx="204">
                  <c:v>99.609375</c:v>
                </c:pt>
                <c:pt idx="205">
                  <c:v>100.09765625</c:v>
                </c:pt>
                <c:pt idx="206">
                  <c:v>100.5859375</c:v>
                </c:pt>
                <c:pt idx="207">
                  <c:v>101.07421875</c:v>
                </c:pt>
                <c:pt idx="208">
                  <c:v>101.5625</c:v>
                </c:pt>
                <c:pt idx="209">
                  <c:v>102.05078125</c:v>
                </c:pt>
                <c:pt idx="210">
                  <c:v>102.5390625</c:v>
                </c:pt>
                <c:pt idx="211">
                  <c:v>103.02734375</c:v>
                </c:pt>
                <c:pt idx="212">
                  <c:v>103.515625</c:v>
                </c:pt>
                <c:pt idx="213">
                  <c:v>104.00390625</c:v>
                </c:pt>
                <c:pt idx="214">
                  <c:v>104.4921875</c:v>
                </c:pt>
                <c:pt idx="215">
                  <c:v>104.98046875</c:v>
                </c:pt>
                <c:pt idx="216">
                  <c:v>105.46875</c:v>
                </c:pt>
                <c:pt idx="217">
                  <c:v>105.95703125</c:v>
                </c:pt>
                <c:pt idx="218">
                  <c:v>106.4453125</c:v>
                </c:pt>
                <c:pt idx="219">
                  <c:v>106.93359375</c:v>
                </c:pt>
                <c:pt idx="220">
                  <c:v>107.421875</c:v>
                </c:pt>
                <c:pt idx="221">
                  <c:v>107.91015625</c:v>
                </c:pt>
                <c:pt idx="222">
                  <c:v>108.3984375</c:v>
                </c:pt>
                <c:pt idx="223">
                  <c:v>108.88671875</c:v>
                </c:pt>
                <c:pt idx="224">
                  <c:v>109.375</c:v>
                </c:pt>
                <c:pt idx="225">
                  <c:v>109.86328125</c:v>
                </c:pt>
                <c:pt idx="226">
                  <c:v>110.3515625</c:v>
                </c:pt>
                <c:pt idx="227">
                  <c:v>110.83984375</c:v>
                </c:pt>
                <c:pt idx="228">
                  <c:v>111.328125</c:v>
                </c:pt>
                <c:pt idx="229">
                  <c:v>111.81640625</c:v>
                </c:pt>
                <c:pt idx="230">
                  <c:v>112.3046875</c:v>
                </c:pt>
                <c:pt idx="231">
                  <c:v>112.79296875</c:v>
                </c:pt>
                <c:pt idx="232">
                  <c:v>113.28125</c:v>
                </c:pt>
                <c:pt idx="233">
                  <c:v>113.76953125</c:v>
                </c:pt>
                <c:pt idx="234">
                  <c:v>114.2578125</c:v>
                </c:pt>
                <c:pt idx="235">
                  <c:v>114.74609375</c:v>
                </c:pt>
                <c:pt idx="236">
                  <c:v>115.234375</c:v>
                </c:pt>
                <c:pt idx="237">
                  <c:v>115.72265625</c:v>
                </c:pt>
                <c:pt idx="238">
                  <c:v>116.2109375</c:v>
                </c:pt>
                <c:pt idx="239">
                  <c:v>116.69921875</c:v>
                </c:pt>
                <c:pt idx="240">
                  <c:v>117.1875</c:v>
                </c:pt>
                <c:pt idx="241">
                  <c:v>117.67578125</c:v>
                </c:pt>
                <c:pt idx="242">
                  <c:v>118.1640625</c:v>
                </c:pt>
                <c:pt idx="243">
                  <c:v>118.65234375</c:v>
                </c:pt>
                <c:pt idx="244">
                  <c:v>119.140625</c:v>
                </c:pt>
                <c:pt idx="245">
                  <c:v>119.62890625</c:v>
                </c:pt>
                <c:pt idx="246">
                  <c:v>120.1171875</c:v>
                </c:pt>
                <c:pt idx="247">
                  <c:v>120.60546875</c:v>
                </c:pt>
                <c:pt idx="248">
                  <c:v>121.09375</c:v>
                </c:pt>
                <c:pt idx="249">
                  <c:v>121.58203125</c:v>
                </c:pt>
                <c:pt idx="250">
                  <c:v>122.0703125</c:v>
                </c:pt>
                <c:pt idx="251">
                  <c:v>122.55859375</c:v>
                </c:pt>
                <c:pt idx="252">
                  <c:v>123.046875</c:v>
                </c:pt>
                <c:pt idx="253">
                  <c:v>123.53515625</c:v>
                </c:pt>
                <c:pt idx="254">
                  <c:v>124.0234375</c:v>
                </c:pt>
                <c:pt idx="255">
                  <c:v>124.51171875</c:v>
                </c:pt>
                <c:pt idx="256">
                  <c:v>125</c:v>
                </c:pt>
                <c:pt idx="257">
                  <c:v>125.48828125</c:v>
                </c:pt>
                <c:pt idx="258">
                  <c:v>125.9765625</c:v>
                </c:pt>
                <c:pt idx="259">
                  <c:v>126.46484375</c:v>
                </c:pt>
                <c:pt idx="260">
                  <c:v>126.953125</c:v>
                </c:pt>
                <c:pt idx="261">
                  <c:v>127.44140625</c:v>
                </c:pt>
                <c:pt idx="262">
                  <c:v>127.9296875</c:v>
                </c:pt>
                <c:pt idx="263">
                  <c:v>128.41796875</c:v>
                </c:pt>
                <c:pt idx="264">
                  <c:v>128.90625</c:v>
                </c:pt>
                <c:pt idx="265">
                  <c:v>129.39453125</c:v>
                </c:pt>
                <c:pt idx="266">
                  <c:v>129.8828125</c:v>
                </c:pt>
                <c:pt idx="267">
                  <c:v>130.37109375</c:v>
                </c:pt>
                <c:pt idx="268">
                  <c:v>130.859375</c:v>
                </c:pt>
                <c:pt idx="269">
                  <c:v>131.34765625</c:v>
                </c:pt>
                <c:pt idx="270">
                  <c:v>131.8359375</c:v>
                </c:pt>
                <c:pt idx="271">
                  <c:v>132.32421875</c:v>
                </c:pt>
                <c:pt idx="272">
                  <c:v>132.8125</c:v>
                </c:pt>
                <c:pt idx="273">
                  <c:v>133.30078125</c:v>
                </c:pt>
                <c:pt idx="274">
                  <c:v>133.7890625</c:v>
                </c:pt>
                <c:pt idx="275">
                  <c:v>134.27734375</c:v>
                </c:pt>
                <c:pt idx="276">
                  <c:v>134.765625</c:v>
                </c:pt>
                <c:pt idx="277">
                  <c:v>135.25390625</c:v>
                </c:pt>
                <c:pt idx="278">
                  <c:v>135.7421875</c:v>
                </c:pt>
                <c:pt idx="279">
                  <c:v>136.23046875</c:v>
                </c:pt>
                <c:pt idx="280">
                  <c:v>136.71875</c:v>
                </c:pt>
                <c:pt idx="281">
                  <c:v>137.20703125</c:v>
                </c:pt>
                <c:pt idx="282">
                  <c:v>137.6953125</c:v>
                </c:pt>
                <c:pt idx="283">
                  <c:v>138.18359375</c:v>
                </c:pt>
                <c:pt idx="284">
                  <c:v>138.671875</c:v>
                </c:pt>
                <c:pt idx="285">
                  <c:v>139.16015625</c:v>
                </c:pt>
                <c:pt idx="286">
                  <c:v>139.6484375</c:v>
                </c:pt>
                <c:pt idx="287">
                  <c:v>140.13671875</c:v>
                </c:pt>
                <c:pt idx="288">
                  <c:v>140.625</c:v>
                </c:pt>
                <c:pt idx="289">
                  <c:v>141.11328125</c:v>
                </c:pt>
                <c:pt idx="290">
                  <c:v>141.6015625</c:v>
                </c:pt>
                <c:pt idx="291">
                  <c:v>142.08984375</c:v>
                </c:pt>
                <c:pt idx="292">
                  <c:v>142.578125</c:v>
                </c:pt>
                <c:pt idx="293">
                  <c:v>143.06640625</c:v>
                </c:pt>
                <c:pt idx="294">
                  <c:v>143.5546875</c:v>
                </c:pt>
                <c:pt idx="295">
                  <c:v>144.04296875</c:v>
                </c:pt>
                <c:pt idx="296">
                  <c:v>144.53125</c:v>
                </c:pt>
                <c:pt idx="297">
                  <c:v>145.01953125</c:v>
                </c:pt>
                <c:pt idx="298">
                  <c:v>145.5078125</c:v>
                </c:pt>
                <c:pt idx="299">
                  <c:v>145.99609375</c:v>
                </c:pt>
                <c:pt idx="300">
                  <c:v>146.484375</c:v>
                </c:pt>
                <c:pt idx="301">
                  <c:v>146.97265625</c:v>
                </c:pt>
                <c:pt idx="302">
                  <c:v>147.4609375</c:v>
                </c:pt>
                <c:pt idx="303">
                  <c:v>147.94921875</c:v>
                </c:pt>
                <c:pt idx="304">
                  <c:v>148.4375</c:v>
                </c:pt>
                <c:pt idx="305">
                  <c:v>148.92578125</c:v>
                </c:pt>
                <c:pt idx="306">
                  <c:v>149.4140625</c:v>
                </c:pt>
                <c:pt idx="307">
                  <c:v>149.90234375</c:v>
                </c:pt>
                <c:pt idx="308">
                  <c:v>150.390625</c:v>
                </c:pt>
                <c:pt idx="309">
                  <c:v>150.87890625</c:v>
                </c:pt>
                <c:pt idx="310">
                  <c:v>151.3671875</c:v>
                </c:pt>
                <c:pt idx="311">
                  <c:v>151.85546875</c:v>
                </c:pt>
                <c:pt idx="312">
                  <c:v>152.34375</c:v>
                </c:pt>
                <c:pt idx="313">
                  <c:v>152.83203125</c:v>
                </c:pt>
                <c:pt idx="314">
                  <c:v>153.3203125</c:v>
                </c:pt>
                <c:pt idx="315">
                  <c:v>153.80859375</c:v>
                </c:pt>
                <c:pt idx="316">
                  <c:v>154.296875</c:v>
                </c:pt>
                <c:pt idx="317">
                  <c:v>154.78515625</c:v>
                </c:pt>
                <c:pt idx="318">
                  <c:v>155.2734375</c:v>
                </c:pt>
                <c:pt idx="319">
                  <c:v>155.76171875</c:v>
                </c:pt>
                <c:pt idx="320">
                  <c:v>156.25</c:v>
                </c:pt>
                <c:pt idx="321">
                  <c:v>156.73828125</c:v>
                </c:pt>
                <c:pt idx="322">
                  <c:v>157.2265625</c:v>
                </c:pt>
                <c:pt idx="323">
                  <c:v>157.71484375</c:v>
                </c:pt>
                <c:pt idx="324">
                  <c:v>158.203125</c:v>
                </c:pt>
                <c:pt idx="325">
                  <c:v>158.69140625</c:v>
                </c:pt>
                <c:pt idx="326">
                  <c:v>159.1796875</c:v>
                </c:pt>
                <c:pt idx="327">
                  <c:v>159.66796875</c:v>
                </c:pt>
                <c:pt idx="328">
                  <c:v>160.15625</c:v>
                </c:pt>
                <c:pt idx="329">
                  <c:v>160.64453125</c:v>
                </c:pt>
                <c:pt idx="330">
                  <c:v>161.1328125</c:v>
                </c:pt>
                <c:pt idx="331">
                  <c:v>161.62109375</c:v>
                </c:pt>
                <c:pt idx="332">
                  <c:v>162.109375</c:v>
                </c:pt>
                <c:pt idx="333">
                  <c:v>162.59765625</c:v>
                </c:pt>
                <c:pt idx="334">
                  <c:v>163.0859375</c:v>
                </c:pt>
                <c:pt idx="335">
                  <c:v>163.57421875</c:v>
                </c:pt>
                <c:pt idx="336">
                  <c:v>164.0625</c:v>
                </c:pt>
                <c:pt idx="337">
                  <c:v>164.55078125</c:v>
                </c:pt>
                <c:pt idx="338">
                  <c:v>165.0390625</c:v>
                </c:pt>
                <c:pt idx="339">
                  <c:v>165.52734375</c:v>
                </c:pt>
                <c:pt idx="340">
                  <c:v>166.015625</c:v>
                </c:pt>
                <c:pt idx="341">
                  <c:v>166.50390625</c:v>
                </c:pt>
                <c:pt idx="342">
                  <c:v>166.9921875</c:v>
                </c:pt>
                <c:pt idx="343">
                  <c:v>167.48046875</c:v>
                </c:pt>
                <c:pt idx="344">
                  <c:v>167.96875</c:v>
                </c:pt>
                <c:pt idx="345">
                  <c:v>168.45703125</c:v>
                </c:pt>
                <c:pt idx="346">
                  <c:v>168.9453125</c:v>
                </c:pt>
                <c:pt idx="347">
                  <c:v>169.43359375</c:v>
                </c:pt>
                <c:pt idx="348">
                  <c:v>169.921875</c:v>
                </c:pt>
                <c:pt idx="349">
                  <c:v>170.41015625</c:v>
                </c:pt>
                <c:pt idx="350">
                  <c:v>170.8984375</c:v>
                </c:pt>
                <c:pt idx="351">
                  <c:v>171.38671875</c:v>
                </c:pt>
                <c:pt idx="352">
                  <c:v>171.875</c:v>
                </c:pt>
                <c:pt idx="353">
                  <c:v>172.36328125</c:v>
                </c:pt>
                <c:pt idx="354">
                  <c:v>172.8515625</c:v>
                </c:pt>
                <c:pt idx="355">
                  <c:v>173.33984375</c:v>
                </c:pt>
                <c:pt idx="356">
                  <c:v>173.828125</c:v>
                </c:pt>
                <c:pt idx="357">
                  <c:v>174.31640625</c:v>
                </c:pt>
                <c:pt idx="358">
                  <c:v>174.8046875</c:v>
                </c:pt>
                <c:pt idx="359">
                  <c:v>175.29296875</c:v>
                </c:pt>
                <c:pt idx="360">
                  <c:v>175.78125</c:v>
                </c:pt>
                <c:pt idx="361">
                  <c:v>176.26953125</c:v>
                </c:pt>
                <c:pt idx="362">
                  <c:v>176.7578125</c:v>
                </c:pt>
                <c:pt idx="363">
                  <c:v>177.24609375</c:v>
                </c:pt>
                <c:pt idx="364">
                  <c:v>177.734375</c:v>
                </c:pt>
                <c:pt idx="365">
                  <c:v>178.22265625</c:v>
                </c:pt>
                <c:pt idx="366">
                  <c:v>178.7109375</c:v>
                </c:pt>
                <c:pt idx="367">
                  <c:v>179.19921875</c:v>
                </c:pt>
                <c:pt idx="368">
                  <c:v>179.6875</c:v>
                </c:pt>
                <c:pt idx="369">
                  <c:v>180.17578125</c:v>
                </c:pt>
                <c:pt idx="370">
                  <c:v>180.6640625</c:v>
                </c:pt>
                <c:pt idx="371">
                  <c:v>181.15234375</c:v>
                </c:pt>
                <c:pt idx="372">
                  <c:v>181.640625</c:v>
                </c:pt>
                <c:pt idx="373">
                  <c:v>182.12890625</c:v>
                </c:pt>
                <c:pt idx="374">
                  <c:v>182.6171875</c:v>
                </c:pt>
                <c:pt idx="375">
                  <c:v>183.10546875</c:v>
                </c:pt>
                <c:pt idx="376">
                  <c:v>183.59375</c:v>
                </c:pt>
                <c:pt idx="377">
                  <c:v>184.08203125</c:v>
                </c:pt>
                <c:pt idx="378">
                  <c:v>184.5703125</c:v>
                </c:pt>
                <c:pt idx="379">
                  <c:v>185.05859375</c:v>
                </c:pt>
                <c:pt idx="380">
                  <c:v>185.546875</c:v>
                </c:pt>
                <c:pt idx="381">
                  <c:v>186.03515625</c:v>
                </c:pt>
                <c:pt idx="382">
                  <c:v>186.5234375</c:v>
                </c:pt>
                <c:pt idx="383">
                  <c:v>187.01171875</c:v>
                </c:pt>
                <c:pt idx="384">
                  <c:v>187.5</c:v>
                </c:pt>
                <c:pt idx="385">
                  <c:v>187.98828125</c:v>
                </c:pt>
                <c:pt idx="386">
                  <c:v>188.4765625</c:v>
                </c:pt>
                <c:pt idx="387">
                  <c:v>188.96484375</c:v>
                </c:pt>
                <c:pt idx="388">
                  <c:v>189.453125</c:v>
                </c:pt>
                <c:pt idx="389">
                  <c:v>189.94140625</c:v>
                </c:pt>
                <c:pt idx="390">
                  <c:v>190.4296875</c:v>
                </c:pt>
                <c:pt idx="391">
                  <c:v>190.91796875</c:v>
                </c:pt>
                <c:pt idx="392">
                  <c:v>191.40625</c:v>
                </c:pt>
                <c:pt idx="393">
                  <c:v>191.89453125</c:v>
                </c:pt>
                <c:pt idx="394">
                  <c:v>192.3828125</c:v>
                </c:pt>
                <c:pt idx="395">
                  <c:v>192.87109375</c:v>
                </c:pt>
                <c:pt idx="396">
                  <c:v>193.359375</c:v>
                </c:pt>
                <c:pt idx="397">
                  <c:v>193.84765625</c:v>
                </c:pt>
                <c:pt idx="398">
                  <c:v>194.3359375</c:v>
                </c:pt>
                <c:pt idx="399">
                  <c:v>194.82421875</c:v>
                </c:pt>
                <c:pt idx="400">
                  <c:v>195.3125</c:v>
                </c:pt>
                <c:pt idx="401">
                  <c:v>195.80078125</c:v>
                </c:pt>
                <c:pt idx="402">
                  <c:v>196.2890625</c:v>
                </c:pt>
                <c:pt idx="403">
                  <c:v>196.77734375</c:v>
                </c:pt>
                <c:pt idx="404">
                  <c:v>197.265625</c:v>
                </c:pt>
                <c:pt idx="405">
                  <c:v>197.75390625</c:v>
                </c:pt>
                <c:pt idx="406">
                  <c:v>198.2421875</c:v>
                </c:pt>
                <c:pt idx="407">
                  <c:v>198.73046875</c:v>
                </c:pt>
                <c:pt idx="408">
                  <c:v>199.21875</c:v>
                </c:pt>
                <c:pt idx="409">
                  <c:v>199.70703125</c:v>
                </c:pt>
                <c:pt idx="410">
                  <c:v>200.1953125</c:v>
                </c:pt>
                <c:pt idx="411">
                  <c:v>200.68359375</c:v>
                </c:pt>
                <c:pt idx="412">
                  <c:v>201.171875</c:v>
                </c:pt>
                <c:pt idx="413">
                  <c:v>201.66015625</c:v>
                </c:pt>
                <c:pt idx="414">
                  <c:v>202.1484375</c:v>
                </c:pt>
                <c:pt idx="415">
                  <c:v>202.63671875</c:v>
                </c:pt>
                <c:pt idx="416">
                  <c:v>203.125</c:v>
                </c:pt>
                <c:pt idx="417">
                  <c:v>203.61328125</c:v>
                </c:pt>
                <c:pt idx="418">
                  <c:v>204.1015625</c:v>
                </c:pt>
                <c:pt idx="419">
                  <c:v>204.58984375</c:v>
                </c:pt>
                <c:pt idx="420">
                  <c:v>205.078125</c:v>
                </c:pt>
                <c:pt idx="421">
                  <c:v>205.56640625</c:v>
                </c:pt>
                <c:pt idx="422">
                  <c:v>206.0546875</c:v>
                </c:pt>
                <c:pt idx="423">
                  <c:v>206.54296875</c:v>
                </c:pt>
                <c:pt idx="424">
                  <c:v>207.03125</c:v>
                </c:pt>
                <c:pt idx="425">
                  <c:v>207.51953125</c:v>
                </c:pt>
                <c:pt idx="426">
                  <c:v>208.0078125</c:v>
                </c:pt>
                <c:pt idx="427">
                  <c:v>208.49609375</c:v>
                </c:pt>
                <c:pt idx="428">
                  <c:v>208.984375</c:v>
                </c:pt>
                <c:pt idx="429">
                  <c:v>209.47265625</c:v>
                </c:pt>
                <c:pt idx="430">
                  <c:v>209.9609375</c:v>
                </c:pt>
                <c:pt idx="431">
                  <c:v>210.44921875</c:v>
                </c:pt>
                <c:pt idx="432">
                  <c:v>210.9375</c:v>
                </c:pt>
                <c:pt idx="433">
                  <c:v>211.42578125</c:v>
                </c:pt>
                <c:pt idx="434">
                  <c:v>211.9140625</c:v>
                </c:pt>
                <c:pt idx="435">
                  <c:v>212.40234375</c:v>
                </c:pt>
                <c:pt idx="436">
                  <c:v>212.890625</c:v>
                </c:pt>
                <c:pt idx="437">
                  <c:v>213.37890625</c:v>
                </c:pt>
                <c:pt idx="438">
                  <c:v>213.8671875</c:v>
                </c:pt>
                <c:pt idx="439">
                  <c:v>214.35546875</c:v>
                </c:pt>
                <c:pt idx="440">
                  <c:v>214.84375</c:v>
                </c:pt>
                <c:pt idx="441">
                  <c:v>215.33203125</c:v>
                </c:pt>
                <c:pt idx="442">
                  <c:v>215.8203125</c:v>
                </c:pt>
                <c:pt idx="443">
                  <c:v>216.30859375</c:v>
                </c:pt>
                <c:pt idx="444">
                  <c:v>216.796875</c:v>
                </c:pt>
                <c:pt idx="445">
                  <c:v>217.28515625</c:v>
                </c:pt>
                <c:pt idx="446">
                  <c:v>217.7734375</c:v>
                </c:pt>
                <c:pt idx="447">
                  <c:v>218.26171875</c:v>
                </c:pt>
                <c:pt idx="448">
                  <c:v>218.75</c:v>
                </c:pt>
                <c:pt idx="449">
                  <c:v>219.23828125</c:v>
                </c:pt>
                <c:pt idx="450">
                  <c:v>219.7265625</c:v>
                </c:pt>
                <c:pt idx="451">
                  <c:v>220.21484375</c:v>
                </c:pt>
                <c:pt idx="452">
                  <c:v>220.703125</c:v>
                </c:pt>
                <c:pt idx="453">
                  <c:v>221.19140625</c:v>
                </c:pt>
                <c:pt idx="454">
                  <c:v>221.6796875</c:v>
                </c:pt>
                <c:pt idx="455">
                  <c:v>222.16796875</c:v>
                </c:pt>
                <c:pt idx="456">
                  <c:v>222.65625</c:v>
                </c:pt>
                <c:pt idx="457">
                  <c:v>223.14453125</c:v>
                </c:pt>
                <c:pt idx="458">
                  <c:v>223.6328125</c:v>
                </c:pt>
                <c:pt idx="459">
                  <c:v>224.12109375</c:v>
                </c:pt>
                <c:pt idx="460">
                  <c:v>224.609375</c:v>
                </c:pt>
                <c:pt idx="461">
                  <c:v>225.09765625</c:v>
                </c:pt>
                <c:pt idx="462">
                  <c:v>225.5859375</c:v>
                </c:pt>
                <c:pt idx="463">
                  <c:v>226.07421875</c:v>
                </c:pt>
                <c:pt idx="464">
                  <c:v>226.5625</c:v>
                </c:pt>
                <c:pt idx="465">
                  <c:v>227.05078125</c:v>
                </c:pt>
                <c:pt idx="466">
                  <c:v>227.5390625</c:v>
                </c:pt>
                <c:pt idx="467">
                  <c:v>228.02734375</c:v>
                </c:pt>
                <c:pt idx="468">
                  <c:v>228.515625</c:v>
                </c:pt>
                <c:pt idx="469">
                  <c:v>229.00390625</c:v>
                </c:pt>
                <c:pt idx="470">
                  <c:v>229.4921875</c:v>
                </c:pt>
                <c:pt idx="471">
                  <c:v>229.98046875</c:v>
                </c:pt>
                <c:pt idx="472">
                  <c:v>230.46875</c:v>
                </c:pt>
                <c:pt idx="473">
                  <c:v>230.95703125</c:v>
                </c:pt>
                <c:pt idx="474">
                  <c:v>231.4453125</c:v>
                </c:pt>
                <c:pt idx="475">
                  <c:v>231.93359375</c:v>
                </c:pt>
                <c:pt idx="476">
                  <c:v>232.421875</c:v>
                </c:pt>
                <c:pt idx="477">
                  <c:v>232.91015625</c:v>
                </c:pt>
                <c:pt idx="478">
                  <c:v>233.3984375</c:v>
                </c:pt>
                <c:pt idx="479">
                  <c:v>233.88671875</c:v>
                </c:pt>
                <c:pt idx="480">
                  <c:v>234.375</c:v>
                </c:pt>
                <c:pt idx="481">
                  <c:v>234.86328125</c:v>
                </c:pt>
                <c:pt idx="482">
                  <c:v>235.3515625</c:v>
                </c:pt>
                <c:pt idx="483">
                  <c:v>235.83984375</c:v>
                </c:pt>
                <c:pt idx="484">
                  <c:v>236.328125</c:v>
                </c:pt>
                <c:pt idx="485">
                  <c:v>236.81640625</c:v>
                </c:pt>
                <c:pt idx="486">
                  <c:v>237.3046875</c:v>
                </c:pt>
                <c:pt idx="487">
                  <c:v>237.79296875</c:v>
                </c:pt>
                <c:pt idx="488">
                  <c:v>238.28125</c:v>
                </c:pt>
                <c:pt idx="489">
                  <c:v>238.76953125</c:v>
                </c:pt>
                <c:pt idx="490">
                  <c:v>239.2578125</c:v>
                </c:pt>
                <c:pt idx="491">
                  <c:v>239.74609375</c:v>
                </c:pt>
                <c:pt idx="492">
                  <c:v>240.234375</c:v>
                </c:pt>
                <c:pt idx="493">
                  <c:v>240.72265625</c:v>
                </c:pt>
                <c:pt idx="494">
                  <c:v>241.2109375</c:v>
                </c:pt>
                <c:pt idx="495">
                  <c:v>241.69921875</c:v>
                </c:pt>
                <c:pt idx="496">
                  <c:v>242.1875</c:v>
                </c:pt>
                <c:pt idx="497">
                  <c:v>242.67578125</c:v>
                </c:pt>
                <c:pt idx="498">
                  <c:v>243.1640625</c:v>
                </c:pt>
                <c:pt idx="499">
                  <c:v>243.65234375</c:v>
                </c:pt>
                <c:pt idx="500">
                  <c:v>244.140625</c:v>
                </c:pt>
                <c:pt idx="501">
                  <c:v>244.62890625</c:v>
                </c:pt>
                <c:pt idx="502">
                  <c:v>245.1171875</c:v>
                </c:pt>
                <c:pt idx="503">
                  <c:v>245.60546875</c:v>
                </c:pt>
                <c:pt idx="504">
                  <c:v>246.09375</c:v>
                </c:pt>
                <c:pt idx="505">
                  <c:v>246.58203125</c:v>
                </c:pt>
                <c:pt idx="506">
                  <c:v>247.0703125</c:v>
                </c:pt>
                <c:pt idx="507">
                  <c:v>247.55859375</c:v>
                </c:pt>
                <c:pt idx="508">
                  <c:v>248.046875</c:v>
                </c:pt>
                <c:pt idx="509">
                  <c:v>248.53515625</c:v>
                </c:pt>
                <c:pt idx="510">
                  <c:v>249.0234375</c:v>
                </c:pt>
                <c:pt idx="511">
                  <c:v>249.51171875</c:v>
                </c:pt>
                <c:pt idx="512">
                  <c:v>250</c:v>
                </c:pt>
                <c:pt idx="513">
                  <c:v>250.48828125</c:v>
                </c:pt>
                <c:pt idx="514">
                  <c:v>250.9765625</c:v>
                </c:pt>
                <c:pt idx="515">
                  <c:v>251.46484375</c:v>
                </c:pt>
                <c:pt idx="516">
                  <c:v>251.953125</c:v>
                </c:pt>
                <c:pt idx="517">
                  <c:v>252.44140625</c:v>
                </c:pt>
                <c:pt idx="518">
                  <c:v>252.9296875</c:v>
                </c:pt>
                <c:pt idx="519">
                  <c:v>253.41796875</c:v>
                </c:pt>
                <c:pt idx="520">
                  <c:v>253.90625</c:v>
                </c:pt>
                <c:pt idx="521">
                  <c:v>254.39453125</c:v>
                </c:pt>
                <c:pt idx="522">
                  <c:v>254.8828125</c:v>
                </c:pt>
                <c:pt idx="523">
                  <c:v>255.37109375</c:v>
                </c:pt>
                <c:pt idx="524">
                  <c:v>255.859375</c:v>
                </c:pt>
                <c:pt idx="525">
                  <c:v>256.34765625</c:v>
                </c:pt>
                <c:pt idx="526">
                  <c:v>256.8359375</c:v>
                </c:pt>
                <c:pt idx="527">
                  <c:v>257.32421875</c:v>
                </c:pt>
                <c:pt idx="528">
                  <c:v>257.8125</c:v>
                </c:pt>
                <c:pt idx="529">
                  <c:v>258.30078125</c:v>
                </c:pt>
                <c:pt idx="530">
                  <c:v>258.7890625</c:v>
                </c:pt>
                <c:pt idx="531">
                  <c:v>259.27734375</c:v>
                </c:pt>
                <c:pt idx="532">
                  <c:v>259.765625</c:v>
                </c:pt>
                <c:pt idx="533">
                  <c:v>260.25390625</c:v>
                </c:pt>
                <c:pt idx="534">
                  <c:v>260.7421875</c:v>
                </c:pt>
                <c:pt idx="535">
                  <c:v>261.23046875</c:v>
                </c:pt>
                <c:pt idx="536">
                  <c:v>261.71875</c:v>
                </c:pt>
                <c:pt idx="537">
                  <c:v>262.20703125</c:v>
                </c:pt>
                <c:pt idx="538">
                  <c:v>262.6953125</c:v>
                </c:pt>
                <c:pt idx="539">
                  <c:v>263.18359375</c:v>
                </c:pt>
                <c:pt idx="540">
                  <c:v>263.671875</c:v>
                </c:pt>
                <c:pt idx="541">
                  <c:v>264.16015625</c:v>
                </c:pt>
                <c:pt idx="542">
                  <c:v>264.6484375</c:v>
                </c:pt>
                <c:pt idx="543">
                  <c:v>265.13671875</c:v>
                </c:pt>
                <c:pt idx="544">
                  <c:v>265.625</c:v>
                </c:pt>
                <c:pt idx="545">
                  <c:v>266.11328125</c:v>
                </c:pt>
                <c:pt idx="546">
                  <c:v>266.6015625</c:v>
                </c:pt>
                <c:pt idx="547">
                  <c:v>267.08984375</c:v>
                </c:pt>
                <c:pt idx="548">
                  <c:v>267.578125</c:v>
                </c:pt>
                <c:pt idx="549">
                  <c:v>268.06640625</c:v>
                </c:pt>
                <c:pt idx="550">
                  <c:v>268.5546875</c:v>
                </c:pt>
                <c:pt idx="551">
                  <c:v>269.04296875</c:v>
                </c:pt>
                <c:pt idx="552">
                  <c:v>269.53125</c:v>
                </c:pt>
                <c:pt idx="553">
                  <c:v>270.01953125</c:v>
                </c:pt>
                <c:pt idx="554">
                  <c:v>270.5078125</c:v>
                </c:pt>
                <c:pt idx="555">
                  <c:v>270.99609375</c:v>
                </c:pt>
                <c:pt idx="556">
                  <c:v>271.484375</c:v>
                </c:pt>
                <c:pt idx="557">
                  <c:v>271.97265625</c:v>
                </c:pt>
                <c:pt idx="558">
                  <c:v>272.4609375</c:v>
                </c:pt>
                <c:pt idx="559">
                  <c:v>272.94921875</c:v>
                </c:pt>
                <c:pt idx="560">
                  <c:v>273.4375</c:v>
                </c:pt>
                <c:pt idx="561">
                  <c:v>273.92578125</c:v>
                </c:pt>
                <c:pt idx="562">
                  <c:v>274.4140625</c:v>
                </c:pt>
                <c:pt idx="563">
                  <c:v>274.90234375</c:v>
                </c:pt>
                <c:pt idx="564">
                  <c:v>275.390625</c:v>
                </c:pt>
                <c:pt idx="565">
                  <c:v>275.87890625</c:v>
                </c:pt>
                <c:pt idx="566">
                  <c:v>276.3671875</c:v>
                </c:pt>
                <c:pt idx="567">
                  <c:v>276.85546875</c:v>
                </c:pt>
                <c:pt idx="568">
                  <c:v>277.34375</c:v>
                </c:pt>
                <c:pt idx="569">
                  <c:v>277.83203125</c:v>
                </c:pt>
                <c:pt idx="570">
                  <c:v>278.3203125</c:v>
                </c:pt>
                <c:pt idx="571">
                  <c:v>278.80859375</c:v>
                </c:pt>
                <c:pt idx="572">
                  <c:v>279.296875</c:v>
                </c:pt>
                <c:pt idx="573">
                  <c:v>279.78515625</c:v>
                </c:pt>
                <c:pt idx="574">
                  <c:v>280.2734375</c:v>
                </c:pt>
                <c:pt idx="575">
                  <c:v>280.76171875</c:v>
                </c:pt>
                <c:pt idx="576">
                  <c:v>281.25</c:v>
                </c:pt>
                <c:pt idx="577">
                  <c:v>281.73828125</c:v>
                </c:pt>
                <c:pt idx="578">
                  <c:v>282.2265625</c:v>
                </c:pt>
                <c:pt idx="579">
                  <c:v>282.71484375</c:v>
                </c:pt>
                <c:pt idx="580">
                  <c:v>283.203125</c:v>
                </c:pt>
                <c:pt idx="581">
                  <c:v>283.69140625</c:v>
                </c:pt>
                <c:pt idx="582">
                  <c:v>284.1796875</c:v>
                </c:pt>
                <c:pt idx="583">
                  <c:v>284.66796875</c:v>
                </c:pt>
                <c:pt idx="584">
                  <c:v>285.15625</c:v>
                </c:pt>
                <c:pt idx="585">
                  <c:v>285.64453125</c:v>
                </c:pt>
                <c:pt idx="586">
                  <c:v>286.1328125</c:v>
                </c:pt>
                <c:pt idx="587">
                  <c:v>286.62109375</c:v>
                </c:pt>
                <c:pt idx="588">
                  <c:v>287.109375</c:v>
                </c:pt>
                <c:pt idx="589">
                  <c:v>287.59765625</c:v>
                </c:pt>
                <c:pt idx="590">
                  <c:v>288.0859375</c:v>
                </c:pt>
                <c:pt idx="591">
                  <c:v>288.57421875</c:v>
                </c:pt>
                <c:pt idx="592">
                  <c:v>289.0625</c:v>
                </c:pt>
                <c:pt idx="593">
                  <c:v>289.55078125</c:v>
                </c:pt>
                <c:pt idx="594">
                  <c:v>290.0390625</c:v>
                </c:pt>
                <c:pt idx="595">
                  <c:v>290.52734375</c:v>
                </c:pt>
                <c:pt idx="596">
                  <c:v>291.015625</c:v>
                </c:pt>
                <c:pt idx="597">
                  <c:v>291.50390625</c:v>
                </c:pt>
                <c:pt idx="598">
                  <c:v>291.9921875</c:v>
                </c:pt>
                <c:pt idx="599">
                  <c:v>292.48046875</c:v>
                </c:pt>
                <c:pt idx="600">
                  <c:v>292.96875</c:v>
                </c:pt>
                <c:pt idx="601">
                  <c:v>293.45703125</c:v>
                </c:pt>
                <c:pt idx="602">
                  <c:v>293.9453125</c:v>
                </c:pt>
                <c:pt idx="603">
                  <c:v>294.43359375</c:v>
                </c:pt>
                <c:pt idx="604">
                  <c:v>294.921875</c:v>
                </c:pt>
                <c:pt idx="605">
                  <c:v>295.41015625</c:v>
                </c:pt>
                <c:pt idx="606">
                  <c:v>295.8984375</c:v>
                </c:pt>
                <c:pt idx="607">
                  <c:v>296.38671875</c:v>
                </c:pt>
                <c:pt idx="608">
                  <c:v>296.875</c:v>
                </c:pt>
                <c:pt idx="609">
                  <c:v>297.36328125</c:v>
                </c:pt>
                <c:pt idx="610">
                  <c:v>297.8515625</c:v>
                </c:pt>
                <c:pt idx="611">
                  <c:v>298.33984375</c:v>
                </c:pt>
                <c:pt idx="612">
                  <c:v>298.828125</c:v>
                </c:pt>
                <c:pt idx="613">
                  <c:v>299.31640625</c:v>
                </c:pt>
                <c:pt idx="614">
                  <c:v>299.8046875</c:v>
                </c:pt>
                <c:pt idx="615">
                  <c:v>300.29296875</c:v>
                </c:pt>
                <c:pt idx="616">
                  <c:v>300.78125</c:v>
                </c:pt>
                <c:pt idx="617">
                  <c:v>301.26953125</c:v>
                </c:pt>
                <c:pt idx="618">
                  <c:v>301.7578125</c:v>
                </c:pt>
                <c:pt idx="619">
                  <c:v>302.24609375</c:v>
                </c:pt>
                <c:pt idx="620">
                  <c:v>302.734375</c:v>
                </c:pt>
                <c:pt idx="621">
                  <c:v>303.22265625</c:v>
                </c:pt>
                <c:pt idx="622">
                  <c:v>303.7109375</c:v>
                </c:pt>
                <c:pt idx="623">
                  <c:v>304.19921875</c:v>
                </c:pt>
                <c:pt idx="624">
                  <c:v>304.6875</c:v>
                </c:pt>
                <c:pt idx="625">
                  <c:v>305.17578125</c:v>
                </c:pt>
                <c:pt idx="626">
                  <c:v>305.6640625</c:v>
                </c:pt>
                <c:pt idx="627">
                  <c:v>306.15234375</c:v>
                </c:pt>
                <c:pt idx="628">
                  <c:v>306.640625</c:v>
                </c:pt>
                <c:pt idx="629">
                  <c:v>307.12890625</c:v>
                </c:pt>
                <c:pt idx="630">
                  <c:v>307.6171875</c:v>
                </c:pt>
                <c:pt idx="631">
                  <c:v>308.10546875</c:v>
                </c:pt>
                <c:pt idx="632">
                  <c:v>308.59375</c:v>
                </c:pt>
                <c:pt idx="633">
                  <c:v>309.08203125</c:v>
                </c:pt>
                <c:pt idx="634">
                  <c:v>309.5703125</c:v>
                </c:pt>
                <c:pt idx="635">
                  <c:v>310.05859375</c:v>
                </c:pt>
                <c:pt idx="636">
                  <c:v>310.546875</c:v>
                </c:pt>
                <c:pt idx="637">
                  <c:v>311.03515625</c:v>
                </c:pt>
                <c:pt idx="638">
                  <c:v>311.5234375</c:v>
                </c:pt>
                <c:pt idx="639">
                  <c:v>312.01171875</c:v>
                </c:pt>
                <c:pt idx="640">
                  <c:v>312.5</c:v>
                </c:pt>
                <c:pt idx="641">
                  <c:v>312.98828125</c:v>
                </c:pt>
                <c:pt idx="642">
                  <c:v>313.4765625</c:v>
                </c:pt>
                <c:pt idx="643">
                  <c:v>313.96484375</c:v>
                </c:pt>
                <c:pt idx="644">
                  <c:v>314.453125</c:v>
                </c:pt>
                <c:pt idx="645">
                  <c:v>314.94140625</c:v>
                </c:pt>
                <c:pt idx="646">
                  <c:v>315.4296875</c:v>
                </c:pt>
                <c:pt idx="647">
                  <c:v>315.91796875</c:v>
                </c:pt>
                <c:pt idx="648">
                  <c:v>316.40625</c:v>
                </c:pt>
                <c:pt idx="649">
                  <c:v>316.89453125</c:v>
                </c:pt>
                <c:pt idx="650">
                  <c:v>317.3828125</c:v>
                </c:pt>
                <c:pt idx="651">
                  <c:v>317.87109375</c:v>
                </c:pt>
                <c:pt idx="652">
                  <c:v>318.359375</c:v>
                </c:pt>
                <c:pt idx="653">
                  <c:v>318.84765625</c:v>
                </c:pt>
                <c:pt idx="654">
                  <c:v>319.3359375</c:v>
                </c:pt>
                <c:pt idx="655">
                  <c:v>319.82421875</c:v>
                </c:pt>
                <c:pt idx="656">
                  <c:v>320.3125</c:v>
                </c:pt>
                <c:pt idx="657">
                  <c:v>320.80078125</c:v>
                </c:pt>
                <c:pt idx="658">
                  <c:v>321.2890625</c:v>
                </c:pt>
                <c:pt idx="659">
                  <c:v>321.77734375</c:v>
                </c:pt>
                <c:pt idx="660">
                  <c:v>322.265625</c:v>
                </c:pt>
                <c:pt idx="661">
                  <c:v>322.75390625</c:v>
                </c:pt>
                <c:pt idx="662">
                  <c:v>323.2421875</c:v>
                </c:pt>
                <c:pt idx="663">
                  <c:v>323.73046875</c:v>
                </c:pt>
                <c:pt idx="664">
                  <c:v>324.21875</c:v>
                </c:pt>
                <c:pt idx="665">
                  <c:v>324.70703125</c:v>
                </c:pt>
                <c:pt idx="666">
                  <c:v>325.1953125</c:v>
                </c:pt>
                <c:pt idx="667">
                  <c:v>325.68359375</c:v>
                </c:pt>
                <c:pt idx="668">
                  <c:v>326.171875</c:v>
                </c:pt>
                <c:pt idx="669">
                  <c:v>326.66015625</c:v>
                </c:pt>
                <c:pt idx="670">
                  <c:v>327.1484375</c:v>
                </c:pt>
                <c:pt idx="671">
                  <c:v>327.63671875</c:v>
                </c:pt>
                <c:pt idx="672">
                  <c:v>328.125</c:v>
                </c:pt>
                <c:pt idx="673">
                  <c:v>328.61328125</c:v>
                </c:pt>
                <c:pt idx="674">
                  <c:v>329.1015625</c:v>
                </c:pt>
                <c:pt idx="675">
                  <c:v>329.58984375</c:v>
                </c:pt>
                <c:pt idx="676">
                  <c:v>330.078125</c:v>
                </c:pt>
                <c:pt idx="677">
                  <c:v>330.56640625</c:v>
                </c:pt>
                <c:pt idx="678">
                  <c:v>331.0546875</c:v>
                </c:pt>
                <c:pt idx="679">
                  <c:v>331.54296875</c:v>
                </c:pt>
                <c:pt idx="680">
                  <c:v>332.03125</c:v>
                </c:pt>
                <c:pt idx="681">
                  <c:v>332.51953125</c:v>
                </c:pt>
                <c:pt idx="682">
                  <c:v>333.0078125</c:v>
                </c:pt>
                <c:pt idx="683">
                  <c:v>333.49609375</c:v>
                </c:pt>
                <c:pt idx="684">
                  <c:v>333.984375</c:v>
                </c:pt>
                <c:pt idx="685">
                  <c:v>334.47265625</c:v>
                </c:pt>
                <c:pt idx="686">
                  <c:v>334.9609375</c:v>
                </c:pt>
                <c:pt idx="687">
                  <c:v>335.44921875</c:v>
                </c:pt>
                <c:pt idx="688">
                  <c:v>335.9375</c:v>
                </c:pt>
                <c:pt idx="689">
                  <c:v>336.42578125</c:v>
                </c:pt>
                <c:pt idx="690">
                  <c:v>336.9140625</c:v>
                </c:pt>
                <c:pt idx="691">
                  <c:v>337.40234375</c:v>
                </c:pt>
                <c:pt idx="692">
                  <c:v>337.890625</c:v>
                </c:pt>
                <c:pt idx="693">
                  <c:v>338.37890625</c:v>
                </c:pt>
                <c:pt idx="694">
                  <c:v>338.8671875</c:v>
                </c:pt>
                <c:pt idx="695">
                  <c:v>339.35546875</c:v>
                </c:pt>
                <c:pt idx="696">
                  <c:v>339.84375</c:v>
                </c:pt>
                <c:pt idx="697">
                  <c:v>340.33203125</c:v>
                </c:pt>
                <c:pt idx="698">
                  <c:v>340.8203125</c:v>
                </c:pt>
                <c:pt idx="699">
                  <c:v>341.30859375</c:v>
                </c:pt>
                <c:pt idx="700">
                  <c:v>341.796875</c:v>
                </c:pt>
                <c:pt idx="701">
                  <c:v>342.28515625</c:v>
                </c:pt>
                <c:pt idx="702">
                  <c:v>342.7734375</c:v>
                </c:pt>
                <c:pt idx="703">
                  <c:v>343.26171875</c:v>
                </c:pt>
                <c:pt idx="704">
                  <c:v>343.75</c:v>
                </c:pt>
                <c:pt idx="705">
                  <c:v>344.23828125</c:v>
                </c:pt>
                <c:pt idx="706">
                  <c:v>344.7265625</c:v>
                </c:pt>
                <c:pt idx="707">
                  <c:v>345.21484375</c:v>
                </c:pt>
                <c:pt idx="708">
                  <c:v>345.703125</c:v>
                </c:pt>
                <c:pt idx="709">
                  <c:v>346.19140625</c:v>
                </c:pt>
                <c:pt idx="710">
                  <c:v>346.6796875</c:v>
                </c:pt>
                <c:pt idx="711">
                  <c:v>347.16796875</c:v>
                </c:pt>
                <c:pt idx="712">
                  <c:v>347.65625</c:v>
                </c:pt>
                <c:pt idx="713">
                  <c:v>348.14453125</c:v>
                </c:pt>
                <c:pt idx="714">
                  <c:v>348.6328125</c:v>
                </c:pt>
                <c:pt idx="715">
                  <c:v>349.12109375</c:v>
                </c:pt>
                <c:pt idx="716">
                  <c:v>349.609375</c:v>
                </c:pt>
                <c:pt idx="717">
                  <c:v>350.09765625</c:v>
                </c:pt>
                <c:pt idx="718">
                  <c:v>350.5859375</c:v>
                </c:pt>
                <c:pt idx="719">
                  <c:v>351.07421875</c:v>
                </c:pt>
                <c:pt idx="720">
                  <c:v>351.5625</c:v>
                </c:pt>
                <c:pt idx="721">
                  <c:v>352.05078125</c:v>
                </c:pt>
                <c:pt idx="722">
                  <c:v>352.5390625</c:v>
                </c:pt>
                <c:pt idx="723">
                  <c:v>353.02734375</c:v>
                </c:pt>
                <c:pt idx="724">
                  <c:v>353.515625</c:v>
                </c:pt>
                <c:pt idx="725">
                  <c:v>354.00390625</c:v>
                </c:pt>
                <c:pt idx="726">
                  <c:v>354.4921875</c:v>
                </c:pt>
                <c:pt idx="727">
                  <c:v>354.98046875</c:v>
                </c:pt>
                <c:pt idx="728">
                  <c:v>355.46875</c:v>
                </c:pt>
                <c:pt idx="729">
                  <c:v>355.95703125</c:v>
                </c:pt>
                <c:pt idx="730">
                  <c:v>356.4453125</c:v>
                </c:pt>
                <c:pt idx="731">
                  <c:v>356.93359375</c:v>
                </c:pt>
                <c:pt idx="732">
                  <c:v>357.421875</c:v>
                </c:pt>
                <c:pt idx="733">
                  <c:v>357.91015625</c:v>
                </c:pt>
                <c:pt idx="734">
                  <c:v>358.3984375</c:v>
                </c:pt>
                <c:pt idx="735">
                  <c:v>358.88671875</c:v>
                </c:pt>
                <c:pt idx="736">
                  <c:v>359.375</c:v>
                </c:pt>
                <c:pt idx="737">
                  <c:v>359.86328125</c:v>
                </c:pt>
                <c:pt idx="738">
                  <c:v>360.3515625</c:v>
                </c:pt>
                <c:pt idx="739">
                  <c:v>360.83984375</c:v>
                </c:pt>
                <c:pt idx="740">
                  <c:v>361.328125</c:v>
                </c:pt>
                <c:pt idx="741">
                  <c:v>361.81640625</c:v>
                </c:pt>
                <c:pt idx="742">
                  <c:v>362.3046875</c:v>
                </c:pt>
                <c:pt idx="743">
                  <c:v>362.79296875</c:v>
                </c:pt>
                <c:pt idx="744">
                  <c:v>363.28125</c:v>
                </c:pt>
                <c:pt idx="745">
                  <c:v>363.76953125</c:v>
                </c:pt>
                <c:pt idx="746">
                  <c:v>364.2578125</c:v>
                </c:pt>
                <c:pt idx="747">
                  <c:v>364.74609375</c:v>
                </c:pt>
                <c:pt idx="748">
                  <c:v>365.234375</c:v>
                </c:pt>
                <c:pt idx="749">
                  <c:v>365.72265625</c:v>
                </c:pt>
                <c:pt idx="750">
                  <c:v>366.2109375</c:v>
                </c:pt>
                <c:pt idx="751">
                  <c:v>366.69921875</c:v>
                </c:pt>
                <c:pt idx="752">
                  <c:v>367.1875</c:v>
                </c:pt>
                <c:pt idx="753">
                  <c:v>367.67578125</c:v>
                </c:pt>
                <c:pt idx="754">
                  <c:v>368.1640625</c:v>
                </c:pt>
                <c:pt idx="755">
                  <c:v>368.65234375</c:v>
                </c:pt>
                <c:pt idx="756">
                  <c:v>369.140625</c:v>
                </c:pt>
                <c:pt idx="757">
                  <c:v>369.62890625</c:v>
                </c:pt>
                <c:pt idx="758">
                  <c:v>370.1171875</c:v>
                </c:pt>
                <c:pt idx="759">
                  <c:v>370.60546875</c:v>
                </c:pt>
                <c:pt idx="760">
                  <c:v>371.09375</c:v>
                </c:pt>
                <c:pt idx="761">
                  <c:v>371.58203125</c:v>
                </c:pt>
                <c:pt idx="762">
                  <c:v>372.0703125</c:v>
                </c:pt>
                <c:pt idx="763">
                  <c:v>372.55859375</c:v>
                </c:pt>
                <c:pt idx="764">
                  <c:v>373.046875</c:v>
                </c:pt>
                <c:pt idx="765">
                  <c:v>373.53515625</c:v>
                </c:pt>
                <c:pt idx="766">
                  <c:v>374.0234375</c:v>
                </c:pt>
                <c:pt idx="767">
                  <c:v>374.51171875</c:v>
                </c:pt>
                <c:pt idx="768">
                  <c:v>375</c:v>
                </c:pt>
                <c:pt idx="769">
                  <c:v>375.48828125</c:v>
                </c:pt>
                <c:pt idx="770">
                  <c:v>375.9765625</c:v>
                </c:pt>
                <c:pt idx="771">
                  <c:v>376.46484375</c:v>
                </c:pt>
                <c:pt idx="772">
                  <c:v>376.953125</c:v>
                </c:pt>
                <c:pt idx="773">
                  <c:v>377.44140625</c:v>
                </c:pt>
                <c:pt idx="774">
                  <c:v>377.9296875</c:v>
                </c:pt>
                <c:pt idx="775">
                  <c:v>378.41796875</c:v>
                </c:pt>
                <c:pt idx="776">
                  <c:v>378.90625</c:v>
                </c:pt>
                <c:pt idx="777">
                  <c:v>379.39453125</c:v>
                </c:pt>
                <c:pt idx="778">
                  <c:v>379.8828125</c:v>
                </c:pt>
                <c:pt idx="779">
                  <c:v>380.37109375</c:v>
                </c:pt>
                <c:pt idx="780">
                  <c:v>380.859375</c:v>
                </c:pt>
                <c:pt idx="781">
                  <c:v>381.34765625</c:v>
                </c:pt>
                <c:pt idx="782">
                  <c:v>381.8359375</c:v>
                </c:pt>
                <c:pt idx="783">
                  <c:v>382.32421875</c:v>
                </c:pt>
                <c:pt idx="784">
                  <c:v>382.8125</c:v>
                </c:pt>
                <c:pt idx="785">
                  <c:v>383.30078125</c:v>
                </c:pt>
                <c:pt idx="786">
                  <c:v>383.7890625</c:v>
                </c:pt>
                <c:pt idx="787">
                  <c:v>384.27734375</c:v>
                </c:pt>
                <c:pt idx="788">
                  <c:v>384.765625</c:v>
                </c:pt>
                <c:pt idx="789">
                  <c:v>385.25390625</c:v>
                </c:pt>
                <c:pt idx="790">
                  <c:v>385.7421875</c:v>
                </c:pt>
                <c:pt idx="791">
                  <c:v>386.23046875</c:v>
                </c:pt>
                <c:pt idx="792">
                  <c:v>386.71875</c:v>
                </c:pt>
                <c:pt idx="793">
                  <c:v>387.20703125</c:v>
                </c:pt>
                <c:pt idx="794">
                  <c:v>387.6953125</c:v>
                </c:pt>
                <c:pt idx="795">
                  <c:v>388.18359375</c:v>
                </c:pt>
                <c:pt idx="796">
                  <c:v>388.671875</c:v>
                </c:pt>
                <c:pt idx="797">
                  <c:v>389.16015625</c:v>
                </c:pt>
                <c:pt idx="798">
                  <c:v>389.6484375</c:v>
                </c:pt>
                <c:pt idx="799">
                  <c:v>390.13671875</c:v>
                </c:pt>
                <c:pt idx="800">
                  <c:v>390.625</c:v>
                </c:pt>
                <c:pt idx="801">
                  <c:v>391.11328125</c:v>
                </c:pt>
                <c:pt idx="802">
                  <c:v>391.6015625</c:v>
                </c:pt>
                <c:pt idx="803">
                  <c:v>392.08984375</c:v>
                </c:pt>
                <c:pt idx="804">
                  <c:v>392.578125</c:v>
                </c:pt>
                <c:pt idx="805">
                  <c:v>393.06640625</c:v>
                </c:pt>
                <c:pt idx="806">
                  <c:v>393.5546875</c:v>
                </c:pt>
                <c:pt idx="807">
                  <c:v>394.04296875</c:v>
                </c:pt>
                <c:pt idx="808">
                  <c:v>394.53125</c:v>
                </c:pt>
                <c:pt idx="809">
                  <c:v>395.01953125</c:v>
                </c:pt>
                <c:pt idx="810">
                  <c:v>395.5078125</c:v>
                </c:pt>
                <c:pt idx="811">
                  <c:v>395.99609375</c:v>
                </c:pt>
                <c:pt idx="812">
                  <c:v>396.484375</c:v>
                </c:pt>
                <c:pt idx="813">
                  <c:v>396.97265625</c:v>
                </c:pt>
                <c:pt idx="814">
                  <c:v>397.4609375</c:v>
                </c:pt>
                <c:pt idx="815">
                  <c:v>397.94921875</c:v>
                </c:pt>
                <c:pt idx="816">
                  <c:v>398.4375</c:v>
                </c:pt>
                <c:pt idx="817">
                  <c:v>398.92578125</c:v>
                </c:pt>
                <c:pt idx="818">
                  <c:v>399.4140625</c:v>
                </c:pt>
                <c:pt idx="819">
                  <c:v>399.90234375</c:v>
                </c:pt>
                <c:pt idx="820">
                  <c:v>400.390625</c:v>
                </c:pt>
                <c:pt idx="821">
                  <c:v>400.87890625</c:v>
                </c:pt>
                <c:pt idx="822">
                  <c:v>401.3671875</c:v>
                </c:pt>
                <c:pt idx="823">
                  <c:v>401.85546875</c:v>
                </c:pt>
                <c:pt idx="824">
                  <c:v>402.34375</c:v>
                </c:pt>
                <c:pt idx="825">
                  <c:v>402.83203125</c:v>
                </c:pt>
                <c:pt idx="826">
                  <c:v>403.3203125</c:v>
                </c:pt>
                <c:pt idx="827">
                  <c:v>403.80859375</c:v>
                </c:pt>
                <c:pt idx="828">
                  <c:v>404.296875</c:v>
                </c:pt>
                <c:pt idx="829">
                  <c:v>404.78515625</c:v>
                </c:pt>
                <c:pt idx="830">
                  <c:v>405.2734375</c:v>
                </c:pt>
                <c:pt idx="831">
                  <c:v>405.76171875</c:v>
                </c:pt>
                <c:pt idx="832">
                  <c:v>406.25</c:v>
                </c:pt>
                <c:pt idx="833">
                  <c:v>406.73828125</c:v>
                </c:pt>
                <c:pt idx="834">
                  <c:v>407.2265625</c:v>
                </c:pt>
                <c:pt idx="835">
                  <c:v>407.71484375</c:v>
                </c:pt>
                <c:pt idx="836">
                  <c:v>408.203125</c:v>
                </c:pt>
                <c:pt idx="837">
                  <c:v>408.69140625</c:v>
                </c:pt>
                <c:pt idx="838">
                  <c:v>409.1796875</c:v>
                </c:pt>
                <c:pt idx="839">
                  <c:v>409.66796875</c:v>
                </c:pt>
                <c:pt idx="840">
                  <c:v>410.15625</c:v>
                </c:pt>
                <c:pt idx="841">
                  <c:v>410.64453125</c:v>
                </c:pt>
                <c:pt idx="842">
                  <c:v>411.1328125</c:v>
                </c:pt>
                <c:pt idx="843">
                  <c:v>411.62109375</c:v>
                </c:pt>
                <c:pt idx="844">
                  <c:v>412.109375</c:v>
                </c:pt>
                <c:pt idx="845">
                  <c:v>412.59765625</c:v>
                </c:pt>
                <c:pt idx="846">
                  <c:v>413.0859375</c:v>
                </c:pt>
                <c:pt idx="847">
                  <c:v>413.57421875</c:v>
                </c:pt>
                <c:pt idx="848">
                  <c:v>414.0625</c:v>
                </c:pt>
                <c:pt idx="849">
                  <c:v>414.55078125</c:v>
                </c:pt>
                <c:pt idx="850">
                  <c:v>415.0390625</c:v>
                </c:pt>
                <c:pt idx="851">
                  <c:v>415.52734375</c:v>
                </c:pt>
                <c:pt idx="852">
                  <c:v>416.015625</c:v>
                </c:pt>
                <c:pt idx="853">
                  <c:v>416.50390625</c:v>
                </c:pt>
                <c:pt idx="854">
                  <c:v>416.9921875</c:v>
                </c:pt>
                <c:pt idx="855">
                  <c:v>417.48046875</c:v>
                </c:pt>
                <c:pt idx="856">
                  <c:v>417.96875</c:v>
                </c:pt>
                <c:pt idx="857">
                  <c:v>418.45703125</c:v>
                </c:pt>
                <c:pt idx="858">
                  <c:v>418.9453125</c:v>
                </c:pt>
                <c:pt idx="859">
                  <c:v>419.43359375</c:v>
                </c:pt>
                <c:pt idx="860">
                  <c:v>419.921875</c:v>
                </c:pt>
                <c:pt idx="861">
                  <c:v>420.41015625</c:v>
                </c:pt>
                <c:pt idx="862">
                  <c:v>420.8984375</c:v>
                </c:pt>
                <c:pt idx="863">
                  <c:v>421.38671875</c:v>
                </c:pt>
                <c:pt idx="864">
                  <c:v>421.875</c:v>
                </c:pt>
                <c:pt idx="865">
                  <c:v>422.36328125</c:v>
                </c:pt>
                <c:pt idx="866">
                  <c:v>422.8515625</c:v>
                </c:pt>
                <c:pt idx="867">
                  <c:v>423.33984375</c:v>
                </c:pt>
                <c:pt idx="868">
                  <c:v>423.828125</c:v>
                </c:pt>
                <c:pt idx="869">
                  <c:v>424.31640625</c:v>
                </c:pt>
                <c:pt idx="870">
                  <c:v>424.8046875</c:v>
                </c:pt>
                <c:pt idx="871">
                  <c:v>425.29296875</c:v>
                </c:pt>
                <c:pt idx="872">
                  <c:v>425.78125</c:v>
                </c:pt>
                <c:pt idx="873">
                  <c:v>426.26953125</c:v>
                </c:pt>
                <c:pt idx="874">
                  <c:v>426.7578125</c:v>
                </c:pt>
                <c:pt idx="875">
                  <c:v>427.24609375</c:v>
                </c:pt>
                <c:pt idx="876">
                  <c:v>427.734375</c:v>
                </c:pt>
                <c:pt idx="877">
                  <c:v>428.22265625</c:v>
                </c:pt>
                <c:pt idx="878">
                  <c:v>428.7109375</c:v>
                </c:pt>
                <c:pt idx="879">
                  <c:v>429.19921875</c:v>
                </c:pt>
                <c:pt idx="880">
                  <c:v>429.6875</c:v>
                </c:pt>
                <c:pt idx="881">
                  <c:v>430.17578125</c:v>
                </c:pt>
                <c:pt idx="882">
                  <c:v>430.6640625</c:v>
                </c:pt>
                <c:pt idx="883">
                  <c:v>431.15234375</c:v>
                </c:pt>
                <c:pt idx="884">
                  <c:v>431.640625</c:v>
                </c:pt>
                <c:pt idx="885">
                  <c:v>432.12890625</c:v>
                </c:pt>
                <c:pt idx="886">
                  <c:v>432.6171875</c:v>
                </c:pt>
                <c:pt idx="887">
                  <c:v>433.10546875</c:v>
                </c:pt>
                <c:pt idx="888">
                  <c:v>433.59375</c:v>
                </c:pt>
                <c:pt idx="889">
                  <c:v>434.08203125</c:v>
                </c:pt>
                <c:pt idx="890">
                  <c:v>434.5703125</c:v>
                </c:pt>
                <c:pt idx="891">
                  <c:v>435.05859375</c:v>
                </c:pt>
                <c:pt idx="892">
                  <c:v>435.546875</c:v>
                </c:pt>
                <c:pt idx="893">
                  <c:v>436.03515625</c:v>
                </c:pt>
                <c:pt idx="894">
                  <c:v>436.5234375</c:v>
                </c:pt>
                <c:pt idx="895">
                  <c:v>437.01171875</c:v>
                </c:pt>
                <c:pt idx="896">
                  <c:v>437.5</c:v>
                </c:pt>
                <c:pt idx="897">
                  <c:v>437.98828125</c:v>
                </c:pt>
                <c:pt idx="898">
                  <c:v>438.4765625</c:v>
                </c:pt>
                <c:pt idx="899">
                  <c:v>438.96484375</c:v>
                </c:pt>
                <c:pt idx="900">
                  <c:v>439.453125</c:v>
                </c:pt>
                <c:pt idx="901">
                  <c:v>439.94140625</c:v>
                </c:pt>
                <c:pt idx="902">
                  <c:v>440.4296875</c:v>
                </c:pt>
                <c:pt idx="903">
                  <c:v>440.91796875</c:v>
                </c:pt>
                <c:pt idx="904">
                  <c:v>441.40625</c:v>
                </c:pt>
                <c:pt idx="905">
                  <c:v>441.89453125</c:v>
                </c:pt>
                <c:pt idx="906">
                  <c:v>442.3828125</c:v>
                </c:pt>
                <c:pt idx="907">
                  <c:v>442.87109375</c:v>
                </c:pt>
                <c:pt idx="908">
                  <c:v>443.359375</c:v>
                </c:pt>
                <c:pt idx="909">
                  <c:v>443.84765625</c:v>
                </c:pt>
                <c:pt idx="910">
                  <c:v>444.3359375</c:v>
                </c:pt>
                <c:pt idx="911">
                  <c:v>444.82421875</c:v>
                </c:pt>
                <c:pt idx="912">
                  <c:v>445.3125</c:v>
                </c:pt>
                <c:pt idx="913">
                  <c:v>445.80078125</c:v>
                </c:pt>
                <c:pt idx="914">
                  <c:v>446.2890625</c:v>
                </c:pt>
                <c:pt idx="915">
                  <c:v>446.77734375</c:v>
                </c:pt>
                <c:pt idx="916">
                  <c:v>447.265625</c:v>
                </c:pt>
                <c:pt idx="917">
                  <c:v>447.75390625</c:v>
                </c:pt>
                <c:pt idx="918">
                  <c:v>448.2421875</c:v>
                </c:pt>
                <c:pt idx="919">
                  <c:v>448.73046875</c:v>
                </c:pt>
                <c:pt idx="920">
                  <c:v>449.21875</c:v>
                </c:pt>
                <c:pt idx="921">
                  <c:v>449.70703125</c:v>
                </c:pt>
                <c:pt idx="922">
                  <c:v>450.1953125</c:v>
                </c:pt>
                <c:pt idx="923">
                  <c:v>450.68359375</c:v>
                </c:pt>
                <c:pt idx="924">
                  <c:v>451.171875</c:v>
                </c:pt>
                <c:pt idx="925">
                  <c:v>451.66015625</c:v>
                </c:pt>
                <c:pt idx="926">
                  <c:v>452.1484375</c:v>
                </c:pt>
                <c:pt idx="927">
                  <c:v>452.63671875</c:v>
                </c:pt>
                <c:pt idx="928">
                  <c:v>453.125</c:v>
                </c:pt>
                <c:pt idx="929">
                  <c:v>453.61328125</c:v>
                </c:pt>
                <c:pt idx="930">
                  <c:v>454.1015625</c:v>
                </c:pt>
                <c:pt idx="931">
                  <c:v>454.58984375</c:v>
                </c:pt>
                <c:pt idx="932">
                  <c:v>455.078125</c:v>
                </c:pt>
                <c:pt idx="933">
                  <c:v>455.56640625</c:v>
                </c:pt>
                <c:pt idx="934">
                  <c:v>456.0546875</c:v>
                </c:pt>
                <c:pt idx="935">
                  <c:v>456.54296875</c:v>
                </c:pt>
                <c:pt idx="936">
                  <c:v>457.03125</c:v>
                </c:pt>
                <c:pt idx="937">
                  <c:v>457.51953125</c:v>
                </c:pt>
                <c:pt idx="938">
                  <c:v>458.0078125</c:v>
                </c:pt>
                <c:pt idx="939">
                  <c:v>458.49609375</c:v>
                </c:pt>
                <c:pt idx="940">
                  <c:v>458.984375</c:v>
                </c:pt>
                <c:pt idx="941">
                  <c:v>459.47265625</c:v>
                </c:pt>
                <c:pt idx="942">
                  <c:v>459.9609375</c:v>
                </c:pt>
                <c:pt idx="943">
                  <c:v>460.44921875</c:v>
                </c:pt>
                <c:pt idx="944">
                  <c:v>460.9375</c:v>
                </c:pt>
                <c:pt idx="945">
                  <c:v>461.42578125</c:v>
                </c:pt>
                <c:pt idx="946">
                  <c:v>461.9140625</c:v>
                </c:pt>
                <c:pt idx="947">
                  <c:v>462.40234375</c:v>
                </c:pt>
                <c:pt idx="948">
                  <c:v>462.890625</c:v>
                </c:pt>
                <c:pt idx="949">
                  <c:v>463.37890625</c:v>
                </c:pt>
                <c:pt idx="950">
                  <c:v>463.8671875</c:v>
                </c:pt>
                <c:pt idx="951">
                  <c:v>464.35546875</c:v>
                </c:pt>
                <c:pt idx="952">
                  <c:v>464.84375</c:v>
                </c:pt>
                <c:pt idx="953">
                  <c:v>465.33203125</c:v>
                </c:pt>
                <c:pt idx="954">
                  <c:v>465.8203125</c:v>
                </c:pt>
                <c:pt idx="955">
                  <c:v>466.30859375</c:v>
                </c:pt>
                <c:pt idx="956">
                  <c:v>466.796875</c:v>
                </c:pt>
                <c:pt idx="957">
                  <c:v>467.28515625</c:v>
                </c:pt>
                <c:pt idx="958">
                  <c:v>467.7734375</c:v>
                </c:pt>
                <c:pt idx="959">
                  <c:v>468.26171875</c:v>
                </c:pt>
                <c:pt idx="960">
                  <c:v>468.75</c:v>
                </c:pt>
                <c:pt idx="961">
                  <c:v>469.23828125</c:v>
                </c:pt>
                <c:pt idx="962">
                  <c:v>469.7265625</c:v>
                </c:pt>
                <c:pt idx="963">
                  <c:v>470.21484375</c:v>
                </c:pt>
                <c:pt idx="964">
                  <c:v>470.703125</c:v>
                </c:pt>
                <c:pt idx="965">
                  <c:v>471.19140625</c:v>
                </c:pt>
                <c:pt idx="966">
                  <c:v>471.6796875</c:v>
                </c:pt>
                <c:pt idx="967">
                  <c:v>472.16796875</c:v>
                </c:pt>
                <c:pt idx="968">
                  <c:v>472.65625</c:v>
                </c:pt>
                <c:pt idx="969">
                  <c:v>473.14453125</c:v>
                </c:pt>
                <c:pt idx="970">
                  <c:v>473.6328125</c:v>
                </c:pt>
                <c:pt idx="971">
                  <c:v>474.12109375</c:v>
                </c:pt>
                <c:pt idx="972">
                  <c:v>474.609375</c:v>
                </c:pt>
                <c:pt idx="973">
                  <c:v>475.09765625</c:v>
                </c:pt>
                <c:pt idx="974">
                  <c:v>475.5859375</c:v>
                </c:pt>
                <c:pt idx="975">
                  <c:v>476.07421875</c:v>
                </c:pt>
                <c:pt idx="976">
                  <c:v>476.5625</c:v>
                </c:pt>
                <c:pt idx="977">
                  <c:v>477.05078125</c:v>
                </c:pt>
                <c:pt idx="978">
                  <c:v>477.5390625</c:v>
                </c:pt>
                <c:pt idx="979">
                  <c:v>478.02734375</c:v>
                </c:pt>
                <c:pt idx="980">
                  <c:v>478.515625</c:v>
                </c:pt>
                <c:pt idx="981">
                  <c:v>479.00390625</c:v>
                </c:pt>
                <c:pt idx="982">
                  <c:v>479.4921875</c:v>
                </c:pt>
                <c:pt idx="983">
                  <c:v>479.98046875</c:v>
                </c:pt>
                <c:pt idx="984">
                  <c:v>480.46875</c:v>
                </c:pt>
                <c:pt idx="985">
                  <c:v>480.95703125</c:v>
                </c:pt>
                <c:pt idx="986">
                  <c:v>481.4453125</c:v>
                </c:pt>
                <c:pt idx="987">
                  <c:v>481.93359375</c:v>
                </c:pt>
                <c:pt idx="988">
                  <c:v>482.421875</c:v>
                </c:pt>
                <c:pt idx="989">
                  <c:v>482.91015625</c:v>
                </c:pt>
                <c:pt idx="990">
                  <c:v>483.3984375</c:v>
                </c:pt>
                <c:pt idx="991">
                  <c:v>483.88671875</c:v>
                </c:pt>
                <c:pt idx="992">
                  <c:v>484.375</c:v>
                </c:pt>
                <c:pt idx="993">
                  <c:v>484.86328125</c:v>
                </c:pt>
                <c:pt idx="994">
                  <c:v>485.3515625</c:v>
                </c:pt>
                <c:pt idx="995">
                  <c:v>485.83984375</c:v>
                </c:pt>
                <c:pt idx="996">
                  <c:v>486.328125</c:v>
                </c:pt>
                <c:pt idx="997">
                  <c:v>486.81640625</c:v>
                </c:pt>
                <c:pt idx="998">
                  <c:v>487.3046875</c:v>
                </c:pt>
                <c:pt idx="999">
                  <c:v>487.79296875</c:v>
                </c:pt>
                <c:pt idx="1000">
                  <c:v>488.28125</c:v>
                </c:pt>
                <c:pt idx="1001">
                  <c:v>488.76953125</c:v>
                </c:pt>
                <c:pt idx="1002">
                  <c:v>489.2578125</c:v>
                </c:pt>
                <c:pt idx="1003">
                  <c:v>489.74609375</c:v>
                </c:pt>
                <c:pt idx="1004">
                  <c:v>490.234375</c:v>
                </c:pt>
                <c:pt idx="1005">
                  <c:v>490.72265625</c:v>
                </c:pt>
                <c:pt idx="1006">
                  <c:v>491.2109375</c:v>
                </c:pt>
                <c:pt idx="1007">
                  <c:v>491.69921875</c:v>
                </c:pt>
                <c:pt idx="1008">
                  <c:v>492.1875</c:v>
                </c:pt>
                <c:pt idx="1009">
                  <c:v>492.67578125</c:v>
                </c:pt>
                <c:pt idx="1010">
                  <c:v>493.1640625</c:v>
                </c:pt>
                <c:pt idx="1011">
                  <c:v>493.65234375</c:v>
                </c:pt>
                <c:pt idx="1012">
                  <c:v>494.140625</c:v>
                </c:pt>
                <c:pt idx="1013">
                  <c:v>494.62890625</c:v>
                </c:pt>
                <c:pt idx="1014">
                  <c:v>495.1171875</c:v>
                </c:pt>
                <c:pt idx="1015">
                  <c:v>495.60546875</c:v>
                </c:pt>
                <c:pt idx="1016">
                  <c:v>496.09375</c:v>
                </c:pt>
                <c:pt idx="1017">
                  <c:v>496.58203125</c:v>
                </c:pt>
                <c:pt idx="1018">
                  <c:v>497.0703125</c:v>
                </c:pt>
                <c:pt idx="1019">
                  <c:v>497.55859375</c:v>
                </c:pt>
                <c:pt idx="1020">
                  <c:v>498.046875</c:v>
                </c:pt>
                <c:pt idx="1021">
                  <c:v>498.53515625</c:v>
                </c:pt>
                <c:pt idx="1022">
                  <c:v>499.0234375</c:v>
                </c:pt>
                <c:pt idx="1023">
                  <c:v>499.51171875</c:v>
                </c:pt>
                <c:pt idx="1024">
                  <c:v>500</c:v>
                </c:pt>
                <c:pt idx="1025">
                  <c:v>500.48828125</c:v>
                </c:pt>
                <c:pt idx="1026">
                  <c:v>500.9765625</c:v>
                </c:pt>
                <c:pt idx="1027">
                  <c:v>501.46484375</c:v>
                </c:pt>
                <c:pt idx="1028">
                  <c:v>501.953125</c:v>
                </c:pt>
                <c:pt idx="1029">
                  <c:v>502.44140625</c:v>
                </c:pt>
                <c:pt idx="1030">
                  <c:v>502.9296875</c:v>
                </c:pt>
                <c:pt idx="1031">
                  <c:v>503.41796875</c:v>
                </c:pt>
                <c:pt idx="1032">
                  <c:v>503.90625</c:v>
                </c:pt>
                <c:pt idx="1033">
                  <c:v>504.39453125</c:v>
                </c:pt>
                <c:pt idx="1034">
                  <c:v>504.8828125</c:v>
                </c:pt>
                <c:pt idx="1035">
                  <c:v>505.37109375</c:v>
                </c:pt>
                <c:pt idx="1036">
                  <c:v>505.859375</c:v>
                </c:pt>
                <c:pt idx="1037">
                  <c:v>506.34765625</c:v>
                </c:pt>
                <c:pt idx="1038">
                  <c:v>506.8359375</c:v>
                </c:pt>
                <c:pt idx="1039">
                  <c:v>507.32421875</c:v>
                </c:pt>
                <c:pt idx="1040">
                  <c:v>507.8125</c:v>
                </c:pt>
                <c:pt idx="1041">
                  <c:v>508.30078125</c:v>
                </c:pt>
                <c:pt idx="1042">
                  <c:v>508.7890625</c:v>
                </c:pt>
                <c:pt idx="1043">
                  <c:v>509.27734375</c:v>
                </c:pt>
                <c:pt idx="1044">
                  <c:v>509.765625</c:v>
                </c:pt>
                <c:pt idx="1045">
                  <c:v>510.25390625</c:v>
                </c:pt>
                <c:pt idx="1046">
                  <c:v>510.7421875</c:v>
                </c:pt>
                <c:pt idx="1047">
                  <c:v>511.23046875</c:v>
                </c:pt>
                <c:pt idx="1048">
                  <c:v>511.71875</c:v>
                </c:pt>
                <c:pt idx="1049">
                  <c:v>512.20703125</c:v>
                </c:pt>
                <c:pt idx="1050">
                  <c:v>512.6953125</c:v>
                </c:pt>
                <c:pt idx="1051">
                  <c:v>513.18359375</c:v>
                </c:pt>
                <c:pt idx="1052">
                  <c:v>513.671875</c:v>
                </c:pt>
                <c:pt idx="1053">
                  <c:v>514.16015625</c:v>
                </c:pt>
                <c:pt idx="1054">
                  <c:v>514.6484375</c:v>
                </c:pt>
                <c:pt idx="1055">
                  <c:v>515.13671875</c:v>
                </c:pt>
                <c:pt idx="1056">
                  <c:v>515.625</c:v>
                </c:pt>
                <c:pt idx="1057">
                  <c:v>516.11328125</c:v>
                </c:pt>
                <c:pt idx="1058">
                  <c:v>516.6015625</c:v>
                </c:pt>
                <c:pt idx="1059">
                  <c:v>517.08984375</c:v>
                </c:pt>
                <c:pt idx="1060">
                  <c:v>517.578125</c:v>
                </c:pt>
                <c:pt idx="1061">
                  <c:v>518.06640625</c:v>
                </c:pt>
                <c:pt idx="1062">
                  <c:v>518.5546875</c:v>
                </c:pt>
                <c:pt idx="1063">
                  <c:v>519.04296875</c:v>
                </c:pt>
                <c:pt idx="1064">
                  <c:v>519.53125</c:v>
                </c:pt>
                <c:pt idx="1065">
                  <c:v>520.01953125</c:v>
                </c:pt>
                <c:pt idx="1066">
                  <c:v>520.5078125</c:v>
                </c:pt>
                <c:pt idx="1067">
                  <c:v>520.99609375</c:v>
                </c:pt>
                <c:pt idx="1068">
                  <c:v>521.484375</c:v>
                </c:pt>
                <c:pt idx="1069">
                  <c:v>521.97265625</c:v>
                </c:pt>
                <c:pt idx="1070">
                  <c:v>522.4609375</c:v>
                </c:pt>
                <c:pt idx="1071">
                  <c:v>522.94921875</c:v>
                </c:pt>
                <c:pt idx="1072">
                  <c:v>523.4375</c:v>
                </c:pt>
                <c:pt idx="1073">
                  <c:v>523.92578125</c:v>
                </c:pt>
                <c:pt idx="1074">
                  <c:v>524.4140625</c:v>
                </c:pt>
                <c:pt idx="1075">
                  <c:v>524.90234375</c:v>
                </c:pt>
                <c:pt idx="1076">
                  <c:v>525.390625</c:v>
                </c:pt>
                <c:pt idx="1077">
                  <c:v>525.87890625</c:v>
                </c:pt>
                <c:pt idx="1078">
                  <c:v>526.3671875</c:v>
                </c:pt>
                <c:pt idx="1079">
                  <c:v>526.85546875</c:v>
                </c:pt>
                <c:pt idx="1080">
                  <c:v>527.34375</c:v>
                </c:pt>
                <c:pt idx="1081">
                  <c:v>527.83203125</c:v>
                </c:pt>
                <c:pt idx="1082">
                  <c:v>528.3203125</c:v>
                </c:pt>
                <c:pt idx="1083">
                  <c:v>528.80859375</c:v>
                </c:pt>
                <c:pt idx="1084">
                  <c:v>529.296875</c:v>
                </c:pt>
                <c:pt idx="1085">
                  <c:v>529.78515625</c:v>
                </c:pt>
                <c:pt idx="1086">
                  <c:v>530.2734375</c:v>
                </c:pt>
                <c:pt idx="1087">
                  <c:v>530.76171875</c:v>
                </c:pt>
                <c:pt idx="1088">
                  <c:v>531.25</c:v>
                </c:pt>
                <c:pt idx="1089">
                  <c:v>531.73828125</c:v>
                </c:pt>
                <c:pt idx="1090">
                  <c:v>532.2265625</c:v>
                </c:pt>
                <c:pt idx="1091">
                  <c:v>532.71484375</c:v>
                </c:pt>
                <c:pt idx="1092">
                  <c:v>533.203125</c:v>
                </c:pt>
                <c:pt idx="1093">
                  <c:v>533.69140625</c:v>
                </c:pt>
                <c:pt idx="1094">
                  <c:v>534.1796875</c:v>
                </c:pt>
                <c:pt idx="1095">
                  <c:v>534.66796875</c:v>
                </c:pt>
                <c:pt idx="1096">
                  <c:v>535.15625</c:v>
                </c:pt>
                <c:pt idx="1097">
                  <c:v>535.64453125</c:v>
                </c:pt>
                <c:pt idx="1098">
                  <c:v>536.1328125</c:v>
                </c:pt>
                <c:pt idx="1099">
                  <c:v>536.62109375</c:v>
                </c:pt>
                <c:pt idx="1100">
                  <c:v>537.109375</c:v>
                </c:pt>
                <c:pt idx="1101">
                  <c:v>537.59765625</c:v>
                </c:pt>
                <c:pt idx="1102">
                  <c:v>538.0859375</c:v>
                </c:pt>
                <c:pt idx="1103">
                  <c:v>538.57421875</c:v>
                </c:pt>
                <c:pt idx="1104">
                  <c:v>539.0625</c:v>
                </c:pt>
                <c:pt idx="1105">
                  <c:v>539.55078125</c:v>
                </c:pt>
                <c:pt idx="1106">
                  <c:v>540.0390625</c:v>
                </c:pt>
                <c:pt idx="1107">
                  <c:v>540.52734375</c:v>
                </c:pt>
                <c:pt idx="1108">
                  <c:v>541.015625</c:v>
                </c:pt>
                <c:pt idx="1109">
                  <c:v>541.50390625</c:v>
                </c:pt>
                <c:pt idx="1110">
                  <c:v>541.9921875</c:v>
                </c:pt>
                <c:pt idx="1111">
                  <c:v>542.48046875</c:v>
                </c:pt>
                <c:pt idx="1112">
                  <c:v>542.96875</c:v>
                </c:pt>
                <c:pt idx="1113">
                  <c:v>543.45703125</c:v>
                </c:pt>
                <c:pt idx="1114">
                  <c:v>543.9453125</c:v>
                </c:pt>
                <c:pt idx="1115">
                  <c:v>544.43359375</c:v>
                </c:pt>
                <c:pt idx="1116">
                  <c:v>544.921875</c:v>
                </c:pt>
                <c:pt idx="1117">
                  <c:v>545.41015625</c:v>
                </c:pt>
                <c:pt idx="1118">
                  <c:v>545.8984375</c:v>
                </c:pt>
                <c:pt idx="1119">
                  <c:v>546.38671875</c:v>
                </c:pt>
                <c:pt idx="1120">
                  <c:v>546.875</c:v>
                </c:pt>
                <c:pt idx="1121">
                  <c:v>547.36328125</c:v>
                </c:pt>
                <c:pt idx="1122">
                  <c:v>547.8515625</c:v>
                </c:pt>
                <c:pt idx="1123">
                  <c:v>548.33984375</c:v>
                </c:pt>
                <c:pt idx="1124">
                  <c:v>548.828125</c:v>
                </c:pt>
                <c:pt idx="1125">
                  <c:v>549.31640625</c:v>
                </c:pt>
                <c:pt idx="1126">
                  <c:v>549.8046875</c:v>
                </c:pt>
                <c:pt idx="1127">
                  <c:v>550.29296875</c:v>
                </c:pt>
                <c:pt idx="1128">
                  <c:v>550.78125</c:v>
                </c:pt>
                <c:pt idx="1129">
                  <c:v>551.26953125</c:v>
                </c:pt>
                <c:pt idx="1130">
                  <c:v>551.7578125</c:v>
                </c:pt>
                <c:pt idx="1131">
                  <c:v>552.24609375</c:v>
                </c:pt>
                <c:pt idx="1132">
                  <c:v>552.734375</c:v>
                </c:pt>
                <c:pt idx="1133">
                  <c:v>553.22265625</c:v>
                </c:pt>
                <c:pt idx="1134">
                  <c:v>553.7109375</c:v>
                </c:pt>
                <c:pt idx="1135">
                  <c:v>554.19921875</c:v>
                </c:pt>
                <c:pt idx="1136">
                  <c:v>554.6875</c:v>
                </c:pt>
                <c:pt idx="1137">
                  <c:v>555.17578125</c:v>
                </c:pt>
                <c:pt idx="1138">
                  <c:v>555.6640625</c:v>
                </c:pt>
                <c:pt idx="1139">
                  <c:v>556.15234375</c:v>
                </c:pt>
                <c:pt idx="1140">
                  <c:v>556.640625</c:v>
                </c:pt>
                <c:pt idx="1141">
                  <c:v>557.12890625</c:v>
                </c:pt>
                <c:pt idx="1142">
                  <c:v>557.6171875</c:v>
                </c:pt>
                <c:pt idx="1143">
                  <c:v>558.10546875</c:v>
                </c:pt>
                <c:pt idx="1144">
                  <c:v>558.59375</c:v>
                </c:pt>
                <c:pt idx="1145">
                  <c:v>559.08203125</c:v>
                </c:pt>
                <c:pt idx="1146">
                  <c:v>559.5703125</c:v>
                </c:pt>
                <c:pt idx="1147">
                  <c:v>560.05859375</c:v>
                </c:pt>
                <c:pt idx="1148">
                  <c:v>560.546875</c:v>
                </c:pt>
                <c:pt idx="1149">
                  <c:v>561.03515625</c:v>
                </c:pt>
                <c:pt idx="1150">
                  <c:v>561.5234375</c:v>
                </c:pt>
                <c:pt idx="1151">
                  <c:v>562.01171875</c:v>
                </c:pt>
                <c:pt idx="1152">
                  <c:v>562.5</c:v>
                </c:pt>
                <c:pt idx="1153">
                  <c:v>562.98828125</c:v>
                </c:pt>
                <c:pt idx="1154">
                  <c:v>563.4765625</c:v>
                </c:pt>
                <c:pt idx="1155">
                  <c:v>563.96484375</c:v>
                </c:pt>
                <c:pt idx="1156">
                  <c:v>564.453125</c:v>
                </c:pt>
                <c:pt idx="1157">
                  <c:v>564.94140625</c:v>
                </c:pt>
                <c:pt idx="1158">
                  <c:v>565.4296875</c:v>
                </c:pt>
                <c:pt idx="1159">
                  <c:v>565.91796875</c:v>
                </c:pt>
                <c:pt idx="1160">
                  <c:v>566.40625</c:v>
                </c:pt>
                <c:pt idx="1161">
                  <c:v>566.89453125</c:v>
                </c:pt>
                <c:pt idx="1162">
                  <c:v>567.3828125</c:v>
                </c:pt>
                <c:pt idx="1163">
                  <c:v>567.87109375</c:v>
                </c:pt>
                <c:pt idx="1164">
                  <c:v>568.359375</c:v>
                </c:pt>
                <c:pt idx="1165">
                  <c:v>568.84765625</c:v>
                </c:pt>
                <c:pt idx="1166">
                  <c:v>569.3359375</c:v>
                </c:pt>
                <c:pt idx="1167">
                  <c:v>569.82421875</c:v>
                </c:pt>
                <c:pt idx="1168">
                  <c:v>570.3125</c:v>
                </c:pt>
                <c:pt idx="1169">
                  <c:v>570.80078125</c:v>
                </c:pt>
                <c:pt idx="1170">
                  <c:v>571.2890625</c:v>
                </c:pt>
                <c:pt idx="1171">
                  <c:v>571.77734375</c:v>
                </c:pt>
                <c:pt idx="1172">
                  <c:v>572.265625</c:v>
                </c:pt>
                <c:pt idx="1173">
                  <c:v>572.75390625</c:v>
                </c:pt>
                <c:pt idx="1174">
                  <c:v>573.2421875</c:v>
                </c:pt>
                <c:pt idx="1175">
                  <c:v>573.73046875</c:v>
                </c:pt>
                <c:pt idx="1176">
                  <c:v>574.21875</c:v>
                </c:pt>
                <c:pt idx="1177">
                  <c:v>574.70703125</c:v>
                </c:pt>
                <c:pt idx="1178">
                  <c:v>575.1953125</c:v>
                </c:pt>
                <c:pt idx="1179">
                  <c:v>575.68359375</c:v>
                </c:pt>
                <c:pt idx="1180">
                  <c:v>576.171875</c:v>
                </c:pt>
                <c:pt idx="1181">
                  <c:v>576.66015625</c:v>
                </c:pt>
                <c:pt idx="1182">
                  <c:v>577.1484375</c:v>
                </c:pt>
                <c:pt idx="1183">
                  <c:v>577.63671875</c:v>
                </c:pt>
                <c:pt idx="1184">
                  <c:v>578.125</c:v>
                </c:pt>
                <c:pt idx="1185">
                  <c:v>578.61328125</c:v>
                </c:pt>
                <c:pt idx="1186">
                  <c:v>579.1015625</c:v>
                </c:pt>
                <c:pt idx="1187">
                  <c:v>579.58984375</c:v>
                </c:pt>
                <c:pt idx="1188">
                  <c:v>580.078125</c:v>
                </c:pt>
                <c:pt idx="1189">
                  <c:v>580.56640625</c:v>
                </c:pt>
                <c:pt idx="1190">
                  <c:v>581.0546875</c:v>
                </c:pt>
                <c:pt idx="1191">
                  <c:v>581.54296875</c:v>
                </c:pt>
                <c:pt idx="1192">
                  <c:v>582.03125</c:v>
                </c:pt>
                <c:pt idx="1193">
                  <c:v>582.51953125</c:v>
                </c:pt>
                <c:pt idx="1194">
                  <c:v>583.0078125</c:v>
                </c:pt>
                <c:pt idx="1195">
                  <c:v>583.49609375</c:v>
                </c:pt>
                <c:pt idx="1196">
                  <c:v>583.984375</c:v>
                </c:pt>
                <c:pt idx="1197">
                  <c:v>584.47265625</c:v>
                </c:pt>
                <c:pt idx="1198">
                  <c:v>584.9609375</c:v>
                </c:pt>
                <c:pt idx="1199">
                  <c:v>585.44921875</c:v>
                </c:pt>
                <c:pt idx="1200">
                  <c:v>585.9375</c:v>
                </c:pt>
                <c:pt idx="1201">
                  <c:v>586.42578125</c:v>
                </c:pt>
                <c:pt idx="1202">
                  <c:v>586.9140625</c:v>
                </c:pt>
                <c:pt idx="1203">
                  <c:v>587.40234375</c:v>
                </c:pt>
                <c:pt idx="1204">
                  <c:v>587.890625</c:v>
                </c:pt>
                <c:pt idx="1205">
                  <c:v>588.37890625</c:v>
                </c:pt>
                <c:pt idx="1206">
                  <c:v>588.8671875</c:v>
                </c:pt>
                <c:pt idx="1207">
                  <c:v>589.35546875</c:v>
                </c:pt>
                <c:pt idx="1208">
                  <c:v>589.84375</c:v>
                </c:pt>
                <c:pt idx="1209">
                  <c:v>590.33203125</c:v>
                </c:pt>
                <c:pt idx="1210">
                  <c:v>590.8203125</c:v>
                </c:pt>
                <c:pt idx="1211">
                  <c:v>591.30859375</c:v>
                </c:pt>
                <c:pt idx="1212">
                  <c:v>591.796875</c:v>
                </c:pt>
                <c:pt idx="1213">
                  <c:v>592.28515625</c:v>
                </c:pt>
                <c:pt idx="1214">
                  <c:v>592.7734375</c:v>
                </c:pt>
                <c:pt idx="1215">
                  <c:v>593.26171875</c:v>
                </c:pt>
                <c:pt idx="1216">
                  <c:v>593.75</c:v>
                </c:pt>
                <c:pt idx="1217">
                  <c:v>594.23828125</c:v>
                </c:pt>
                <c:pt idx="1218">
                  <c:v>594.7265625</c:v>
                </c:pt>
                <c:pt idx="1219">
                  <c:v>595.21484375</c:v>
                </c:pt>
                <c:pt idx="1220">
                  <c:v>595.703125</c:v>
                </c:pt>
                <c:pt idx="1221">
                  <c:v>596.19140625</c:v>
                </c:pt>
                <c:pt idx="1222">
                  <c:v>596.6796875</c:v>
                </c:pt>
                <c:pt idx="1223">
                  <c:v>597.16796875</c:v>
                </c:pt>
                <c:pt idx="1224">
                  <c:v>597.65625</c:v>
                </c:pt>
                <c:pt idx="1225">
                  <c:v>598.14453125</c:v>
                </c:pt>
                <c:pt idx="1226">
                  <c:v>598.6328125</c:v>
                </c:pt>
                <c:pt idx="1227">
                  <c:v>599.12109375</c:v>
                </c:pt>
                <c:pt idx="1228">
                  <c:v>599.609375</c:v>
                </c:pt>
                <c:pt idx="1229">
                  <c:v>600.09765625</c:v>
                </c:pt>
                <c:pt idx="1230">
                  <c:v>600.5859375</c:v>
                </c:pt>
                <c:pt idx="1231">
                  <c:v>601.07421875</c:v>
                </c:pt>
                <c:pt idx="1232">
                  <c:v>601.5625</c:v>
                </c:pt>
                <c:pt idx="1233">
                  <c:v>602.05078125</c:v>
                </c:pt>
                <c:pt idx="1234">
                  <c:v>602.5390625</c:v>
                </c:pt>
                <c:pt idx="1235">
                  <c:v>603.02734375</c:v>
                </c:pt>
                <c:pt idx="1236">
                  <c:v>603.515625</c:v>
                </c:pt>
                <c:pt idx="1237">
                  <c:v>604.00390625</c:v>
                </c:pt>
                <c:pt idx="1238">
                  <c:v>604.4921875</c:v>
                </c:pt>
                <c:pt idx="1239">
                  <c:v>604.98046875</c:v>
                </c:pt>
                <c:pt idx="1240">
                  <c:v>605.46875</c:v>
                </c:pt>
                <c:pt idx="1241">
                  <c:v>605.95703125</c:v>
                </c:pt>
                <c:pt idx="1242">
                  <c:v>606.4453125</c:v>
                </c:pt>
                <c:pt idx="1243">
                  <c:v>606.93359375</c:v>
                </c:pt>
                <c:pt idx="1244">
                  <c:v>607.421875</c:v>
                </c:pt>
                <c:pt idx="1245">
                  <c:v>607.91015625</c:v>
                </c:pt>
                <c:pt idx="1246">
                  <c:v>608.3984375</c:v>
                </c:pt>
                <c:pt idx="1247">
                  <c:v>608.88671875</c:v>
                </c:pt>
                <c:pt idx="1248">
                  <c:v>609.375</c:v>
                </c:pt>
                <c:pt idx="1249">
                  <c:v>609.86328125</c:v>
                </c:pt>
                <c:pt idx="1250">
                  <c:v>610.3515625</c:v>
                </c:pt>
                <c:pt idx="1251">
                  <c:v>610.83984375</c:v>
                </c:pt>
                <c:pt idx="1252">
                  <c:v>611.328125</c:v>
                </c:pt>
                <c:pt idx="1253">
                  <c:v>611.81640625</c:v>
                </c:pt>
                <c:pt idx="1254">
                  <c:v>612.3046875</c:v>
                </c:pt>
                <c:pt idx="1255">
                  <c:v>612.79296875</c:v>
                </c:pt>
                <c:pt idx="1256">
                  <c:v>613.28125</c:v>
                </c:pt>
                <c:pt idx="1257">
                  <c:v>613.76953125</c:v>
                </c:pt>
                <c:pt idx="1258">
                  <c:v>614.2578125</c:v>
                </c:pt>
                <c:pt idx="1259">
                  <c:v>614.74609375</c:v>
                </c:pt>
                <c:pt idx="1260">
                  <c:v>615.234375</c:v>
                </c:pt>
                <c:pt idx="1261">
                  <c:v>615.72265625</c:v>
                </c:pt>
                <c:pt idx="1262">
                  <c:v>616.2109375</c:v>
                </c:pt>
                <c:pt idx="1263">
                  <c:v>616.69921875</c:v>
                </c:pt>
                <c:pt idx="1264">
                  <c:v>617.1875</c:v>
                </c:pt>
                <c:pt idx="1265">
                  <c:v>617.67578125</c:v>
                </c:pt>
                <c:pt idx="1266">
                  <c:v>618.1640625</c:v>
                </c:pt>
                <c:pt idx="1267">
                  <c:v>618.65234375</c:v>
                </c:pt>
                <c:pt idx="1268">
                  <c:v>619.140625</c:v>
                </c:pt>
                <c:pt idx="1269">
                  <c:v>619.62890625</c:v>
                </c:pt>
                <c:pt idx="1270">
                  <c:v>620.1171875</c:v>
                </c:pt>
                <c:pt idx="1271">
                  <c:v>620.60546875</c:v>
                </c:pt>
                <c:pt idx="1272">
                  <c:v>621.09375</c:v>
                </c:pt>
                <c:pt idx="1273">
                  <c:v>621.58203125</c:v>
                </c:pt>
                <c:pt idx="1274">
                  <c:v>622.0703125</c:v>
                </c:pt>
                <c:pt idx="1275">
                  <c:v>622.55859375</c:v>
                </c:pt>
                <c:pt idx="1276">
                  <c:v>623.046875</c:v>
                </c:pt>
                <c:pt idx="1277">
                  <c:v>623.53515625</c:v>
                </c:pt>
                <c:pt idx="1278">
                  <c:v>624.0234375</c:v>
                </c:pt>
                <c:pt idx="1279">
                  <c:v>624.51171875</c:v>
                </c:pt>
                <c:pt idx="1280">
                  <c:v>625</c:v>
                </c:pt>
                <c:pt idx="1281">
                  <c:v>625.48828125</c:v>
                </c:pt>
                <c:pt idx="1282">
                  <c:v>625.9765625</c:v>
                </c:pt>
                <c:pt idx="1283">
                  <c:v>626.46484375</c:v>
                </c:pt>
                <c:pt idx="1284">
                  <c:v>626.953125</c:v>
                </c:pt>
                <c:pt idx="1285">
                  <c:v>627.44140625</c:v>
                </c:pt>
                <c:pt idx="1286">
                  <c:v>627.9296875</c:v>
                </c:pt>
                <c:pt idx="1287">
                  <c:v>628.41796875</c:v>
                </c:pt>
                <c:pt idx="1288">
                  <c:v>628.90625</c:v>
                </c:pt>
                <c:pt idx="1289">
                  <c:v>629.39453125</c:v>
                </c:pt>
                <c:pt idx="1290">
                  <c:v>629.8828125</c:v>
                </c:pt>
                <c:pt idx="1291">
                  <c:v>630.37109375</c:v>
                </c:pt>
                <c:pt idx="1292">
                  <c:v>630.859375</c:v>
                </c:pt>
                <c:pt idx="1293">
                  <c:v>631.34765625</c:v>
                </c:pt>
                <c:pt idx="1294">
                  <c:v>631.8359375</c:v>
                </c:pt>
                <c:pt idx="1295">
                  <c:v>632.32421875</c:v>
                </c:pt>
                <c:pt idx="1296">
                  <c:v>632.8125</c:v>
                </c:pt>
                <c:pt idx="1297">
                  <c:v>633.30078125</c:v>
                </c:pt>
                <c:pt idx="1298">
                  <c:v>633.7890625</c:v>
                </c:pt>
                <c:pt idx="1299">
                  <c:v>634.27734375</c:v>
                </c:pt>
                <c:pt idx="1300">
                  <c:v>634.765625</c:v>
                </c:pt>
                <c:pt idx="1301">
                  <c:v>635.25390625</c:v>
                </c:pt>
                <c:pt idx="1302">
                  <c:v>635.7421875</c:v>
                </c:pt>
                <c:pt idx="1303">
                  <c:v>636.23046875</c:v>
                </c:pt>
                <c:pt idx="1304">
                  <c:v>636.71875</c:v>
                </c:pt>
                <c:pt idx="1305">
                  <c:v>637.20703125</c:v>
                </c:pt>
                <c:pt idx="1306">
                  <c:v>637.6953125</c:v>
                </c:pt>
                <c:pt idx="1307">
                  <c:v>638.18359375</c:v>
                </c:pt>
                <c:pt idx="1308">
                  <c:v>638.671875</c:v>
                </c:pt>
                <c:pt idx="1309">
                  <c:v>639.16015625</c:v>
                </c:pt>
                <c:pt idx="1310">
                  <c:v>639.6484375</c:v>
                </c:pt>
                <c:pt idx="1311">
                  <c:v>640.13671875</c:v>
                </c:pt>
                <c:pt idx="1312">
                  <c:v>640.625</c:v>
                </c:pt>
                <c:pt idx="1313">
                  <c:v>641.11328125</c:v>
                </c:pt>
                <c:pt idx="1314">
                  <c:v>641.6015625</c:v>
                </c:pt>
                <c:pt idx="1315">
                  <c:v>642.08984375</c:v>
                </c:pt>
                <c:pt idx="1316">
                  <c:v>642.578125</c:v>
                </c:pt>
                <c:pt idx="1317">
                  <c:v>643.06640625</c:v>
                </c:pt>
                <c:pt idx="1318">
                  <c:v>643.5546875</c:v>
                </c:pt>
                <c:pt idx="1319">
                  <c:v>644.04296875</c:v>
                </c:pt>
                <c:pt idx="1320">
                  <c:v>644.53125</c:v>
                </c:pt>
                <c:pt idx="1321">
                  <c:v>645.01953125</c:v>
                </c:pt>
                <c:pt idx="1322">
                  <c:v>645.5078125</c:v>
                </c:pt>
                <c:pt idx="1323">
                  <c:v>645.99609375</c:v>
                </c:pt>
                <c:pt idx="1324">
                  <c:v>646.484375</c:v>
                </c:pt>
                <c:pt idx="1325">
                  <c:v>646.97265625</c:v>
                </c:pt>
                <c:pt idx="1326">
                  <c:v>647.4609375</c:v>
                </c:pt>
                <c:pt idx="1327">
                  <c:v>647.94921875</c:v>
                </c:pt>
                <c:pt idx="1328">
                  <c:v>648.4375</c:v>
                </c:pt>
                <c:pt idx="1329">
                  <c:v>648.92578125</c:v>
                </c:pt>
                <c:pt idx="1330">
                  <c:v>649.4140625</c:v>
                </c:pt>
                <c:pt idx="1331">
                  <c:v>649.90234375</c:v>
                </c:pt>
                <c:pt idx="1332">
                  <c:v>650.390625</c:v>
                </c:pt>
                <c:pt idx="1333">
                  <c:v>650.87890625</c:v>
                </c:pt>
                <c:pt idx="1334">
                  <c:v>651.3671875</c:v>
                </c:pt>
                <c:pt idx="1335">
                  <c:v>651.85546875</c:v>
                </c:pt>
                <c:pt idx="1336">
                  <c:v>652.34375</c:v>
                </c:pt>
                <c:pt idx="1337">
                  <c:v>652.83203125</c:v>
                </c:pt>
                <c:pt idx="1338">
                  <c:v>653.3203125</c:v>
                </c:pt>
                <c:pt idx="1339">
                  <c:v>653.80859375</c:v>
                </c:pt>
                <c:pt idx="1340">
                  <c:v>654.296875</c:v>
                </c:pt>
                <c:pt idx="1341">
                  <c:v>654.78515625</c:v>
                </c:pt>
                <c:pt idx="1342">
                  <c:v>655.2734375</c:v>
                </c:pt>
                <c:pt idx="1343">
                  <c:v>655.76171875</c:v>
                </c:pt>
                <c:pt idx="1344">
                  <c:v>656.25</c:v>
                </c:pt>
                <c:pt idx="1345">
                  <c:v>656.73828125</c:v>
                </c:pt>
                <c:pt idx="1346">
                  <c:v>657.2265625</c:v>
                </c:pt>
                <c:pt idx="1347">
                  <c:v>657.71484375</c:v>
                </c:pt>
                <c:pt idx="1348">
                  <c:v>658.203125</c:v>
                </c:pt>
                <c:pt idx="1349">
                  <c:v>658.69140625</c:v>
                </c:pt>
                <c:pt idx="1350">
                  <c:v>659.1796875</c:v>
                </c:pt>
                <c:pt idx="1351">
                  <c:v>659.66796875</c:v>
                </c:pt>
                <c:pt idx="1352">
                  <c:v>660.15625</c:v>
                </c:pt>
                <c:pt idx="1353">
                  <c:v>660.64453125</c:v>
                </c:pt>
                <c:pt idx="1354">
                  <c:v>661.1328125</c:v>
                </c:pt>
                <c:pt idx="1355">
                  <c:v>661.62109375</c:v>
                </c:pt>
                <c:pt idx="1356">
                  <c:v>662.109375</c:v>
                </c:pt>
                <c:pt idx="1357">
                  <c:v>662.59765625</c:v>
                </c:pt>
                <c:pt idx="1358">
                  <c:v>663.0859375</c:v>
                </c:pt>
                <c:pt idx="1359">
                  <c:v>663.57421875</c:v>
                </c:pt>
                <c:pt idx="1360">
                  <c:v>664.0625</c:v>
                </c:pt>
                <c:pt idx="1361">
                  <c:v>664.55078125</c:v>
                </c:pt>
                <c:pt idx="1362">
                  <c:v>665.0390625</c:v>
                </c:pt>
                <c:pt idx="1363">
                  <c:v>665.52734375</c:v>
                </c:pt>
                <c:pt idx="1364">
                  <c:v>666.015625</c:v>
                </c:pt>
                <c:pt idx="1365">
                  <c:v>666.50390625</c:v>
                </c:pt>
                <c:pt idx="1366">
                  <c:v>666.9921875</c:v>
                </c:pt>
                <c:pt idx="1367">
                  <c:v>667.48046875</c:v>
                </c:pt>
                <c:pt idx="1368">
                  <c:v>667.96875</c:v>
                </c:pt>
                <c:pt idx="1369">
                  <c:v>668.45703125</c:v>
                </c:pt>
                <c:pt idx="1370">
                  <c:v>668.9453125</c:v>
                </c:pt>
                <c:pt idx="1371">
                  <c:v>669.43359375</c:v>
                </c:pt>
                <c:pt idx="1372">
                  <c:v>669.921875</c:v>
                </c:pt>
                <c:pt idx="1373">
                  <c:v>670.41015625</c:v>
                </c:pt>
                <c:pt idx="1374">
                  <c:v>670.8984375</c:v>
                </c:pt>
                <c:pt idx="1375">
                  <c:v>671.38671875</c:v>
                </c:pt>
                <c:pt idx="1376">
                  <c:v>671.875</c:v>
                </c:pt>
                <c:pt idx="1377">
                  <c:v>672.36328125</c:v>
                </c:pt>
                <c:pt idx="1378">
                  <c:v>672.8515625</c:v>
                </c:pt>
                <c:pt idx="1379">
                  <c:v>673.33984375</c:v>
                </c:pt>
                <c:pt idx="1380">
                  <c:v>673.828125</c:v>
                </c:pt>
                <c:pt idx="1381">
                  <c:v>674.31640625</c:v>
                </c:pt>
                <c:pt idx="1382">
                  <c:v>674.8046875</c:v>
                </c:pt>
                <c:pt idx="1383">
                  <c:v>675.29296875</c:v>
                </c:pt>
                <c:pt idx="1384">
                  <c:v>675.78125</c:v>
                </c:pt>
                <c:pt idx="1385">
                  <c:v>676.26953125</c:v>
                </c:pt>
                <c:pt idx="1386">
                  <c:v>676.7578125</c:v>
                </c:pt>
                <c:pt idx="1387">
                  <c:v>677.24609375</c:v>
                </c:pt>
                <c:pt idx="1388">
                  <c:v>677.734375</c:v>
                </c:pt>
                <c:pt idx="1389">
                  <c:v>678.22265625</c:v>
                </c:pt>
                <c:pt idx="1390">
                  <c:v>678.7109375</c:v>
                </c:pt>
                <c:pt idx="1391">
                  <c:v>679.19921875</c:v>
                </c:pt>
                <c:pt idx="1392">
                  <c:v>679.6875</c:v>
                </c:pt>
                <c:pt idx="1393">
                  <c:v>680.17578125</c:v>
                </c:pt>
                <c:pt idx="1394">
                  <c:v>680.6640625</c:v>
                </c:pt>
                <c:pt idx="1395">
                  <c:v>681.15234375</c:v>
                </c:pt>
                <c:pt idx="1396">
                  <c:v>681.640625</c:v>
                </c:pt>
                <c:pt idx="1397">
                  <c:v>682.12890625</c:v>
                </c:pt>
                <c:pt idx="1398">
                  <c:v>682.6171875</c:v>
                </c:pt>
                <c:pt idx="1399">
                  <c:v>683.10546875</c:v>
                </c:pt>
                <c:pt idx="1400">
                  <c:v>683.59375</c:v>
                </c:pt>
                <c:pt idx="1401">
                  <c:v>684.08203125</c:v>
                </c:pt>
                <c:pt idx="1402">
                  <c:v>684.5703125</c:v>
                </c:pt>
                <c:pt idx="1403">
                  <c:v>685.05859375</c:v>
                </c:pt>
                <c:pt idx="1404">
                  <c:v>685.546875</c:v>
                </c:pt>
                <c:pt idx="1405">
                  <c:v>686.03515625</c:v>
                </c:pt>
                <c:pt idx="1406">
                  <c:v>686.5234375</c:v>
                </c:pt>
                <c:pt idx="1407">
                  <c:v>687.01171875</c:v>
                </c:pt>
                <c:pt idx="1408">
                  <c:v>687.5</c:v>
                </c:pt>
                <c:pt idx="1409">
                  <c:v>687.98828125</c:v>
                </c:pt>
                <c:pt idx="1410">
                  <c:v>688.4765625</c:v>
                </c:pt>
                <c:pt idx="1411">
                  <c:v>688.96484375</c:v>
                </c:pt>
                <c:pt idx="1412">
                  <c:v>689.453125</c:v>
                </c:pt>
                <c:pt idx="1413">
                  <c:v>689.94140625</c:v>
                </c:pt>
                <c:pt idx="1414">
                  <c:v>690.4296875</c:v>
                </c:pt>
                <c:pt idx="1415">
                  <c:v>690.91796875</c:v>
                </c:pt>
                <c:pt idx="1416">
                  <c:v>691.40625</c:v>
                </c:pt>
                <c:pt idx="1417">
                  <c:v>691.89453125</c:v>
                </c:pt>
                <c:pt idx="1418">
                  <c:v>692.3828125</c:v>
                </c:pt>
                <c:pt idx="1419">
                  <c:v>692.87109375</c:v>
                </c:pt>
                <c:pt idx="1420">
                  <c:v>693.359375</c:v>
                </c:pt>
                <c:pt idx="1421">
                  <c:v>693.84765625</c:v>
                </c:pt>
                <c:pt idx="1422">
                  <c:v>694.3359375</c:v>
                </c:pt>
                <c:pt idx="1423">
                  <c:v>694.82421875</c:v>
                </c:pt>
                <c:pt idx="1424">
                  <c:v>695.3125</c:v>
                </c:pt>
                <c:pt idx="1425">
                  <c:v>695.80078125</c:v>
                </c:pt>
                <c:pt idx="1426">
                  <c:v>696.2890625</c:v>
                </c:pt>
                <c:pt idx="1427">
                  <c:v>696.77734375</c:v>
                </c:pt>
                <c:pt idx="1428">
                  <c:v>697.265625</c:v>
                </c:pt>
                <c:pt idx="1429">
                  <c:v>697.75390625</c:v>
                </c:pt>
                <c:pt idx="1430">
                  <c:v>698.2421875</c:v>
                </c:pt>
                <c:pt idx="1431">
                  <c:v>698.73046875</c:v>
                </c:pt>
                <c:pt idx="1432">
                  <c:v>699.21875</c:v>
                </c:pt>
                <c:pt idx="1433">
                  <c:v>699.70703125</c:v>
                </c:pt>
                <c:pt idx="1434">
                  <c:v>700.1953125</c:v>
                </c:pt>
              </c:numCache>
            </c:numRef>
          </c:cat>
          <c:val>
            <c:numRef>
              <c:f>'Afternoon (feeding session)'!$B$2:$B$1436</c:f>
              <c:numCache>
                <c:formatCode>General</c:formatCode>
                <c:ptCount val="1435"/>
                <c:pt idx="0">
                  <c:v>6.5079899999999995</c:v>
                </c:pt>
                <c:pt idx="1">
                  <c:v>6.4449399999999999</c:v>
                </c:pt>
                <c:pt idx="2">
                  <c:v>6.3500899999999998</c:v>
                </c:pt>
                <c:pt idx="3">
                  <c:v>6.2148699999999995</c:v>
                </c:pt>
                <c:pt idx="4">
                  <c:v>6.0847399999999991</c:v>
                </c:pt>
                <c:pt idx="5">
                  <c:v>5.3542099999999992</c:v>
                </c:pt>
                <c:pt idx="6">
                  <c:v>4.2027800000000006</c:v>
                </c:pt>
                <c:pt idx="7">
                  <c:v>3.2149099999999988</c:v>
                </c:pt>
                <c:pt idx="8">
                  <c:v>1.9968699999999999</c:v>
                </c:pt>
                <c:pt idx="9">
                  <c:v>0.73945000000000005</c:v>
                </c:pt>
                <c:pt idx="10">
                  <c:v>-0.17341000000000042</c:v>
                </c:pt>
                <c:pt idx="11">
                  <c:v>-0.24592000000000036</c:v>
                </c:pt>
                <c:pt idx="12">
                  <c:v>0.17573</c:v>
                </c:pt>
                <c:pt idx="13">
                  <c:v>0.93752999999999997</c:v>
                </c:pt>
                <c:pt idx="14">
                  <c:v>2.0478500000000008</c:v>
                </c:pt>
                <c:pt idx="15">
                  <c:v>1.1714900000000004</c:v>
                </c:pt>
                <c:pt idx="16">
                  <c:v>0.37717000000000001</c:v>
                </c:pt>
                <c:pt idx="17">
                  <c:v>-0.46906999999999999</c:v>
                </c:pt>
                <c:pt idx="18">
                  <c:v>-1.1260300000000001</c:v>
                </c:pt>
                <c:pt idx="19">
                  <c:v>-1.4278299999999997</c:v>
                </c:pt>
                <c:pt idx="20">
                  <c:v>-1.39358</c:v>
                </c:pt>
                <c:pt idx="21">
                  <c:v>-1.3511399999999998</c:v>
                </c:pt>
                <c:pt idx="22">
                  <c:v>-1.1254500000000001</c:v>
                </c:pt>
                <c:pt idx="23">
                  <c:v>-0.69634999999999991</c:v>
                </c:pt>
                <c:pt idx="24">
                  <c:v>-0.49201000000000017</c:v>
                </c:pt>
                <c:pt idx="25">
                  <c:v>-0.86436000000000013</c:v>
                </c:pt>
                <c:pt idx="26">
                  <c:v>-1.1128200000000001</c:v>
                </c:pt>
                <c:pt idx="27">
                  <c:v>-1.5570399999999995</c:v>
                </c:pt>
                <c:pt idx="28">
                  <c:v>-1.7971299999999999</c:v>
                </c:pt>
                <c:pt idx="29">
                  <c:v>-2.0336200000000004</c:v>
                </c:pt>
                <c:pt idx="30">
                  <c:v>-2.1778499999999998</c:v>
                </c:pt>
                <c:pt idx="31">
                  <c:v>-2.9886200000000001</c:v>
                </c:pt>
                <c:pt idx="32">
                  <c:v>-4.3978400000000004</c:v>
                </c:pt>
                <c:pt idx="33">
                  <c:v>-4.9213899999999997</c:v>
                </c:pt>
                <c:pt idx="34">
                  <c:v>-4.2046199999999994</c:v>
                </c:pt>
                <c:pt idx="35">
                  <c:v>-3.80593</c:v>
                </c:pt>
                <c:pt idx="36">
                  <c:v>-4.1701999999999995</c:v>
                </c:pt>
                <c:pt idx="37">
                  <c:v>-4.6182300000000005</c:v>
                </c:pt>
                <c:pt idx="38">
                  <c:v>-4.6286000000000005</c:v>
                </c:pt>
                <c:pt idx="39">
                  <c:v>-4.599190000000001</c:v>
                </c:pt>
                <c:pt idx="40">
                  <c:v>-4.6457499999999996</c:v>
                </c:pt>
                <c:pt idx="41">
                  <c:v>-4.0545100000000005</c:v>
                </c:pt>
                <c:pt idx="42">
                  <c:v>-3.3943800000000004</c:v>
                </c:pt>
                <c:pt idx="43">
                  <c:v>-2.9083300000000003</c:v>
                </c:pt>
                <c:pt idx="44">
                  <c:v>-2.1866399999999997</c:v>
                </c:pt>
                <c:pt idx="45">
                  <c:v>-1.8340299999999996</c:v>
                </c:pt>
                <c:pt idx="46">
                  <c:v>-1.7871200000000003</c:v>
                </c:pt>
                <c:pt idx="47">
                  <c:v>-1.3832100000000001</c:v>
                </c:pt>
                <c:pt idx="48">
                  <c:v>-0.90744999999999987</c:v>
                </c:pt>
                <c:pt idx="49">
                  <c:v>-0.78913</c:v>
                </c:pt>
                <c:pt idx="50">
                  <c:v>-0.90337000000000001</c:v>
                </c:pt>
                <c:pt idx="51">
                  <c:v>-1.2359599999999999</c:v>
                </c:pt>
                <c:pt idx="52">
                  <c:v>-1.33175</c:v>
                </c:pt>
                <c:pt idx="53">
                  <c:v>-1.2991899999999998</c:v>
                </c:pt>
                <c:pt idx="54">
                  <c:v>-1.1871100000000001</c:v>
                </c:pt>
                <c:pt idx="55">
                  <c:v>-1.5237700000000001</c:v>
                </c:pt>
                <c:pt idx="56">
                  <c:v>-2.36266</c:v>
                </c:pt>
                <c:pt idx="57">
                  <c:v>-2.28173</c:v>
                </c:pt>
                <c:pt idx="58">
                  <c:v>-1.9869800000000002</c:v>
                </c:pt>
                <c:pt idx="59">
                  <c:v>-2.2482399999999996</c:v>
                </c:pt>
                <c:pt idx="60">
                  <c:v>-2.7339899999999999</c:v>
                </c:pt>
                <c:pt idx="61">
                  <c:v>-2.6242200000000002</c:v>
                </c:pt>
                <c:pt idx="62">
                  <c:v>-2.3268300000000002</c:v>
                </c:pt>
                <c:pt idx="63">
                  <c:v>-1.8566800000000001</c:v>
                </c:pt>
                <c:pt idx="64">
                  <c:v>-1.3363399999999996</c:v>
                </c:pt>
                <c:pt idx="65">
                  <c:v>-1.3944500000000002</c:v>
                </c:pt>
                <c:pt idx="66">
                  <c:v>-1.7290399999999999</c:v>
                </c:pt>
                <c:pt idx="67">
                  <c:v>-1.9328299999999998</c:v>
                </c:pt>
                <c:pt idx="68">
                  <c:v>-1.9472799999999999</c:v>
                </c:pt>
                <c:pt idx="69">
                  <c:v>-1.9117200000000003</c:v>
                </c:pt>
                <c:pt idx="70">
                  <c:v>-1.9291999999999998</c:v>
                </c:pt>
                <c:pt idx="71">
                  <c:v>-1.8661799999999999</c:v>
                </c:pt>
                <c:pt idx="72">
                  <c:v>-2.5016400000000001</c:v>
                </c:pt>
                <c:pt idx="73">
                  <c:v>-3.6863799999999989</c:v>
                </c:pt>
                <c:pt idx="74">
                  <c:v>-3.909250000000001</c:v>
                </c:pt>
                <c:pt idx="75">
                  <c:v>-3.3251500000000007</c:v>
                </c:pt>
                <c:pt idx="76">
                  <c:v>-2.9587100000000008</c:v>
                </c:pt>
                <c:pt idx="77">
                  <c:v>-3.4546500000000009</c:v>
                </c:pt>
                <c:pt idx="78">
                  <c:v>-3.7676800000000008</c:v>
                </c:pt>
                <c:pt idx="79">
                  <c:v>-3.4123100000000002</c:v>
                </c:pt>
                <c:pt idx="80">
                  <c:v>-2.69238</c:v>
                </c:pt>
                <c:pt idx="81">
                  <c:v>-2.2944800000000005</c:v>
                </c:pt>
                <c:pt idx="82">
                  <c:v>-1.9171099999999996</c:v>
                </c:pt>
                <c:pt idx="83">
                  <c:v>-1.7419799999999999</c:v>
                </c:pt>
                <c:pt idx="84">
                  <c:v>-1.5853200000000001</c:v>
                </c:pt>
                <c:pt idx="85">
                  <c:v>-1.1239300000000001</c:v>
                </c:pt>
                <c:pt idx="86">
                  <c:v>-0.90825000000000011</c:v>
                </c:pt>
                <c:pt idx="87">
                  <c:v>-0.88458999999999999</c:v>
                </c:pt>
                <c:pt idx="88">
                  <c:v>-0.4910500000000001</c:v>
                </c:pt>
                <c:pt idx="89">
                  <c:v>-0.17524000000000015</c:v>
                </c:pt>
                <c:pt idx="90">
                  <c:v>5.3620000000000091E-2</c:v>
                </c:pt>
                <c:pt idx="91">
                  <c:v>0.17928999999999995</c:v>
                </c:pt>
                <c:pt idx="92">
                  <c:v>0.12066000000000003</c:v>
                </c:pt>
                <c:pt idx="93">
                  <c:v>0.33607000000000004</c:v>
                </c:pt>
                <c:pt idx="94">
                  <c:v>0.70605000000000007</c:v>
                </c:pt>
                <c:pt idx="95">
                  <c:v>0.65815999999999997</c:v>
                </c:pt>
                <c:pt idx="96">
                  <c:v>-0.19712000000000024</c:v>
                </c:pt>
                <c:pt idx="97">
                  <c:v>-1.1003700000000003</c:v>
                </c:pt>
                <c:pt idx="98">
                  <c:v>-0.86051</c:v>
                </c:pt>
                <c:pt idx="99">
                  <c:v>-0.54918</c:v>
                </c:pt>
                <c:pt idx="100">
                  <c:v>-0.85223999999999989</c:v>
                </c:pt>
                <c:pt idx="101">
                  <c:v>-1.60894</c:v>
                </c:pt>
                <c:pt idx="102">
                  <c:v>-1.6331400000000005</c:v>
                </c:pt>
                <c:pt idx="103">
                  <c:v>-1.3531700000000002</c:v>
                </c:pt>
                <c:pt idx="104">
                  <c:v>-0.83864000000000016</c:v>
                </c:pt>
                <c:pt idx="105">
                  <c:v>-0.25188999999999984</c:v>
                </c:pt>
                <c:pt idx="106">
                  <c:v>-0.2399900000000002</c:v>
                </c:pt>
                <c:pt idx="107">
                  <c:v>-0.47340000000000043</c:v>
                </c:pt>
                <c:pt idx="108">
                  <c:v>-0.50042000000000031</c:v>
                </c:pt>
                <c:pt idx="109">
                  <c:v>-0.4559599999999997</c:v>
                </c:pt>
                <c:pt idx="110">
                  <c:v>-0.35880999999999991</c:v>
                </c:pt>
                <c:pt idx="111">
                  <c:v>-0.31456000000000012</c:v>
                </c:pt>
                <c:pt idx="112">
                  <c:v>-0.2433600000000001</c:v>
                </c:pt>
                <c:pt idx="113">
                  <c:v>-0.95166000000000039</c:v>
                </c:pt>
                <c:pt idx="114">
                  <c:v>-2.2013399999999992</c:v>
                </c:pt>
                <c:pt idx="115">
                  <c:v>-2.3390899999999997</c:v>
                </c:pt>
                <c:pt idx="116">
                  <c:v>-1.9409700000000001</c:v>
                </c:pt>
                <c:pt idx="117">
                  <c:v>-1.9702300000000004</c:v>
                </c:pt>
                <c:pt idx="118">
                  <c:v>-2.5778299999999996</c:v>
                </c:pt>
                <c:pt idx="119">
                  <c:v>-3.0046599999999999</c:v>
                </c:pt>
                <c:pt idx="120">
                  <c:v>-2.87575</c:v>
                </c:pt>
                <c:pt idx="121">
                  <c:v>-2.5601200000000004</c:v>
                </c:pt>
                <c:pt idx="122">
                  <c:v>-2.3781399999999997</c:v>
                </c:pt>
                <c:pt idx="123">
                  <c:v>-2.2465200000000003</c:v>
                </c:pt>
                <c:pt idx="124">
                  <c:v>-2.2707600000000001</c:v>
                </c:pt>
                <c:pt idx="125">
                  <c:v>-2.2377800000000003</c:v>
                </c:pt>
                <c:pt idx="126">
                  <c:v>-1.91723</c:v>
                </c:pt>
                <c:pt idx="127">
                  <c:v>-1.7240500000000001</c:v>
                </c:pt>
                <c:pt idx="128">
                  <c:v>-1.86696</c:v>
                </c:pt>
                <c:pt idx="129">
                  <c:v>-1.6081699999999999</c:v>
                </c:pt>
                <c:pt idx="130">
                  <c:v>-1.3119299999999998</c:v>
                </c:pt>
                <c:pt idx="131">
                  <c:v>-1.29738</c:v>
                </c:pt>
                <c:pt idx="132">
                  <c:v>-1.2864999999999998</c:v>
                </c:pt>
                <c:pt idx="133">
                  <c:v>-1.2400199999999999</c:v>
                </c:pt>
                <c:pt idx="134">
                  <c:v>-0.54608999999999985</c:v>
                </c:pt>
                <c:pt idx="135">
                  <c:v>0.15962999999999999</c:v>
                </c:pt>
                <c:pt idx="136">
                  <c:v>0.47140000000000004</c:v>
                </c:pt>
                <c:pt idx="137">
                  <c:v>0.23168000000000005</c:v>
                </c:pt>
                <c:pt idx="138">
                  <c:v>-0.17707000000000006</c:v>
                </c:pt>
                <c:pt idx="139">
                  <c:v>0.17084999999999995</c:v>
                </c:pt>
                <c:pt idx="140">
                  <c:v>0.36257999999999996</c:v>
                </c:pt>
                <c:pt idx="141">
                  <c:v>0.10490999999999992</c:v>
                </c:pt>
                <c:pt idx="142">
                  <c:v>-9.9679999999999852E-2</c:v>
                </c:pt>
                <c:pt idx="143">
                  <c:v>-4.3279999999999944E-2</c:v>
                </c:pt>
                <c:pt idx="144">
                  <c:v>2.1190000000000087E-2</c:v>
                </c:pt>
                <c:pt idx="145">
                  <c:v>0.29536000000000018</c:v>
                </c:pt>
                <c:pt idx="146">
                  <c:v>0.4900000000000001</c:v>
                </c:pt>
                <c:pt idx="147">
                  <c:v>0.27416000000000018</c:v>
                </c:pt>
                <c:pt idx="148">
                  <c:v>5.1300000000001232E-3</c:v>
                </c:pt>
                <c:pt idx="149">
                  <c:v>-1.0700000000001709E-3</c:v>
                </c:pt>
                <c:pt idx="150">
                  <c:v>0.20626000000000039</c:v>
                </c:pt>
                <c:pt idx="151">
                  <c:v>0.41091999999999984</c:v>
                </c:pt>
                <c:pt idx="152">
                  <c:v>0.62485999999999997</c:v>
                </c:pt>
                <c:pt idx="153">
                  <c:v>0.97421999999999986</c:v>
                </c:pt>
                <c:pt idx="154">
                  <c:v>0.60893999999999993</c:v>
                </c:pt>
                <c:pt idx="155">
                  <c:v>-0.37177999999999967</c:v>
                </c:pt>
                <c:pt idx="156">
                  <c:v>-0.59728999999999954</c:v>
                </c:pt>
                <c:pt idx="157">
                  <c:v>-0.30365999999999999</c:v>
                </c:pt>
                <c:pt idx="158">
                  <c:v>-0.25426999999999988</c:v>
                </c:pt>
                <c:pt idx="159">
                  <c:v>-0.69414999999999982</c:v>
                </c:pt>
                <c:pt idx="160">
                  <c:v>-1.3356200000000005</c:v>
                </c:pt>
                <c:pt idx="161">
                  <c:v>-1.5320400000000003</c:v>
                </c:pt>
                <c:pt idx="162">
                  <c:v>-1.4685299999999999</c:v>
                </c:pt>
                <c:pt idx="163">
                  <c:v>-1.6114899999999999</c:v>
                </c:pt>
                <c:pt idx="164">
                  <c:v>-1.6883999999999997</c:v>
                </c:pt>
                <c:pt idx="165">
                  <c:v>-1.7246299999999999</c:v>
                </c:pt>
                <c:pt idx="166">
                  <c:v>-1.72407</c:v>
                </c:pt>
                <c:pt idx="167">
                  <c:v>-1.2046499999999998</c:v>
                </c:pt>
                <c:pt idx="168">
                  <c:v>-0.65291999999999972</c:v>
                </c:pt>
                <c:pt idx="169">
                  <c:v>-0.53388999999999975</c:v>
                </c:pt>
                <c:pt idx="170">
                  <c:v>-0.27875000000000005</c:v>
                </c:pt>
                <c:pt idx="171">
                  <c:v>-0.21464</c:v>
                </c:pt>
                <c:pt idx="172">
                  <c:v>-0.21816999999999992</c:v>
                </c:pt>
                <c:pt idx="173">
                  <c:v>-0.28570000000000001</c:v>
                </c:pt>
                <c:pt idx="174">
                  <c:v>-0.45454000000000017</c:v>
                </c:pt>
                <c:pt idx="175">
                  <c:v>-5.5199999999999251E-3</c:v>
                </c:pt>
                <c:pt idx="176">
                  <c:v>0.36137000000000008</c:v>
                </c:pt>
                <c:pt idx="177">
                  <c:v>0.32334000000000002</c:v>
                </c:pt>
                <c:pt idx="178">
                  <c:v>-0.254</c:v>
                </c:pt>
                <c:pt idx="179">
                  <c:v>-0.70105999999999979</c:v>
                </c:pt>
                <c:pt idx="180">
                  <c:v>-0.49953000000000003</c:v>
                </c:pt>
                <c:pt idx="181">
                  <c:v>-0.46149000000000007</c:v>
                </c:pt>
                <c:pt idx="182">
                  <c:v>-0.84782000000000013</c:v>
                </c:pt>
                <c:pt idx="183">
                  <c:v>-1.3354600000000003</c:v>
                </c:pt>
                <c:pt idx="184">
                  <c:v>-1.1096299999999999</c:v>
                </c:pt>
                <c:pt idx="185">
                  <c:v>-0.69084000000000001</c:v>
                </c:pt>
                <c:pt idx="186">
                  <c:v>-0.11456000000000022</c:v>
                </c:pt>
                <c:pt idx="187">
                  <c:v>0.24204000000000017</c:v>
                </c:pt>
                <c:pt idx="188">
                  <c:v>3.5190000000000145E-2</c:v>
                </c:pt>
                <c:pt idx="189">
                  <c:v>-0.19309999999999999</c:v>
                </c:pt>
                <c:pt idx="190">
                  <c:v>-0.16814999999999986</c:v>
                </c:pt>
                <c:pt idx="191">
                  <c:v>5.938000000000003E-2</c:v>
                </c:pt>
                <c:pt idx="192">
                  <c:v>0.34423000000000015</c:v>
                </c:pt>
                <c:pt idx="193">
                  <c:v>0.57346000000000008</c:v>
                </c:pt>
                <c:pt idx="194">
                  <c:v>0.85390999999999995</c:v>
                </c:pt>
                <c:pt idx="195">
                  <c:v>0.51224000000000025</c:v>
                </c:pt>
                <c:pt idx="196">
                  <c:v>-0.72242000000000017</c:v>
                </c:pt>
                <c:pt idx="197">
                  <c:v>-0.87586999999999993</c:v>
                </c:pt>
                <c:pt idx="198">
                  <c:v>-0.31448000000000004</c:v>
                </c:pt>
                <c:pt idx="199">
                  <c:v>-0.16593000000000002</c:v>
                </c:pt>
                <c:pt idx="200">
                  <c:v>-0.99017999999999995</c:v>
                </c:pt>
                <c:pt idx="201">
                  <c:v>-1.8717400000000002</c:v>
                </c:pt>
                <c:pt idx="202">
                  <c:v>-2.1194200000000003</c:v>
                </c:pt>
                <c:pt idx="203">
                  <c:v>-2.2356099999999999</c:v>
                </c:pt>
                <c:pt idx="204">
                  <c:v>-2.2198500000000001</c:v>
                </c:pt>
                <c:pt idx="205">
                  <c:v>-2.1918200000000003</c:v>
                </c:pt>
                <c:pt idx="206">
                  <c:v>-2.1747399999999999</c:v>
                </c:pt>
                <c:pt idx="207">
                  <c:v>-2.3250199999999999</c:v>
                </c:pt>
                <c:pt idx="208">
                  <c:v>-2.2213399999999996</c:v>
                </c:pt>
                <c:pt idx="209">
                  <c:v>-1.92946</c:v>
                </c:pt>
                <c:pt idx="210">
                  <c:v>-1.9320600000000003</c:v>
                </c:pt>
                <c:pt idx="211">
                  <c:v>-1.5959400000000001</c:v>
                </c:pt>
                <c:pt idx="212">
                  <c:v>-1.2382099999999998</c:v>
                </c:pt>
                <c:pt idx="213">
                  <c:v>-1.1493600000000002</c:v>
                </c:pt>
                <c:pt idx="214">
                  <c:v>-1.1982200000000003</c:v>
                </c:pt>
                <c:pt idx="215">
                  <c:v>-1.40978</c:v>
                </c:pt>
                <c:pt idx="216">
                  <c:v>-0.99009999999999976</c:v>
                </c:pt>
                <c:pt idx="217">
                  <c:v>-0.6542</c:v>
                </c:pt>
                <c:pt idx="218">
                  <c:v>-0.80903000000000014</c:v>
                </c:pt>
                <c:pt idx="219">
                  <c:v>-1.2730700000000001</c:v>
                </c:pt>
                <c:pt idx="220">
                  <c:v>-1.4842199999999999</c:v>
                </c:pt>
                <c:pt idx="221">
                  <c:v>-0.95067999999999997</c:v>
                </c:pt>
                <c:pt idx="222">
                  <c:v>-0.70153999999999994</c:v>
                </c:pt>
                <c:pt idx="223">
                  <c:v>-1.0389200000000001</c:v>
                </c:pt>
                <c:pt idx="224">
                  <c:v>-1.4921899999999999</c:v>
                </c:pt>
                <c:pt idx="225">
                  <c:v>-1.4407000000000001</c:v>
                </c:pt>
                <c:pt idx="226">
                  <c:v>-1.3290399999999998</c:v>
                </c:pt>
                <c:pt idx="227">
                  <c:v>-1.0429900000000001</c:v>
                </c:pt>
                <c:pt idx="228">
                  <c:v>-1.00437</c:v>
                </c:pt>
                <c:pt idx="229">
                  <c:v>-1.1012999999999999</c:v>
                </c:pt>
                <c:pt idx="230">
                  <c:v>-1.0166099999999998</c:v>
                </c:pt>
                <c:pt idx="231">
                  <c:v>-0.95301999999999987</c:v>
                </c:pt>
                <c:pt idx="232">
                  <c:v>-0.89550000000000018</c:v>
                </c:pt>
                <c:pt idx="233">
                  <c:v>-0.77187000000000017</c:v>
                </c:pt>
                <c:pt idx="234">
                  <c:v>-0.57159999999999989</c:v>
                </c:pt>
                <c:pt idx="235">
                  <c:v>-0.26566999999999985</c:v>
                </c:pt>
                <c:pt idx="236">
                  <c:v>-0.70797999999999983</c:v>
                </c:pt>
                <c:pt idx="237">
                  <c:v>-1.5755599999999998</c:v>
                </c:pt>
                <c:pt idx="238">
                  <c:v>-1.2300699999999998</c:v>
                </c:pt>
                <c:pt idx="239">
                  <c:v>-0.60860000000000014</c:v>
                </c:pt>
                <c:pt idx="240">
                  <c:v>-0.48183999999999977</c:v>
                </c:pt>
                <c:pt idx="241">
                  <c:v>-1.1034499999999998</c:v>
                </c:pt>
                <c:pt idx="242">
                  <c:v>-1.8202200000000002</c:v>
                </c:pt>
                <c:pt idx="243">
                  <c:v>-2.0377099999999997</c:v>
                </c:pt>
                <c:pt idx="244">
                  <c:v>-2.0513699999999999</c:v>
                </c:pt>
                <c:pt idx="245">
                  <c:v>-2.1885500000000002</c:v>
                </c:pt>
                <c:pt idx="246">
                  <c:v>-2.2580300000000002</c:v>
                </c:pt>
                <c:pt idx="247">
                  <c:v>-2.3193600000000005</c:v>
                </c:pt>
                <c:pt idx="248">
                  <c:v>-2.431</c:v>
                </c:pt>
                <c:pt idx="249">
                  <c:v>-2.1856399999999998</c:v>
                </c:pt>
                <c:pt idx="250">
                  <c:v>-1.8415599999999999</c:v>
                </c:pt>
                <c:pt idx="251">
                  <c:v>-1.7898600000000002</c:v>
                </c:pt>
                <c:pt idx="252">
                  <c:v>-1.5063899999999999</c:v>
                </c:pt>
                <c:pt idx="253">
                  <c:v>-1.43886</c:v>
                </c:pt>
                <c:pt idx="254">
                  <c:v>-1.4149400000000001</c:v>
                </c:pt>
                <c:pt idx="255">
                  <c:v>-1.49624</c:v>
                </c:pt>
                <c:pt idx="256">
                  <c:v>-1.7165900000000001</c:v>
                </c:pt>
                <c:pt idx="257">
                  <c:v>-1.3809199999999999</c:v>
                </c:pt>
                <c:pt idx="258">
                  <c:v>-1.03129</c:v>
                </c:pt>
                <c:pt idx="259">
                  <c:v>-1.0643299999999998</c:v>
                </c:pt>
                <c:pt idx="260">
                  <c:v>-1.4063099999999999</c:v>
                </c:pt>
                <c:pt idx="261">
                  <c:v>-1.4773400000000003</c:v>
                </c:pt>
                <c:pt idx="262">
                  <c:v>-0.9172499999999999</c:v>
                </c:pt>
                <c:pt idx="263">
                  <c:v>-0.73138999999999998</c:v>
                </c:pt>
                <c:pt idx="264">
                  <c:v>-1.0005500000000001</c:v>
                </c:pt>
                <c:pt idx="265">
                  <c:v>-1.19902</c:v>
                </c:pt>
                <c:pt idx="266">
                  <c:v>-1.0365600000000001</c:v>
                </c:pt>
                <c:pt idx="267">
                  <c:v>-0.92017000000000004</c:v>
                </c:pt>
                <c:pt idx="268">
                  <c:v>-0.80984</c:v>
                </c:pt>
                <c:pt idx="269">
                  <c:v>-0.99633000000000038</c:v>
                </c:pt>
                <c:pt idx="270">
                  <c:v>-1.43065</c:v>
                </c:pt>
                <c:pt idx="271">
                  <c:v>-1.8311599999999999</c:v>
                </c:pt>
                <c:pt idx="272">
                  <c:v>-2.0202199999999997</c:v>
                </c:pt>
                <c:pt idx="273">
                  <c:v>-2.01634</c:v>
                </c:pt>
                <c:pt idx="274">
                  <c:v>-2.0717399999999997</c:v>
                </c:pt>
                <c:pt idx="275">
                  <c:v>-2.0501800000000001</c:v>
                </c:pt>
                <c:pt idx="276">
                  <c:v>-1.8809200000000001</c:v>
                </c:pt>
                <c:pt idx="277">
                  <c:v>-2.4620700000000002</c:v>
                </c:pt>
                <c:pt idx="278">
                  <c:v>-3.5072700000000006</c:v>
                </c:pt>
                <c:pt idx="279">
                  <c:v>-3.2868599999999994</c:v>
                </c:pt>
                <c:pt idx="280">
                  <c:v>-2.4564700000000004</c:v>
                </c:pt>
                <c:pt idx="281">
                  <c:v>-2.1540500000000002</c:v>
                </c:pt>
                <c:pt idx="282">
                  <c:v>-2.2509700000000001</c:v>
                </c:pt>
                <c:pt idx="283">
                  <c:v>-2.3814500000000001</c:v>
                </c:pt>
                <c:pt idx="284">
                  <c:v>-2.0142699999999998</c:v>
                </c:pt>
                <c:pt idx="285">
                  <c:v>-1.5624199999999999</c:v>
                </c:pt>
                <c:pt idx="286">
                  <c:v>-1.3716700000000004</c:v>
                </c:pt>
                <c:pt idx="287">
                  <c:v>-1.2779900000000002</c:v>
                </c:pt>
                <c:pt idx="288">
                  <c:v>-1.3483199999999997</c:v>
                </c:pt>
                <c:pt idx="289">
                  <c:v>-1.38628</c:v>
                </c:pt>
                <c:pt idx="290">
                  <c:v>-1.0511199999999996</c:v>
                </c:pt>
                <c:pt idx="291">
                  <c:v>-0.8482900000000001</c:v>
                </c:pt>
                <c:pt idx="292">
                  <c:v>-0.85028999999999988</c:v>
                </c:pt>
                <c:pt idx="293">
                  <c:v>-0.49809999999999988</c:v>
                </c:pt>
                <c:pt idx="294">
                  <c:v>-0.28372999999999998</c:v>
                </c:pt>
                <c:pt idx="295">
                  <c:v>-0.42061999999999999</c:v>
                </c:pt>
                <c:pt idx="296">
                  <c:v>-0.6559799999999999</c:v>
                </c:pt>
                <c:pt idx="297">
                  <c:v>-0.96590000000000009</c:v>
                </c:pt>
                <c:pt idx="298">
                  <c:v>-0.55279999999999996</c:v>
                </c:pt>
                <c:pt idx="299">
                  <c:v>-0.34422999999999992</c:v>
                </c:pt>
                <c:pt idx="300">
                  <c:v>-0.50187000000000004</c:v>
                </c:pt>
                <c:pt idx="301">
                  <c:v>-0.74347999999999992</c:v>
                </c:pt>
                <c:pt idx="302">
                  <c:v>-0.58292999999999984</c:v>
                </c:pt>
                <c:pt idx="303">
                  <c:v>-6.849999999999995E-3</c:v>
                </c:pt>
                <c:pt idx="304">
                  <c:v>0.12424000000000027</c:v>
                </c:pt>
                <c:pt idx="305">
                  <c:v>-0.26437000000000016</c:v>
                </c:pt>
                <c:pt idx="306">
                  <c:v>-0.65265000000000006</c:v>
                </c:pt>
                <c:pt idx="307">
                  <c:v>-0.39988000000000012</c:v>
                </c:pt>
                <c:pt idx="308">
                  <c:v>-4.5889999999999896E-2</c:v>
                </c:pt>
                <c:pt idx="309">
                  <c:v>0.41693999999999976</c:v>
                </c:pt>
                <c:pt idx="310">
                  <c:v>0.66313</c:v>
                </c:pt>
                <c:pt idx="311">
                  <c:v>0.48189000000000021</c:v>
                </c:pt>
                <c:pt idx="312">
                  <c:v>0.35437999999999981</c:v>
                </c:pt>
                <c:pt idx="313">
                  <c:v>0.40513999999999994</c:v>
                </c:pt>
                <c:pt idx="314">
                  <c:v>0.56344000000000016</c:v>
                </c:pt>
                <c:pt idx="315">
                  <c:v>0.60176000000000029</c:v>
                </c:pt>
                <c:pt idx="316">
                  <c:v>0.72811000000000015</c:v>
                </c:pt>
                <c:pt idx="317">
                  <c:v>0.98776000000000008</c:v>
                </c:pt>
                <c:pt idx="318">
                  <c:v>0.40431999999999996</c:v>
                </c:pt>
                <c:pt idx="319">
                  <c:v>-0.86879999999999991</c:v>
                </c:pt>
                <c:pt idx="320">
                  <c:v>-0.92092999999999992</c:v>
                </c:pt>
                <c:pt idx="321">
                  <c:v>-0.25864000000000009</c:v>
                </c:pt>
                <c:pt idx="322">
                  <c:v>-2.8440000000000198E-2</c:v>
                </c:pt>
                <c:pt idx="323">
                  <c:v>-0.28767999999999982</c:v>
                </c:pt>
                <c:pt idx="324">
                  <c:v>-0.53981999999999986</c:v>
                </c:pt>
                <c:pt idx="325">
                  <c:v>-0.21764000000000011</c:v>
                </c:pt>
                <c:pt idx="326">
                  <c:v>4.4700000000000625E-3</c:v>
                </c:pt>
                <c:pt idx="327">
                  <c:v>0.43224000000000018</c:v>
                </c:pt>
                <c:pt idx="328">
                  <c:v>0.89300000000000002</c:v>
                </c:pt>
                <c:pt idx="329">
                  <c:v>1.0898900000000002</c:v>
                </c:pt>
                <c:pt idx="330">
                  <c:v>1.01892</c:v>
                </c:pt>
                <c:pt idx="331">
                  <c:v>1.2796099999999999</c:v>
                </c:pt>
                <c:pt idx="332">
                  <c:v>1.5771899999999999</c:v>
                </c:pt>
                <c:pt idx="333">
                  <c:v>1.59606</c:v>
                </c:pt>
                <c:pt idx="334">
                  <c:v>1.9484300000000001</c:v>
                </c:pt>
                <c:pt idx="335">
                  <c:v>2.2766999999999995</c:v>
                </c:pt>
                <c:pt idx="336">
                  <c:v>2.2841300000000002</c:v>
                </c:pt>
                <c:pt idx="337">
                  <c:v>2.1143900000000002</c:v>
                </c:pt>
                <c:pt idx="338">
                  <c:v>1.8560099999999999</c:v>
                </c:pt>
                <c:pt idx="339">
                  <c:v>2.3198400000000001</c:v>
                </c:pt>
                <c:pt idx="340">
                  <c:v>2.45817</c:v>
                </c:pt>
                <c:pt idx="341">
                  <c:v>2.3998299999999997</c:v>
                </c:pt>
                <c:pt idx="342">
                  <c:v>2.2348500000000002</c:v>
                </c:pt>
                <c:pt idx="343">
                  <c:v>2.3586399999999998</c:v>
                </c:pt>
                <c:pt idx="344">
                  <c:v>2.8244000000000002</c:v>
                </c:pt>
                <c:pt idx="345">
                  <c:v>2.8996499999999998</c:v>
                </c:pt>
                <c:pt idx="346">
                  <c:v>2.4582799999999998</c:v>
                </c:pt>
                <c:pt idx="347">
                  <c:v>1.7846999999999995</c:v>
                </c:pt>
                <c:pt idx="348">
                  <c:v>1.7654800000000002</c:v>
                </c:pt>
                <c:pt idx="349">
                  <c:v>1.9430099999999999</c:v>
                </c:pt>
                <c:pt idx="350">
                  <c:v>2.2829300000000003</c:v>
                </c:pt>
                <c:pt idx="351">
                  <c:v>2.3226799999999996</c:v>
                </c:pt>
                <c:pt idx="352">
                  <c:v>1.9945499999999998</c:v>
                </c:pt>
                <c:pt idx="353">
                  <c:v>1.8819400000000002</c:v>
                </c:pt>
                <c:pt idx="354">
                  <c:v>1.9546800000000002</c:v>
                </c:pt>
                <c:pt idx="355">
                  <c:v>2.2093400000000001</c:v>
                </c:pt>
                <c:pt idx="356">
                  <c:v>2.3778900000000003</c:v>
                </c:pt>
                <c:pt idx="357">
                  <c:v>2.6011499999999996</c:v>
                </c:pt>
                <c:pt idx="358">
                  <c:v>2.8530699999999998</c:v>
                </c:pt>
                <c:pt idx="359">
                  <c:v>2.1398199999999998</c:v>
                </c:pt>
                <c:pt idx="360">
                  <c:v>1.0309300000000001</c:v>
                </c:pt>
                <c:pt idx="361">
                  <c:v>1.3512199999999999</c:v>
                </c:pt>
                <c:pt idx="362">
                  <c:v>1.94573</c:v>
                </c:pt>
                <c:pt idx="363">
                  <c:v>2.2575200000000004</c:v>
                </c:pt>
                <c:pt idx="364">
                  <c:v>1.89208</c:v>
                </c:pt>
                <c:pt idx="365">
                  <c:v>1.4731599999999998</c:v>
                </c:pt>
                <c:pt idx="366">
                  <c:v>1.3579800000000002</c:v>
                </c:pt>
                <c:pt idx="367">
                  <c:v>1.3020099999999999</c:v>
                </c:pt>
                <c:pt idx="368">
                  <c:v>1.4203500000000002</c:v>
                </c:pt>
                <c:pt idx="369">
                  <c:v>1.5144500000000001</c:v>
                </c:pt>
                <c:pt idx="370">
                  <c:v>1.3992999999999998</c:v>
                </c:pt>
                <c:pt idx="371">
                  <c:v>1.09022</c:v>
                </c:pt>
                <c:pt idx="372">
                  <c:v>1.1432600000000002</c:v>
                </c:pt>
                <c:pt idx="373">
                  <c:v>1.4970699999999999</c:v>
                </c:pt>
                <c:pt idx="374">
                  <c:v>1.6064900000000002</c:v>
                </c:pt>
                <c:pt idx="375">
                  <c:v>1.8147600000000002</c:v>
                </c:pt>
                <c:pt idx="376">
                  <c:v>1.8407100000000001</c:v>
                </c:pt>
                <c:pt idx="377">
                  <c:v>1.7634700000000003</c:v>
                </c:pt>
                <c:pt idx="378">
                  <c:v>1.4870000000000001</c:v>
                </c:pt>
                <c:pt idx="379">
                  <c:v>1.1112300000000002</c:v>
                </c:pt>
                <c:pt idx="380">
                  <c:v>1.6706800000000002</c:v>
                </c:pt>
                <c:pt idx="381">
                  <c:v>2.0963700000000003</c:v>
                </c:pt>
                <c:pt idx="382">
                  <c:v>2.2712000000000003</c:v>
                </c:pt>
                <c:pt idx="383">
                  <c:v>2.0440199999999997</c:v>
                </c:pt>
                <c:pt idx="384">
                  <c:v>2.2246200000000003</c:v>
                </c:pt>
                <c:pt idx="385">
                  <c:v>3.0445500000000001</c:v>
                </c:pt>
                <c:pt idx="386">
                  <c:v>3.5571099999999993</c:v>
                </c:pt>
                <c:pt idx="387">
                  <c:v>3.6430199999999999</c:v>
                </c:pt>
                <c:pt idx="388">
                  <c:v>3.7234499999999997</c:v>
                </c:pt>
                <c:pt idx="389">
                  <c:v>4.2152799999999999</c:v>
                </c:pt>
                <c:pt idx="390">
                  <c:v>4.7328299999999999</c:v>
                </c:pt>
                <c:pt idx="391">
                  <c:v>5.2005400000000002</c:v>
                </c:pt>
                <c:pt idx="392">
                  <c:v>5.1549500000000004</c:v>
                </c:pt>
                <c:pt idx="393">
                  <c:v>4.7868499999999994</c:v>
                </c:pt>
                <c:pt idx="394">
                  <c:v>4.6033299999999997</c:v>
                </c:pt>
                <c:pt idx="395">
                  <c:v>4.5155399999999997</c:v>
                </c:pt>
                <c:pt idx="396">
                  <c:v>4.5630100000000002</c:v>
                </c:pt>
                <c:pt idx="397">
                  <c:v>4.4633500000000002</c:v>
                </c:pt>
                <c:pt idx="398">
                  <c:v>4.461920000000001</c:v>
                </c:pt>
                <c:pt idx="399">
                  <c:v>4.6485900000000004</c:v>
                </c:pt>
                <c:pt idx="400">
                  <c:v>3.9396999999999993</c:v>
                </c:pt>
                <c:pt idx="401">
                  <c:v>2.9639600000000002</c:v>
                </c:pt>
                <c:pt idx="402">
                  <c:v>3.3883200000000002</c:v>
                </c:pt>
                <c:pt idx="403">
                  <c:v>3.8152200000000001</c:v>
                </c:pt>
                <c:pt idx="404">
                  <c:v>3.8308999999999997</c:v>
                </c:pt>
                <c:pt idx="405">
                  <c:v>3.2636600000000002</c:v>
                </c:pt>
                <c:pt idx="406">
                  <c:v>2.7863100000000003</c:v>
                </c:pt>
                <c:pt idx="407">
                  <c:v>2.8918900000000001</c:v>
                </c:pt>
                <c:pt idx="408">
                  <c:v>2.95207</c:v>
                </c:pt>
                <c:pt idx="409">
                  <c:v>2.9788800000000002</c:v>
                </c:pt>
                <c:pt idx="410">
                  <c:v>3.71976</c:v>
                </c:pt>
                <c:pt idx="411">
                  <c:v>4.2775799999999986</c:v>
                </c:pt>
                <c:pt idx="412">
                  <c:v>4.4555200000000008</c:v>
                </c:pt>
                <c:pt idx="413">
                  <c:v>4.7709700000000002</c:v>
                </c:pt>
                <c:pt idx="414">
                  <c:v>4.8380000000000001</c:v>
                </c:pt>
                <c:pt idx="415">
                  <c:v>4.4553600000000007</c:v>
                </c:pt>
                <c:pt idx="416">
                  <c:v>4.2336699999999992</c:v>
                </c:pt>
                <c:pt idx="417">
                  <c:v>3.9700300000000004</c:v>
                </c:pt>
                <c:pt idx="418">
                  <c:v>3.8267099999999994</c:v>
                </c:pt>
                <c:pt idx="419">
                  <c:v>3.17605</c:v>
                </c:pt>
                <c:pt idx="420">
                  <c:v>2.8512200000000001</c:v>
                </c:pt>
                <c:pt idx="421">
                  <c:v>4.2459500000000006</c:v>
                </c:pt>
                <c:pt idx="422">
                  <c:v>4.5415600000000005</c:v>
                </c:pt>
                <c:pt idx="423">
                  <c:v>6.4175899999999997</c:v>
                </c:pt>
                <c:pt idx="424">
                  <c:v>7.44984</c:v>
                </c:pt>
                <c:pt idx="425">
                  <c:v>7.7020999999999988</c:v>
                </c:pt>
                <c:pt idx="426">
                  <c:v>7.4915499999999993</c:v>
                </c:pt>
                <c:pt idx="427">
                  <c:v>7.04765</c:v>
                </c:pt>
                <c:pt idx="428">
                  <c:v>5.7125700000000004</c:v>
                </c:pt>
                <c:pt idx="429">
                  <c:v>4.7461900000000004</c:v>
                </c:pt>
                <c:pt idx="430">
                  <c:v>4.5374299999999996</c:v>
                </c:pt>
                <c:pt idx="431">
                  <c:v>4.6518600000000001</c:v>
                </c:pt>
                <c:pt idx="432">
                  <c:v>4.9609800000000002</c:v>
                </c:pt>
                <c:pt idx="433">
                  <c:v>4.8942800000000002</c:v>
                </c:pt>
                <c:pt idx="434">
                  <c:v>4.7546300000000006</c:v>
                </c:pt>
                <c:pt idx="435">
                  <c:v>4.7929300000000001</c:v>
                </c:pt>
                <c:pt idx="436">
                  <c:v>5.0629099999999996</c:v>
                </c:pt>
                <c:pt idx="437">
                  <c:v>5.2031700000000001</c:v>
                </c:pt>
                <c:pt idx="438">
                  <c:v>5.03552</c:v>
                </c:pt>
                <c:pt idx="439">
                  <c:v>4.9142200000000003</c:v>
                </c:pt>
                <c:pt idx="440">
                  <c:v>4.8918599999999994</c:v>
                </c:pt>
                <c:pt idx="441">
                  <c:v>4.1166200000000002</c:v>
                </c:pt>
                <c:pt idx="442">
                  <c:v>3.1650099999999997</c:v>
                </c:pt>
                <c:pt idx="443">
                  <c:v>3.49634</c:v>
                </c:pt>
                <c:pt idx="444">
                  <c:v>4.2093699999999998</c:v>
                </c:pt>
                <c:pt idx="445">
                  <c:v>4.4829100000000004</c:v>
                </c:pt>
                <c:pt idx="446">
                  <c:v>4.2628500000000003</c:v>
                </c:pt>
                <c:pt idx="447">
                  <c:v>4.1705500000000004</c:v>
                </c:pt>
                <c:pt idx="448">
                  <c:v>4.4466400000000004</c:v>
                </c:pt>
                <c:pt idx="449">
                  <c:v>4.5089899999999998</c:v>
                </c:pt>
                <c:pt idx="450">
                  <c:v>4.5262799999999999</c:v>
                </c:pt>
                <c:pt idx="451">
                  <c:v>4.52379</c:v>
                </c:pt>
                <c:pt idx="452">
                  <c:v>4.2895700000000003</c:v>
                </c:pt>
                <c:pt idx="453">
                  <c:v>3.7873200000000002</c:v>
                </c:pt>
                <c:pt idx="454">
                  <c:v>3.5630999999999999</c:v>
                </c:pt>
                <c:pt idx="455">
                  <c:v>3.6701900000000003</c:v>
                </c:pt>
                <c:pt idx="456">
                  <c:v>3.6828899999999996</c:v>
                </c:pt>
                <c:pt idx="457">
                  <c:v>3.9948499999999996</c:v>
                </c:pt>
                <c:pt idx="458">
                  <c:v>4.1373100000000003</c:v>
                </c:pt>
                <c:pt idx="459">
                  <c:v>4.1031299999999993</c:v>
                </c:pt>
                <c:pt idx="460">
                  <c:v>4.0195300000000005</c:v>
                </c:pt>
                <c:pt idx="461">
                  <c:v>3.91316</c:v>
                </c:pt>
                <c:pt idx="462">
                  <c:v>4.6941400000000009</c:v>
                </c:pt>
                <c:pt idx="463">
                  <c:v>4.9179300000000001</c:v>
                </c:pt>
                <c:pt idx="464">
                  <c:v>4.7628600000000008</c:v>
                </c:pt>
                <c:pt idx="465">
                  <c:v>4.2849199999999996</c:v>
                </c:pt>
                <c:pt idx="466">
                  <c:v>4.0481499999999997</c:v>
                </c:pt>
                <c:pt idx="467">
                  <c:v>4.7119599999999995</c:v>
                </c:pt>
                <c:pt idx="468">
                  <c:v>5.0342600000000015</c:v>
                </c:pt>
                <c:pt idx="469">
                  <c:v>4.8932300000000009</c:v>
                </c:pt>
                <c:pt idx="470">
                  <c:v>4.8022799999999988</c:v>
                </c:pt>
                <c:pt idx="471">
                  <c:v>5.1132600000000004</c:v>
                </c:pt>
                <c:pt idx="472">
                  <c:v>5.4503599999999999</c:v>
                </c:pt>
                <c:pt idx="473">
                  <c:v>5.7607799999999996</c:v>
                </c:pt>
                <c:pt idx="474">
                  <c:v>5.5423799999999996</c:v>
                </c:pt>
                <c:pt idx="475">
                  <c:v>5.158809999999999</c:v>
                </c:pt>
                <c:pt idx="476">
                  <c:v>4.9382899999999994</c:v>
                </c:pt>
                <c:pt idx="477">
                  <c:v>4.9262499999999996</c:v>
                </c:pt>
                <c:pt idx="478">
                  <c:v>5.0937600000000005</c:v>
                </c:pt>
                <c:pt idx="479">
                  <c:v>5.1546599999999998</c:v>
                </c:pt>
                <c:pt idx="480">
                  <c:v>5.3551800000000007</c:v>
                </c:pt>
                <c:pt idx="481">
                  <c:v>5.7453500000000002</c:v>
                </c:pt>
                <c:pt idx="482">
                  <c:v>5.3985400000000006</c:v>
                </c:pt>
                <c:pt idx="483">
                  <c:v>4.6204599999999996</c:v>
                </c:pt>
                <c:pt idx="484">
                  <c:v>4.97715</c:v>
                </c:pt>
                <c:pt idx="485">
                  <c:v>5.6392100000000003</c:v>
                </c:pt>
                <c:pt idx="486">
                  <c:v>5.4852699999999999</c:v>
                </c:pt>
                <c:pt idx="487">
                  <c:v>4.9210499999999993</c:v>
                </c:pt>
                <c:pt idx="488">
                  <c:v>4.7750000000000004</c:v>
                </c:pt>
                <c:pt idx="489">
                  <c:v>5.0780899999999995</c:v>
                </c:pt>
                <c:pt idx="490">
                  <c:v>5.15299</c:v>
                </c:pt>
                <c:pt idx="491">
                  <c:v>5.3401799999999993</c:v>
                </c:pt>
                <c:pt idx="492">
                  <c:v>5.4987499999999994</c:v>
                </c:pt>
                <c:pt idx="493">
                  <c:v>5.4457999999999993</c:v>
                </c:pt>
                <c:pt idx="494">
                  <c:v>5.2059800000000003</c:v>
                </c:pt>
                <c:pt idx="495">
                  <c:v>5.3789899999999999</c:v>
                </c:pt>
                <c:pt idx="496">
                  <c:v>5.37141</c:v>
                </c:pt>
                <c:pt idx="497">
                  <c:v>5.3201499999999999</c:v>
                </c:pt>
                <c:pt idx="498">
                  <c:v>5.5858000000000008</c:v>
                </c:pt>
                <c:pt idx="499">
                  <c:v>5.4991400000000006</c:v>
                </c:pt>
                <c:pt idx="500">
                  <c:v>5.3486199999999986</c:v>
                </c:pt>
                <c:pt idx="501">
                  <c:v>5.1372</c:v>
                </c:pt>
                <c:pt idx="502">
                  <c:v>5.1576199999999996</c:v>
                </c:pt>
                <c:pt idx="503">
                  <c:v>6.0729500000000005</c:v>
                </c:pt>
                <c:pt idx="504">
                  <c:v>6.1652600000000009</c:v>
                </c:pt>
                <c:pt idx="505">
                  <c:v>5.9166400000000001</c:v>
                </c:pt>
                <c:pt idx="506">
                  <c:v>5.5910500000000001</c:v>
                </c:pt>
                <c:pt idx="507">
                  <c:v>5.5036500000000004</c:v>
                </c:pt>
                <c:pt idx="508">
                  <c:v>6.0876299999999999</c:v>
                </c:pt>
                <c:pt idx="509">
                  <c:v>6.4931599999999987</c:v>
                </c:pt>
                <c:pt idx="510">
                  <c:v>6.3583499999999997</c:v>
                </c:pt>
                <c:pt idx="511">
                  <c:v>6.1868100000000013</c:v>
                </c:pt>
                <c:pt idx="512">
                  <c:v>6.2872700000000004</c:v>
                </c:pt>
                <c:pt idx="513">
                  <c:v>6.4531299999999989</c:v>
                </c:pt>
                <c:pt idx="514">
                  <c:v>6.6646199999999993</c:v>
                </c:pt>
                <c:pt idx="515">
                  <c:v>6.4542400000000013</c:v>
                </c:pt>
                <c:pt idx="516">
                  <c:v>6.0694600000000003</c:v>
                </c:pt>
                <c:pt idx="517">
                  <c:v>5.8207499999999994</c:v>
                </c:pt>
                <c:pt idx="518">
                  <c:v>5.7279400000000003</c:v>
                </c:pt>
                <c:pt idx="519">
                  <c:v>5.8176900000000007</c:v>
                </c:pt>
                <c:pt idx="520">
                  <c:v>5.9162999999999997</c:v>
                </c:pt>
                <c:pt idx="521">
                  <c:v>6.2169699999999999</c:v>
                </c:pt>
                <c:pt idx="522">
                  <c:v>6.6599400000000006</c:v>
                </c:pt>
                <c:pt idx="523">
                  <c:v>6.253210000000001</c:v>
                </c:pt>
                <c:pt idx="524">
                  <c:v>5.2972599999999996</c:v>
                </c:pt>
                <c:pt idx="525">
                  <c:v>5.3580800000000002</c:v>
                </c:pt>
                <c:pt idx="526">
                  <c:v>5.9630800000000006</c:v>
                </c:pt>
                <c:pt idx="527">
                  <c:v>5.9184800000000006</c:v>
                </c:pt>
                <c:pt idx="528">
                  <c:v>5.6209299999999995</c:v>
                </c:pt>
                <c:pt idx="529">
                  <c:v>5.6494299999999997</c:v>
                </c:pt>
                <c:pt idx="530">
                  <c:v>5.9470499999999991</c:v>
                </c:pt>
                <c:pt idx="531">
                  <c:v>5.9920900000000001</c:v>
                </c:pt>
                <c:pt idx="532">
                  <c:v>6.1233400000000007</c:v>
                </c:pt>
                <c:pt idx="533">
                  <c:v>6.1327300000000005</c:v>
                </c:pt>
                <c:pt idx="534">
                  <c:v>5.8613099999999996</c:v>
                </c:pt>
                <c:pt idx="535">
                  <c:v>5.5190700000000001</c:v>
                </c:pt>
                <c:pt idx="536">
                  <c:v>5.5517799999999999</c:v>
                </c:pt>
                <c:pt idx="537">
                  <c:v>5.4718099999999996</c:v>
                </c:pt>
                <c:pt idx="538">
                  <c:v>5.4962</c:v>
                </c:pt>
                <c:pt idx="539">
                  <c:v>5.9774799999999999</c:v>
                </c:pt>
                <c:pt idx="540">
                  <c:v>6.2293000000000003</c:v>
                </c:pt>
                <c:pt idx="541">
                  <c:v>6.1790900000000004</c:v>
                </c:pt>
                <c:pt idx="542">
                  <c:v>5.8772700000000002</c:v>
                </c:pt>
                <c:pt idx="543">
                  <c:v>5.6701700000000006</c:v>
                </c:pt>
                <c:pt idx="544">
                  <c:v>6.2583899999999995</c:v>
                </c:pt>
                <c:pt idx="545">
                  <c:v>5.9767600000000005</c:v>
                </c:pt>
                <c:pt idx="546">
                  <c:v>5.3421000000000003</c:v>
                </c:pt>
                <c:pt idx="547">
                  <c:v>4.6980399999999998</c:v>
                </c:pt>
                <c:pt idx="548">
                  <c:v>4.6334999999999997</c:v>
                </c:pt>
                <c:pt idx="549">
                  <c:v>5.3727299999999989</c:v>
                </c:pt>
                <c:pt idx="550">
                  <c:v>5.7743200000000003</c:v>
                </c:pt>
                <c:pt idx="551">
                  <c:v>5.7414900000000006</c:v>
                </c:pt>
                <c:pt idx="552">
                  <c:v>5.844170000000001</c:v>
                </c:pt>
                <c:pt idx="553">
                  <c:v>6.2622900000000001</c:v>
                </c:pt>
                <c:pt idx="554">
                  <c:v>6.7706800000000005</c:v>
                </c:pt>
                <c:pt idx="555">
                  <c:v>7.4187500000000002</c:v>
                </c:pt>
                <c:pt idx="556">
                  <c:v>7.6511499999999995</c:v>
                </c:pt>
                <c:pt idx="557">
                  <c:v>7.2602200000000012</c:v>
                </c:pt>
                <c:pt idx="558">
                  <c:v>6.9433999999999996</c:v>
                </c:pt>
                <c:pt idx="559">
                  <c:v>6.8240999999999996</c:v>
                </c:pt>
                <c:pt idx="560">
                  <c:v>6.8152400000000002</c:v>
                </c:pt>
                <c:pt idx="561">
                  <c:v>6.6672600000000006</c:v>
                </c:pt>
                <c:pt idx="562">
                  <c:v>6.6098700000000008</c:v>
                </c:pt>
                <c:pt idx="563">
                  <c:v>6.6727400000000001</c:v>
                </c:pt>
                <c:pt idx="564">
                  <c:v>5.9519900000000003</c:v>
                </c:pt>
                <c:pt idx="565">
                  <c:v>5.0091200000000002</c:v>
                </c:pt>
                <c:pt idx="566">
                  <c:v>4.968090000000001</c:v>
                </c:pt>
                <c:pt idx="567">
                  <c:v>5.2037200000000006</c:v>
                </c:pt>
                <c:pt idx="568">
                  <c:v>4.7780199999999997</c:v>
                </c:pt>
                <c:pt idx="569">
                  <c:v>4.06053</c:v>
                </c:pt>
                <c:pt idx="570">
                  <c:v>3.8555999999999999</c:v>
                </c:pt>
                <c:pt idx="571">
                  <c:v>4.07226</c:v>
                </c:pt>
                <c:pt idx="572">
                  <c:v>4.0323599999999988</c:v>
                </c:pt>
                <c:pt idx="573">
                  <c:v>3.9700500000000005</c:v>
                </c:pt>
                <c:pt idx="574">
                  <c:v>3.8872100000000005</c:v>
                </c:pt>
                <c:pt idx="575">
                  <c:v>3.5390199999999998</c:v>
                </c:pt>
                <c:pt idx="576">
                  <c:v>3.0718799999999993</c:v>
                </c:pt>
                <c:pt idx="577">
                  <c:v>3.1390699999999994</c:v>
                </c:pt>
                <c:pt idx="578">
                  <c:v>3.2595700000000001</c:v>
                </c:pt>
                <c:pt idx="579">
                  <c:v>3.3714000000000004</c:v>
                </c:pt>
                <c:pt idx="580">
                  <c:v>3.8808700000000003</c:v>
                </c:pt>
                <c:pt idx="581">
                  <c:v>4.1687500000000002</c:v>
                </c:pt>
                <c:pt idx="582">
                  <c:v>4.3260899999999989</c:v>
                </c:pt>
                <c:pt idx="583">
                  <c:v>4.1660399999999997</c:v>
                </c:pt>
                <c:pt idx="584">
                  <c:v>4.115899999999999</c:v>
                </c:pt>
                <c:pt idx="585">
                  <c:v>4.7565299999999997</c:v>
                </c:pt>
                <c:pt idx="586">
                  <c:v>4.7524199999999999</c:v>
                </c:pt>
                <c:pt idx="587">
                  <c:v>4.4730599999999994</c:v>
                </c:pt>
                <c:pt idx="588">
                  <c:v>4.2593199999999998</c:v>
                </c:pt>
                <c:pt idx="589">
                  <c:v>4.3342299999999998</c:v>
                </c:pt>
                <c:pt idx="590">
                  <c:v>4.8746400000000012</c:v>
                </c:pt>
                <c:pt idx="591">
                  <c:v>5.37547</c:v>
                </c:pt>
                <c:pt idx="592">
                  <c:v>5.5298800000000004</c:v>
                </c:pt>
                <c:pt idx="593">
                  <c:v>5.8085300000000002</c:v>
                </c:pt>
                <c:pt idx="594">
                  <c:v>5.9629599999999998</c:v>
                </c:pt>
                <c:pt idx="595">
                  <c:v>6.1079400000000001</c:v>
                </c:pt>
                <c:pt idx="596">
                  <c:v>6.32376</c:v>
                </c:pt>
                <c:pt idx="597">
                  <c:v>6.1415000000000006</c:v>
                </c:pt>
                <c:pt idx="598">
                  <c:v>5.6243499999999997</c:v>
                </c:pt>
                <c:pt idx="599">
                  <c:v>5.3401499999999995</c:v>
                </c:pt>
                <c:pt idx="600">
                  <c:v>5.0170000000000003</c:v>
                </c:pt>
                <c:pt idx="601">
                  <c:v>4.8688099999999999</c:v>
                </c:pt>
                <c:pt idx="602">
                  <c:v>4.7013100000000003</c:v>
                </c:pt>
                <c:pt idx="603">
                  <c:v>4.7466900000000001</c:v>
                </c:pt>
                <c:pt idx="604">
                  <c:v>5.0386600000000001</c:v>
                </c:pt>
                <c:pt idx="605">
                  <c:v>4.5534799999999995</c:v>
                </c:pt>
                <c:pt idx="606">
                  <c:v>3.5079199999999999</c:v>
                </c:pt>
                <c:pt idx="607">
                  <c:v>3.6073300000000001</c:v>
                </c:pt>
                <c:pt idx="608">
                  <c:v>3.8324999999999996</c:v>
                </c:pt>
                <c:pt idx="609">
                  <c:v>3.3388499999999999</c:v>
                </c:pt>
                <c:pt idx="610">
                  <c:v>3.06934</c:v>
                </c:pt>
                <c:pt idx="611">
                  <c:v>3.4508699999999997</c:v>
                </c:pt>
                <c:pt idx="612">
                  <c:v>4.3202699999999998</c:v>
                </c:pt>
                <c:pt idx="613">
                  <c:v>4.9933500000000004</c:v>
                </c:pt>
                <c:pt idx="614">
                  <c:v>4.6184500000000002</c:v>
                </c:pt>
                <c:pt idx="615">
                  <c:v>4.6684199999999993</c:v>
                </c:pt>
                <c:pt idx="616">
                  <c:v>4.6327699999999989</c:v>
                </c:pt>
                <c:pt idx="617">
                  <c:v>4.5314700000000006</c:v>
                </c:pt>
                <c:pt idx="618">
                  <c:v>4.1581999999999999</c:v>
                </c:pt>
                <c:pt idx="619">
                  <c:v>4.0583200000000001</c:v>
                </c:pt>
                <c:pt idx="620">
                  <c:v>3.87487</c:v>
                </c:pt>
                <c:pt idx="621">
                  <c:v>3.9560799999999992</c:v>
                </c:pt>
                <c:pt idx="622">
                  <c:v>3.7436600000000007</c:v>
                </c:pt>
                <c:pt idx="623">
                  <c:v>3.4316500000000003</c:v>
                </c:pt>
                <c:pt idx="624">
                  <c:v>3.0153099999999999</c:v>
                </c:pt>
                <c:pt idx="625">
                  <c:v>2.8969599999999991</c:v>
                </c:pt>
                <c:pt idx="626">
                  <c:v>3.4341200000000001</c:v>
                </c:pt>
                <c:pt idx="627">
                  <c:v>2.9787299999999997</c:v>
                </c:pt>
                <c:pt idx="628">
                  <c:v>2.3334200000000003</c:v>
                </c:pt>
                <c:pt idx="629">
                  <c:v>1.87825</c:v>
                </c:pt>
                <c:pt idx="630">
                  <c:v>2.0489899999999999</c:v>
                </c:pt>
                <c:pt idx="631">
                  <c:v>3.1211700000000002</c:v>
                </c:pt>
                <c:pt idx="632">
                  <c:v>3.9385800000000009</c:v>
                </c:pt>
                <c:pt idx="633">
                  <c:v>4.264660000000001</c:v>
                </c:pt>
                <c:pt idx="634">
                  <c:v>4.6101599999999996</c:v>
                </c:pt>
                <c:pt idx="635">
                  <c:v>4.7719699999999996</c:v>
                </c:pt>
                <c:pt idx="636">
                  <c:v>4.9144100000000002</c:v>
                </c:pt>
                <c:pt idx="637">
                  <c:v>5.1319300000000005</c:v>
                </c:pt>
                <c:pt idx="638">
                  <c:v>4.8665199999999995</c:v>
                </c:pt>
                <c:pt idx="639">
                  <c:v>4.3930199999999999</c:v>
                </c:pt>
                <c:pt idx="640">
                  <c:v>4.0454400000000001</c:v>
                </c:pt>
                <c:pt idx="641">
                  <c:v>3.6083900000000013</c:v>
                </c:pt>
                <c:pt idx="642">
                  <c:v>3.3962900000000005</c:v>
                </c:pt>
                <c:pt idx="643">
                  <c:v>3.2060200000000001</c:v>
                </c:pt>
                <c:pt idx="644">
                  <c:v>3.2598700000000003</c:v>
                </c:pt>
                <c:pt idx="645">
                  <c:v>3.5547399999999998</c:v>
                </c:pt>
                <c:pt idx="646">
                  <c:v>2.9920299999999997</c:v>
                </c:pt>
                <c:pt idx="647">
                  <c:v>2.0941000000000001</c:v>
                </c:pt>
                <c:pt idx="648">
                  <c:v>2.3921199999999998</c:v>
                </c:pt>
                <c:pt idx="649">
                  <c:v>2.8662700000000001</c:v>
                </c:pt>
                <c:pt idx="650">
                  <c:v>2.8341300000000005</c:v>
                </c:pt>
                <c:pt idx="651">
                  <c:v>2.71258</c:v>
                </c:pt>
                <c:pt idx="652">
                  <c:v>2.9836300000000002</c:v>
                </c:pt>
                <c:pt idx="653">
                  <c:v>3.7371299999999996</c:v>
                </c:pt>
                <c:pt idx="654">
                  <c:v>4.3381799999999995</c:v>
                </c:pt>
                <c:pt idx="655">
                  <c:v>4.6201400000000001</c:v>
                </c:pt>
                <c:pt idx="656">
                  <c:v>4.80722</c:v>
                </c:pt>
                <c:pt idx="657">
                  <c:v>4.687149999999999</c:v>
                </c:pt>
                <c:pt idx="658">
                  <c:v>4.4861300000000002</c:v>
                </c:pt>
                <c:pt idx="659">
                  <c:v>4.5812800000000005</c:v>
                </c:pt>
                <c:pt idx="660">
                  <c:v>4.3908500000000013</c:v>
                </c:pt>
                <c:pt idx="661">
                  <c:v>4.1111199999999997</c:v>
                </c:pt>
                <c:pt idx="662">
                  <c:v>4.153459999999999</c:v>
                </c:pt>
                <c:pt idx="663">
                  <c:v>3.9784799999999998</c:v>
                </c:pt>
                <c:pt idx="664">
                  <c:v>3.8896500000000005</c:v>
                </c:pt>
                <c:pt idx="665">
                  <c:v>3.8083900000000002</c:v>
                </c:pt>
                <c:pt idx="666">
                  <c:v>4.0667700000000009</c:v>
                </c:pt>
                <c:pt idx="667">
                  <c:v>5.1365799999999995</c:v>
                </c:pt>
                <c:pt idx="668">
                  <c:v>5.2738600000000009</c:v>
                </c:pt>
                <c:pt idx="669">
                  <c:v>5.0081700000000007</c:v>
                </c:pt>
                <c:pt idx="670">
                  <c:v>4.7816600000000005</c:v>
                </c:pt>
                <c:pt idx="671">
                  <c:v>4.7656900000000002</c:v>
                </c:pt>
                <c:pt idx="672">
                  <c:v>5.2124700000000006</c:v>
                </c:pt>
                <c:pt idx="673">
                  <c:v>5.1965300000000001</c:v>
                </c:pt>
                <c:pt idx="674">
                  <c:v>4.6542399999999997</c:v>
                </c:pt>
                <c:pt idx="675">
                  <c:v>4.6696900000000001</c:v>
                </c:pt>
                <c:pt idx="676">
                  <c:v>4.8090000000000002</c:v>
                </c:pt>
                <c:pt idx="677">
                  <c:v>4.9629699999999985</c:v>
                </c:pt>
                <c:pt idx="678">
                  <c:v>5.1911400000000008</c:v>
                </c:pt>
                <c:pt idx="679">
                  <c:v>5.09694</c:v>
                </c:pt>
                <c:pt idx="680">
                  <c:v>4.7206299999999999</c:v>
                </c:pt>
                <c:pt idx="681">
                  <c:v>4.5770199999999992</c:v>
                </c:pt>
                <c:pt idx="682">
                  <c:v>4.6488999999999994</c:v>
                </c:pt>
                <c:pt idx="683">
                  <c:v>4.7738899999999997</c:v>
                </c:pt>
                <c:pt idx="684">
                  <c:v>4.7770600000000005</c:v>
                </c:pt>
                <c:pt idx="685">
                  <c:v>4.9569199999999993</c:v>
                </c:pt>
                <c:pt idx="686">
                  <c:v>5.2776399999999999</c:v>
                </c:pt>
                <c:pt idx="687">
                  <c:v>4.6667000000000005</c:v>
                </c:pt>
                <c:pt idx="688">
                  <c:v>3.9224200000000002</c:v>
                </c:pt>
                <c:pt idx="689">
                  <c:v>4.0411599999999996</c:v>
                </c:pt>
                <c:pt idx="690">
                  <c:v>4.3087700000000009</c:v>
                </c:pt>
                <c:pt idx="691">
                  <c:v>4.1230700000000002</c:v>
                </c:pt>
                <c:pt idx="692">
                  <c:v>3.7460500000000003</c:v>
                </c:pt>
                <c:pt idx="693">
                  <c:v>3.7494799999999997</c:v>
                </c:pt>
                <c:pt idx="694">
                  <c:v>3.9604500000000002</c:v>
                </c:pt>
                <c:pt idx="695">
                  <c:v>3.8602300000000001</c:v>
                </c:pt>
                <c:pt idx="696">
                  <c:v>4.0841099999999999</c:v>
                </c:pt>
                <c:pt idx="697">
                  <c:v>4.2412799999999997</c:v>
                </c:pt>
                <c:pt idx="698">
                  <c:v>4.1552800000000003</c:v>
                </c:pt>
                <c:pt idx="699">
                  <c:v>4.1740599999999999</c:v>
                </c:pt>
                <c:pt idx="700">
                  <c:v>4.3888099999999994</c:v>
                </c:pt>
                <c:pt idx="701">
                  <c:v>4.3633699999999997</c:v>
                </c:pt>
                <c:pt idx="702">
                  <c:v>4.3338200000000002</c:v>
                </c:pt>
                <c:pt idx="703">
                  <c:v>4.4977100000000005</c:v>
                </c:pt>
                <c:pt idx="704">
                  <c:v>4.4687999999999999</c:v>
                </c:pt>
                <c:pt idx="705">
                  <c:v>4.452980000000001</c:v>
                </c:pt>
                <c:pt idx="706">
                  <c:v>4.2954699999999999</c:v>
                </c:pt>
                <c:pt idx="707">
                  <c:v>4.5062100000000003</c:v>
                </c:pt>
                <c:pt idx="708">
                  <c:v>5.7320599999999997</c:v>
                </c:pt>
                <c:pt idx="709">
                  <c:v>5.6351099999999992</c:v>
                </c:pt>
                <c:pt idx="710">
                  <c:v>5.2126299999999999</c:v>
                </c:pt>
                <c:pt idx="711">
                  <c:v>4.8679100000000002</c:v>
                </c:pt>
                <c:pt idx="712">
                  <c:v>5.0596700000000006</c:v>
                </c:pt>
                <c:pt idx="713">
                  <c:v>5.5583200000000001</c:v>
                </c:pt>
                <c:pt idx="714">
                  <c:v>5.5817800000000002</c:v>
                </c:pt>
                <c:pt idx="715">
                  <c:v>5.1383099999999997</c:v>
                </c:pt>
                <c:pt idx="716">
                  <c:v>5.0607099999999994</c:v>
                </c:pt>
                <c:pt idx="717">
                  <c:v>5.1743900000000007</c:v>
                </c:pt>
                <c:pt idx="718">
                  <c:v>5.3661799999999999</c:v>
                </c:pt>
                <c:pt idx="719">
                  <c:v>5.6579400000000009</c:v>
                </c:pt>
                <c:pt idx="720">
                  <c:v>5.5893399999999991</c:v>
                </c:pt>
                <c:pt idx="721">
                  <c:v>5.0220200000000004</c:v>
                </c:pt>
                <c:pt idx="722">
                  <c:v>4.6294599999999999</c:v>
                </c:pt>
                <c:pt idx="723">
                  <c:v>4.18161</c:v>
                </c:pt>
                <c:pt idx="724">
                  <c:v>3.9931799999999997</c:v>
                </c:pt>
                <c:pt idx="725">
                  <c:v>3.7860299999999993</c:v>
                </c:pt>
                <c:pt idx="726">
                  <c:v>3.8089600000000003</c:v>
                </c:pt>
                <c:pt idx="727">
                  <c:v>4.0322399999999998</c:v>
                </c:pt>
                <c:pt idx="728">
                  <c:v>3.2681499999999999</c:v>
                </c:pt>
                <c:pt idx="729">
                  <c:v>2.60792</c:v>
                </c:pt>
                <c:pt idx="730">
                  <c:v>2.8530799999999994</c:v>
                </c:pt>
                <c:pt idx="731">
                  <c:v>3.0941399999999994</c:v>
                </c:pt>
                <c:pt idx="732">
                  <c:v>2.8246199999999999</c:v>
                </c:pt>
                <c:pt idx="733">
                  <c:v>2.6288199999999997</c:v>
                </c:pt>
                <c:pt idx="734">
                  <c:v>2.8076299999999996</c:v>
                </c:pt>
                <c:pt idx="735">
                  <c:v>3.0889299999999995</c:v>
                </c:pt>
                <c:pt idx="736">
                  <c:v>3.1437999999999997</c:v>
                </c:pt>
                <c:pt idx="737">
                  <c:v>3.1267</c:v>
                </c:pt>
                <c:pt idx="738">
                  <c:v>3.1129000000000002</c:v>
                </c:pt>
                <c:pt idx="739">
                  <c:v>2.9794500000000004</c:v>
                </c:pt>
                <c:pt idx="740">
                  <c:v>2.79915</c:v>
                </c:pt>
                <c:pt idx="741">
                  <c:v>3.0491099999999993</c:v>
                </c:pt>
                <c:pt idx="742">
                  <c:v>3.1198399999999999</c:v>
                </c:pt>
                <c:pt idx="743">
                  <c:v>3.1949199999999998</c:v>
                </c:pt>
                <c:pt idx="744">
                  <c:v>3.4618200000000003</c:v>
                </c:pt>
                <c:pt idx="745">
                  <c:v>3.5145499999999998</c:v>
                </c:pt>
                <c:pt idx="746">
                  <c:v>3.5938699999999999</c:v>
                </c:pt>
                <c:pt idx="747">
                  <c:v>3.5682200000000002</c:v>
                </c:pt>
                <c:pt idx="748">
                  <c:v>3.7758099999999999</c:v>
                </c:pt>
                <c:pt idx="749">
                  <c:v>4.4563000000000006</c:v>
                </c:pt>
                <c:pt idx="750">
                  <c:v>4.2412999999999998</c:v>
                </c:pt>
                <c:pt idx="751">
                  <c:v>3.4798500000000003</c:v>
                </c:pt>
                <c:pt idx="752">
                  <c:v>2.7676799999999999</c:v>
                </c:pt>
                <c:pt idx="753">
                  <c:v>2.6287099999999994</c:v>
                </c:pt>
                <c:pt idx="754">
                  <c:v>3.1898499999999999</c:v>
                </c:pt>
                <c:pt idx="755">
                  <c:v>3.4201300000000003</c:v>
                </c:pt>
                <c:pt idx="756">
                  <c:v>3.12982</c:v>
                </c:pt>
                <c:pt idx="757">
                  <c:v>3.2868400000000002</c:v>
                </c:pt>
                <c:pt idx="758">
                  <c:v>3.6419100000000002</c:v>
                </c:pt>
                <c:pt idx="759">
                  <c:v>4.0599999999999996</c:v>
                </c:pt>
                <c:pt idx="760">
                  <c:v>4.3979200000000009</c:v>
                </c:pt>
                <c:pt idx="761">
                  <c:v>4.1193299999999997</c:v>
                </c:pt>
                <c:pt idx="762">
                  <c:v>3.4769900000000007</c:v>
                </c:pt>
                <c:pt idx="763">
                  <c:v>2.9233599999999997</c:v>
                </c:pt>
                <c:pt idx="764">
                  <c:v>2.8343499999999997</c:v>
                </c:pt>
                <c:pt idx="765">
                  <c:v>2.9278399999999998</c:v>
                </c:pt>
                <c:pt idx="766">
                  <c:v>2.9836900000000002</c:v>
                </c:pt>
                <c:pt idx="767">
                  <c:v>3.2981500000000006</c:v>
                </c:pt>
                <c:pt idx="768">
                  <c:v>3.7062500000000007</c:v>
                </c:pt>
                <c:pt idx="769">
                  <c:v>2.8326599999999997</c:v>
                </c:pt>
                <c:pt idx="770">
                  <c:v>1.87747</c:v>
                </c:pt>
                <c:pt idx="771">
                  <c:v>2.0480900000000002</c:v>
                </c:pt>
                <c:pt idx="772">
                  <c:v>2.1617199999999999</c:v>
                </c:pt>
                <c:pt idx="773">
                  <c:v>2.1474600000000001</c:v>
                </c:pt>
                <c:pt idx="774">
                  <c:v>2.0644399999999998</c:v>
                </c:pt>
                <c:pt idx="775">
                  <c:v>2.1677600000000004</c:v>
                </c:pt>
                <c:pt idx="776">
                  <c:v>2.3954500000000003</c:v>
                </c:pt>
                <c:pt idx="777">
                  <c:v>2.35358</c:v>
                </c:pt>
                <c:pt idx="778">
                  <c:v>2.4475899999999999</c:v>
                </c:pt>
                <c:pt idx="779">
                  <c:v>2.5275000000000003</c:v>
                </c:pt>
                <c:pt idx="780">
                  <c:v>2.3044800000000003</c:v>
                </c:pt>
                <c:pt idx="781">
                  <c:v>1.9664600000000001</c:v>
                </c:pt>
                <c:pt idx="782">
                  <c:v>2.0147299999999997</c:v>
                </c:pt>
                <c:pt idx="783">
                  <c:v>1.89045</c:v>
                </c:pt>
                <c:pt idx="784">
                  <c:v>1.8283799999999999</c:v>
                </c:pt>
                <c:pt idx="785">
                  <c:v>2.1491700000000002</c:v>
                </c:pt>
                <c:pt idx="786">
                  <c:v>2.1799900000000001</c:v>
                </c:pt>
                <c:pt idx="787">
                  <c:v>2.0379999999999998</c:v>
                </c:pt>
                <c:pt idx="788">
                  <c:v>1.7313899999999998</c:v>
                </c:pt>
                <c:pt idx="789">
                  <c:v>1.7481499999999996</c:v>
                </c:pt>
                <c:pt idx="790">
                  <c:v>1.9266800000000004</c:v>
                </c:pt>
                <c:pt idx="791">
                  <c:v>1.20716</c:v>
                </c:pt>
                <c:pt idx="792">
                  <c:v>0.70181000000000004</c:v>
                </c:pt>
                <c:pt idx="793">
                  <c:v>0.38019999999999993</c:v>
                </c:pt>
                <c:pt idx="794">
                  <c:v>1.08894</c:v>
                </c:pt>
                <c:pt idx="795">
                  <c:v>1.95048</c:v>
                </c:pt>
                <c:pt idx="796">
                  <c:v>2.08684</c:v>
                </c:pt>
                <c:pt idx="797">
                  <c:v>1.8532800000000003</c:v>
                </c:pt>
                <c:pt idx="798">
                  <c:v>1.7956399999999999</c:v>
                </c:pt>
                <c:pt idx="799">
                  <c:v>1.8131200000000001</c:v>
                </c:pt>
                <c:pt idx="800">
                  <c:v>2.00162</c:v>
                </c:pt>
                <c:pt idx="801">
                  <c:v>2.2803000000000004</c:v>
                </c:pt>
                <c:pt idx="802">
                  <c:v>2.0846399999999998</c:v>
                </c:pt>
                <c:pt idx="803">
                  <c:v>1.75166</c:v>
                </c:pt>
                <c:pt idx="804">
                  <c:v>1.6786000000000001</c:v>
                </c:pt>
                <c:pt idx="805">
                  <c:v>1.58264</c:v>
                </c:pt>
                <c:pt idx="806">
                  <c:v>1.5602499999999999</c:v>
                </c:pt>
                <c:pt idx="807">
                  <c:v>1.4375600000000002</c:v>
                </c:pt>
                <c:pt idx="808">
                  <c:v>1.44753</c:v>
                </c:pt>
                <c:pt idx="809">
                  <c:v>1.5041500000000003</c:v>
                </c:pt>
                <c:pt idx="810">
                  <c:v>0.29241</c:v>
                </c:pt>
                <c:pt idx="811">
                  <c:v>-0.79896999999999996</c:v>
                </c:pt>
                <c:pt idx="812">
                  <c:v>-0.66914000000000007</c:v>
                </c:pt>
                <c:pt idx="813">
                  <c:v>-0.7683399999999998</c:v>
                </c:pt>
                <c:pt idx="814">
                  <c:v>-1.0312999999999999</c:v>
                </c:pt>
                <c:pt idx="815">
                  <c:v>-1.13733</c:v>
                </c:pt>
                <c:pt idx="816">
                  <c:v>-0.83143999999999973</c:v>
                </c:pt>
                <c:pt idx="817">
                  <c:v>-0.27631999999999995</c:v>
                </c:pt>
                <c:pt idx="818">
                  <c:v>-0.14541999999999983</c:v>
                </c:pt>
                <c:pt idx="819">
                  <c:v>-0.25810000000000011</c:v>
                </c:pt>
                <c:pt idx="820">
                  <c:v>-0.22311000000000014</c:v>
                </c:pt>
                <c:pt idx="821">
                  <c:v>-0.26036999999999988</c:v>
                </c:pt>
                <c:pt idx="822">
                  <c:v>-9.4320000000000098E-2</c:v>
                </c:pt>
                <c:pt idx="823">
                  <c:v>0.32394000000000001</c:v>
                </c:pt>
                <c:pt idx="824">
                  <c:v>0.41252000000000011</c:v>
                </c:pt>
                <c:pt idx="825">
                  <c:v>0.35763</c:v>
                </c:pt>
                <c:pt idx="826">
                  <c:v>0.3577300000000001</c:v>
                </c:pt>
                <c:pt idx="827">
                  <c:v>9.6920000000000076E-2</c:v>
                </c:pt>
                <c:pt idx="828">
                  <c:v>-0.20081999999999978</c:v>
                </c:pt>
                <c:pt idx="829">
                  <c:v>-0.57765</c:v>
                </c:pt>
                <c:pt idx="830">
                  <c:v>-0.46858000000000022</c:v>
                </c:pt>
                <c:pt idx="831">
                  <c:v>0.36152999999999996</c:v>
                </c:pt>
                <c:pt idx="832">
                  <c:v>1.25848</c:v>
                </c:pt>
                <c:pt idx="833">
                  <c:v>1.5893400000000004</c:v>
                </c:pt>
                <c:pt idx="834">
                  <c:v>1.34781</c:v>
                </c:pt>
                <c:pt idx="835">
                  <c:v>0.92361000000000004</c:v>
                </c:pt>
                <c:pt idx="836">
                  <c:v>1.0622499999999999</c:v>
                </c:pt>
                <c:pt idx="837">
                  <c:v>0.93755999999999984</c:v>
                </c:pt>
                <c:pt idx="838">
                  <c:v>0.76322999999999985</c:v>
                </c:pt>
                <c:pt idx="839">
                  <c:v>0.76080999999999999</c:v>
                </c:pt>
                <c:pt idx="840">
                  <c:v>0.62809000000000004</c:v>
                </c:pt>
                <c:pt idx="841">
                  <c:v>0.65138999999999991</c:v>
                </c:pt>
                <c:pt idx="842">
                  <c:v>0.91497999999999968</c:v>
                </c:pt>
                <c:pt idx="843">
                  <c:v>0.84777999999999987</c:v>
                </c:pt>
                <c:pt idx="844">
                  <c:v>0.39393000000000011</c:v>
                </c:pt>
                <c:pt idx="845">
                  <c:v>0.21979000000000007</c:v>
                </c:pt>
                <c:pt idx="846">
                  <c:v>0.10135000000000005</c:v>
                </c:pt>
                <c:pt idx="847">
                  <c:v>4.0160000000000015E-2</c:v>
                </c:pt>
                <c:pt idx="848">
                  <c:v>-5.9960000000000145E-2</c:v>
                </c:pt>
                <c:pt idx="849">
                  <c:v>7.3119999999999852E-2</c:v>
                </c:pt>
                <c:pt idx="850">
                  <c:v>0.32270999999999994</c:v>
                </c:pt>
                <c:pt idx="851">
                  <c:v>-0.41947000000000012</c:v>
                </c:pt>
                <c:pt idx="852">
                  <c:v>-0.67239000000000027</c:v>
                </c:pt>
                <c:pt idx="853">
                  <c:v>-0.12138</c:v>
                </c:pt>
                <c:pt idx="854">
                  <c:v>4.7759999999999893E-2</c:v>
                </c:pt>
                <c:pt idx="855">
                  <c:v>-0.67463000000000006</c:v>
                </c:pt>
                <c:pt idx="856">
                  <c:v>-1.21193</c:v>
                </c:pt>
                <c:pt idx="857">
                  <c:v>-1.2432199999999998</c:v>
                </c:pt>
                <c:pt idx="858">
                  <c:v>-1.1515500000000003</c:v>
                </c:pt>
                <c:pt idx="859">
                  <c:v>-1.3019000000000003</c:v>
                </c:pt>
                <c:pt idx="860">
                  <c:v>-1.4566700000000001</c:v>
                </c:pt>
                <c:pt idx="861">
                  <c:v>-1.60988</c:v>
                </c:pt>
                <c:pt idx="862">
                  <c:v>-1.8600700000000003</c:v>
                </c:pt>
                <c:pt idx="863">
                  <c:v>-2.0005899999999999</c:v>
                </c:pt>
                <c:pt idx="864">
                  <c:v>-1.6338899999999998</c:v>
                </c:pt>
                <c:pt idx="865">
                  <c:v>-1.37357</c:v>
                </c:pt>
                <c:pt idx="866">
                  <c:v>-1.13276</c:v>
                </c:pt>
                <c:pt idx="867">
                  <c:v>-0.76682000000000017</c:v>
                </c:pt>
                <c:pt idx="868">
                  <c:v>-0.57511999999999996</c:v>
                </c:pt>
                <c:pt idx="869">
                  <c:v>-0.35005999999999993</c:v>
                </c:pt>
                <c:pt idx="870">
                  <c:v>-0.29792000000000007</c:v>
                </c:pt>
                <c:pt idx="871">
                  <c:v>0.28742999999999996</c:v>
                </c:pt>
                <c:pt idx="872">
                  <c:v>1.1932499999999997</c:v>
                </c:pt>
                <c:pt idx="873">
                  <c:v>1.2872400000000002</c:v>
                </c:pt>
                <c:pt idx="874">
                  <c:v>0.99372000000000005</c:v>
                </c:pt>
                <c:pt idx="875">
                  <c:v>0.38778999999999975</c:v>
                </c:pt>
                <c:pt idx="876">
                  <c:v>0.55571999999999999</c:v>
                </c:pt>
                <c:pt idx="877">
                  <c:v>1.1058899999999998</c:v>
                </c:pt>
                <c:pt idx="878">
                  <c:v>1.20424</c:v>
                </c:pt>
                <c:pt idx="879">
                  <c:v>0.89553000000000049</c:v>
                </c:pt>
                <c:pt idx="880">
                  <c:v>0.81411000000000056</c:v>
                </c:pt>
                <c:pt idx="881">
                  <c:v>0.75670000000000004</c:v>
                </c:pt>
                <c:pt idx="882">
                  <c:v>0.80403000000000002</c:v>
                </c:pt>
                <c:pt idx="883">
                  <c:v>1.0281199999999999</c:v>
                </c:pt>
                <c:pt idx="884">
                  <c:v>0.83751999999999927</c:v>
                </c:pt>
                <c:pt idx="885">
                  <c:v>0.32770000000000021</c:v>
                </c:pt>
                <c:pt idx="886">
                  <c:v>1.5749999999999886E-2</c:v>
                </c:pt>
                <c:pt idx="887">
                  <c:v>-0.31732999999999995</c:v>
                </c:pt>
                <c:pt idx="888">
                  <c:v>-0.36071999999999999</c:v>
                </c:pt>
                <c:pt idx="889">
                  <c:v>-0.30078000000000005</c:v>
                </c:pt>
                <c:pt idx="890">
                  <c:v>3.6499999999999311E-3</c:v>
                </c:pt>
                <c:pt idx="891">
                  <c:v>0.35679</c:v>
                </c:pt>
                <c:pt idx="892">
                  <c:v>-0.50702000000000014</c:v>
                </c:pt>
                <c:pt idx="893">
                  <c:v>-0.74812999999999996</c:v>
                </c:pt>
                <c:pt idx="894">
                  <c:v>-0.47099999999999981</c:v>
                </c:pt>
                <c:pt idx="895">
                  <c:v>-0.68280999999999969</c:v>
                </c:pt>
                <c:pt idx="896">
                  <c:v>-1.4890700000000001</c:v>
                </c:pt>
                <c:pt idx="897">
                  <c:v>-2.0570899999999996</c:v>
                </c:pt>
                <c:pt idx="898">
                  <c:v>-2.0320900000000002</c:v>
                </c:pt>
                <c:pt idx="899">
                  <c:v>-1.5372300000000003</c:v>
                </c:pt>
                <c:pt idx="900">
                  <c:v>-1.2826299999999999</c:v>
                </c:pt>
                <c:pt idx="901">
                  <c:v>-1.0719600000000002</c:v>
                </c:pt>
                <c:pt idx="902">
                  <c:v>-0.91630000000000023</c:v>
                </c:pt>
                <c:pt idx="903">
                  <c:v>-0.9069100000000001</c:v>
                </c:pt>
                <c:pt idx="904">
                  <c:v>-0.62616999999999989</c:v>
                </c:pt>
                <c:pt idx="905">
                  <c:v>-9.4910000000000092E-2</c:v>
                </c:pt>
                <c:pt idx="906">
                  <c:v>-2.9949999999999966E-2</c:v>
                </c:pt>
                <c:pt idx="907">
                  <c:v>8.7429999999999813E-2</c:v>
                </c:pt>
                <c:pt idx="908">
                  <c:v>0.15819000000000011</c:v>
                </c:pt>
                <c:pt idx="909">
                  <c:v>-3.8379999999999859E-2</c:v>
                </c:pt>
                <c:pt idx="910">
                  <c:v>-0.23927000000000023</c:v>
                </c:pt>
                <c:pt idx="911">
                  <c:v>-0.53429999999999989</c:v>
                </c:pt>
                <c:pt idx="912">
                  <c:v>-0.19352000000000005</c:v>
                </c:pt>
                <c:pt idx="913">
                  <c:v>0.62267000000000006</c:v>
                </c:pt>
                <c:pt idx="914">
                  <c:v>0.66248000000000007</c:v>
                </c:pt>
                <c:pt idx="915">
                  <c:v>0.20051000000000027</c:v>
                </c:pt>
                <c:pt idx="916">
                  <c:v>-0.80278999999999989</c:v>
                </c:pt>
                <c:pt idx="917">
                  <c:v>-1.1536600000000001</c:v>
                </c:pt>
                <c:pt idx="918">
                  <c:v>-0.96778999999999971</c:v>
                </c:pt>
                <c:pt idx="919">
                  <c:v>-1.11565</c:v>
                </c:pt>
                <c:pt idx="920">
                  <c:v>-1.2745799999999998</c:v>
                </c:pt>
                <c:pt idx="921">
                  <c:v>-1.2703799999999998</c:v>
                </c:pt>
                <c:pt idx="922">
                  <c:v>-1.31854</c:v>
                </c:pt>
                <c:pt idx="923">
                  <c:v>-1.1968700000000001</c:v>
                </c:pt>
                <c:pt idx="924">
                  <c:v>-0.92915000000000014</c:v>
                </c:pt>
                <c:pt idx="925">
                  <c:v>-1.1403999999999999</c:v>
                </c:pt>
                <c:pt idx="926">
                  <c:v>-1.7224599999999999</c:v>
                </c:pt>
                <c:pt idx="927">
                  <c:v>-2.1305199999999997</c:v>
                </c:pt>
                <c:pt idx="928">
                  <c:v>-2.0439500000000002</c:v>
                </c:pt>
                <c:pt idx="929">
                  <c:v>-1.8866299999999998</c:v>
                </c:pt>
                <c:pt idx="930">
                  <c:v>-1.8711600000000004</c:v>
                </c:pt>
                <c:pt idx="931">
                  <c:v>-1.7187400000000004</c:v>
                </c:pt>
                <c:pt idx="932">
                  <c:v>-1.7180300000000002</c:v>
                </c:pt>
                <c:pt idx="933">
                  <c:v>-2.4030899999999997</c:v>
                </c:pt>
                <c:pt idx="934">
                  <c:v>-2.4082600000000007</c:v>
                </c:pt>
                <c:pt idx="935">
                  <c:v>-2.0482200000000002</c:v>
                </c:pt>
                <c:pt idx="936">
                  <c:v>-2.4569399999999999</c:v>
                </c:pt>
                <c:pt idx="937">
                  <c:v>-3.3179700000000003</c:v>
                </c:pt>
                <c:pt idx="938">
                  <c:v>-3.78294</c:v>
                </c:pt>
                <c:pt idx="939">
                  <c:v>-3.6996299999999991</c:v>
                </c:pt>
                <c:pt idx="940">
                  <c:v>-3.2762799999999999</c:v>
                </c:pt>
                <c:pt idx="941">
                  <c:v>-3.1738600000000003</c:v>
                </c:pt>
                <c:pt idx="942">
                  <c:v>-3.0782499999999997</c:v>
                </c:pt>
                <c:pt idx="943">
                  <c:v>-3.0451799999999998</c:v>
                </c:pt>
                <c:pt idx="944">
                  <c:v>-3.3393899999999994</c:v>
                </c:pt>
                <c:pt idx="945">
                  <c:v>-3.5274900000000002</c:v>
                </c:pt>
                <c:pt idx="946">
                  <c:v>-3.4976000000000007</c:v>
                </c:pt>
                <c:pt idx="947">
                  <c:v>-3.81257</c:v>
                </c:pt>
                <c:pt idx="948">
                  <c:v>-3.8519399999999999</c:v>
                </c:pt>
                <c:pt idx="949">
                  <c:v>-3.6597300000000006</c:v>
                </c:pt>
                <c:pt idx="950">
                  <c:v>-3.6753999999999998</c:v>
                </c:pt>
                <c:pt idx="951">
                  <c:v>-3.8566500000000006</c:v>
                </c:pt>
                <c:pt idx="952">
                  <c:v>-4.0908800000000003</c:v>
                </c:pt>
                <c:pt idx="953">
                  <c:v>-3.4672800000000001</c:v>
                </c:pt>
                <c:pt idx="954">
                  <c:v>-2.8719999999999999</c:v>
                </c:pt>
                <c:pt idx="955">
                  <c:v>-3.37432</c:v>
                </c:pt>
                <c:pt idx="956">
                  <c:v>-3.9984600000000001</c:v>
                </c:pt>
                <c:pt idx="957">
                  <c:v>-4.7389199999999994</c:v>
                </c:pt>
                <c:pt idx="958">
                  <c:v>-4.65191</c:v>
                </c:pt>
                <c:pt idx="959">
                  <c:v>-4.17713</c:v>
                </c:pt>
                <c:pt idx="960">
                  <c:v>-4.1726099999999997</c:v>
                </c:pt>
                <c:pt idx="961">
                  <c:v>-4.3413900000000005</c:v>
                </c:pt>
                <c:pt idx="962">
                  <c:v>-4.3274200000000009</c:v>
                </c:pt>
                <c:pt idx="963">
                  <c:v>-4.2583099999999998</c:v>
                </c:pt>
                <c:pt idx="964">
                  <c:v>-4.0262100000000007</c:v>
                </c:pt>
                <c:pt idx="965">
                  <c:v>-3.6603599999999998</c:v>
                </c:pt>
                <c:pt idx="966">
                  <c:v>-3.6620300000000001</c:v>
                </c:pt>
                <c:pt idx="967">
                  <c:v>-4.1752000000000002</c:v>
                </c:pt>
                <c:pt idx="968">
                  <c:v>-4.5086900000000005</c:v>
                </c:pt>
                <c:pt idx="969">
                  <c:v>-4.7828900000000001</c:v>
                </c:pt>
                <c:pt idx="970">
                  <c:v>-5.00319</c:v>
                </c:pt>
                <c:pt idx="971">
                  <c:v>-5.1702199999999996</c:v>
                </c:pt>
                <c:pt idx="972">
                  <c:v>-5.0289200000000012</c:v>
                </c:pt>
                <c:pt idx="973">
                  <c:v>-5.0044200000000005</c:v>
                </c:pt>
                <c:pt idx="974">
                  <c:v>-5.50122</c:v>
                </c:pt>
                <c:pt idx="975">
                  <c:v>-5.43811</c:v>
                </c:pt>
                <c:pt idx="976">
                  <c:v>-4.9371600000000004</c:v>
                </c:pt>
                <c:pt idx="977">
                  <c:v>-5.0946300000000004</c:v>
                </c:pt>
                <c:pt idx="978">
                  <c:v>-5.64459</c:v>
                </c:pt>
                <c:pt idx="979">
                  <c:v>-6.0263100000000005</c:v>
                </c:pt>
                <c:pt idx="980">
                  <c:v>-5.8610999999999995</c:v>
                </c:pt>
                <c:pt idx="981">
                  <c:v>-5.8174399999999995</c:v>
                </c:pt>
                <c:pt idx="982">
                  <c:v>-5.7196900000000008</c:v>
                </c:pt>
                <c:pt idx="983">
                  <c:v>-5.3971299999999989</c:v>
                </c:pt>
                <c:pt idx="984">
                  <c:v>-5.1268599999999998</c:v>
                </c:pt>
                <c:pt idx="985">
                  <c:v>-4.9699000000000009</c:v>
                </c:pt>
                <c:pt idx="986">
                  <c:v>-4.5013799999999993</c:v>
                </c:pt>
                <c:pt idx="987">
                  <c:v>-4.1408700000000005</c:v>
                </c:pt>
                <c:pt idx="988">
                  <c:v>-4.2539400000000001</c:v>
                </c:pt>
                <c:pt idx="989">
                  <c:v>-4.2626100000000005</c:v>
                </c:pt>
                <c:pt idx="990">
                  <c:v>-4.2227600000000001</c:v>
                </c:pt>
                <c:pt idx="991">
                  <c:v>-4.2766200000000003</c:v>
                </c:pt>
                <c:pt idx="992">
                  <c:v>-4.3463000000000003</c:v>
                </c:pt>
                <c:pt idx="993">
                  <c:v>-4.5516899999999998</c:v>
                </c:pt>
                <c:pt idx="994">
                  <c:v>-4.0598200000000002</c:v>
                </c:pt>
                <c:pt idx="995">
                  <c:v>-3.1607700000000003</c:v>
                </c:pt>
                <c:pt idx="996">
                  <c:v>-3.1558900000000003</c:v>
                </c:pt>
                <c:pt idx="997">
                  <c:v>-3.5200300000000007</c:v>
                </c:pt>
                <c:pt idx="998">
                  <c:v>-4.1811600000000002</c:v>
                </c:pt>
                <c:pt idx="999">
                  <c:v>-4.0081100000000003</c:v>
                </c:pt>
                <c:pt idx="1000">
                  <c:v>-3.6643599999999998</c:v>
                </c:pt>
                <c:pt idx="1001">
                  <c:v>-3.8585400000000005</c:v>
                </c:pt>
                <c:pt idx="1002">
                  <c:v>-4.2297799999999999</c:v>
                </c:pt>
                <c:pt idx="1003">
                  <c:v>-4.2091900000000004</c:v>
                </c:pt>
                <c:pt idx="1004">
                  <c:v>-4.2098899999999997</c:v>
                </c:pt>
                <c:pt idx="1005">
                  <c:v>-4.0352899999999998</c:v>
                </c:pt>
                <c:pt idx="1006">
                  <c:v>-3.5995000000000004</c:v>
                </c:pt>
                <c:pt idx="1007">
                  <c:v>-3.4775199999999997</c:v>
                </c:pt>
                <c:pt idx="1008">
                  <c:v>-3.8044299999999991</c:v>
                </c:pt>
                <c:pt idx="1009">
                  <c:v>-3.9234800000000001</c:v>
                </c:pt>
                <c:pt idx="1010">
                  <c:v>-4.1888399999999999</c:v>
                </c:pt>
                <c:pt idx="1011">
                  <c:v>-4.2659500000000001</c:v>
                </c:pt>
                <c:pt idx="1012">
                  <c:v>-4.2728099999999998</c:v>
                </c:pt>
                <c:pt idx="1013">
                  <c:v>-4.0875300000000001</c:v>
                </c:pt>
                <c:pt idx="1014">
                  <c:v>-3.8949800000000003</c:v>
                </c:pt>
                <c:pt idx="1015">
                  <c:v>-4.36165</c:v>
                </c:pt>
                <c:pt idx="1016">
                  <c:v>-4.1538000000000004</c:v>
                </c:pt>
                <c:pt idx="1017">
                  <c:v>-3.6905500000000004</c:v>
                </c:pt>
                <c:pt idx="1018">
                  <c:v>-3.9620200000000003</c:v>
                </c:pt>
                <c:pt idx="1019">
                  <c:v>-4.4846400000000006</c:v>
                </c:pt>
                <c:pt idx="1020">
                  <c:v>-4.9094100000000003</c:v>
                </c:pt>
                <c:pt idx="1021">
                  <c:v>-4.8291199999999996</c:v>
                </c:pt>
                <c:pt idx="1022">
                  <c:v>-4.5390600000000001</c:v>
                </c:pt>
                <c:pt idx="1023">
                  <c:v>-4.4486899999999991</c:v>
                </c:pt>
                <c:pt idx="1024">
                  <c:v>-4.3251200000000001</c:v>
                </c:pt>
                <c:pt idx="1025">
                  <c:v>-4.3807899999999993</c:v>
                </c:pt>
                <c:pt idx="1026">
                  <c:v>-4.4888599999999999</c:v>
                </c:pt>
                <c:pt idx="1027">
                  <c:v>-4.3002900000000004</c:v>
                </c:pt>
                <c:pt idx="1028">
                  <c:v>-4.0150600000000001</c:v>
                </c:pt>
                <c:pt idx="1029">
                  <c:v>-4.1363399999999997</c:v>
                </c:pt>
                <c:pt idx="1030">
                  <c:v>-4.0681899999999995</c:v>
                </c:pt>
                <c:pt idx="1031">
                  <c:v>-3.8906000000000001</c:v>
                </c:pt>
                <c:pt idx="1032">
                  <c:v>-3.8039299999999998</c:v>
                </c:pt>
                <c:pt idx="1033">
                  <c:v>-3.77766</c:v>
                </c:pt>
                <c:pt idx="1034">
                  <c:v>-3.9050299999999991</c:v>
                </c:pt>
                <c:pt idx="1035">
                  <c:v>-3.2752299999999996</c:v>
                </c:pt>
                <c:pt idx="1036">
                  <c:v>-3.4898700000000007</c:v>
                </c:pt>
                <c:pt idx="1037">
                  <c:v>-1.3181899999999995</c:v>
                </c:pt>
                <c:pt idx="1038">
                  <c:v>-1.3818799999999998</c:v>
                </c:pt>
                <c:pt idx="1039">
                  <c:v>-2.2886299999999999</c:v>
                </c:pt>
                <c:pt idx="1040">
                  <c:v>-3.3145200000000004</c:v>
                </c:pt>
                <c:pt idx="1041">
                  <c:v>-3.6579699999999997</c:v>
                </c:pt>
                <c:pt idx="1042">
                  <c:v>-3.2542400000000002</c:v>
                </c:pt>
                <c:pt idx="1043">
                  <c:v>-3.5064000000000002</c:v>
                </c:pt>
                <c:pt idx="1044">
                  <c:v>-3.3545499999999997</c:v>
                </c:pt>
                <c:pt idx="1045">
                  <c:v>-3.2299800000000003</c:v>
                </c:pt>
                <c:pt idx="1046">
                  <c:v>-3.0676700000000001</c:v>
                </c:pt>
                <c:pt idx="1047">
                  <c:v>-2.7884000000000002</c:v>
                </c:pt>
                <c:pt idx="1048">
                  <c:v>-2.85921</c:v>
                </c:pt>
                <c:pt idx="1049">
                  <c:v>-3.1220300000000001</c:v>
                </c:pt>
                <c:pt idx="1050">
                  <c:v>-3.1383299999999998</c:v>
                </c:pt>
                <c:pt idx="1051">
                  <c:v>-3.2404600000000001</c:v>
                </c:pt>
                <c:pt idx="1052">
                  <c:v>-3.2467499999999996</c:v>
                </c:pt>
                <c:pt idx="1053">
                  <c:v>-3.2616900000000002</c:v>
                </c:pt>
                <c:pt idx="1054">
                  <c:v>-3.0137099999999997</c:v>
                </c:pt>
                <c:pt idx="1055">
                  <c:v>-3.1139000000000001</c:v>
                </c:pt>
                <c:pt idx="1056">
                  <c:v>-3.6216999999999997</c:v>
                </c:pt>
                <c:pt idx="1057">
                  <c:v>-3.42693</c:v>
                </c:pt>
                <c:pt idx="1058">
                  <c:v>-2.8588299999999998</c:v>
                </c:pt>
                <c:pt idx="1059">
                  <c:v>-3.1550599999999998</c:v>
                </c:pt>
                <c:pt idx="1060">
                  <c:v>-3.746589999999999</c:v>
                </c:pt>
                <c:pt idx="1061">
                  <c:v>-4.0174600000000007</c:v>
                </c:pt>
                <c:pt idx="1062">
                  <c:v>-3.7241299999999997</c:v>
                </c:pt>
                <c:pt idx="1063">
                  <c:v>-3.5146600000000001</c:v>
                </c:pt>
                <c:pt idx="1064">
                  <c:v>-3.3923200000000002</c:v>
                </c:pt>
                <c:pt idx="1065">
                  <c:v>-3.1071</c:v>
                </c:pt>
                <c:pt idx="1066">
                  <c:v>-2.84145</c:v>
                </c:pt>
                <c:pt idx="1067">
                  <c:v>-2.6781899999999998</c:v>
                </c:pt>
                <c:pt idx="1068">
                  <c:v>-2.1601600000000003</c:v>
                </c:pt>
                <c:pt idx="1069">
                  <c:v>-1.6131199999999999</c:v>
                </c:pt>
                <c:pt idx="1070">
                  <c:v>-1.5101200000000001</c:v>
                </c:pt>
                <c:pt idx="1071">
                  <c:v>-1.2275399999999999</c:v>
                </c:pt>
                <c:pt idx="1072">
                  <c:v>-0.99382999999999999</c:v>
                </c:pt>
                <c:pt idx="1073">
                  <c:v>-0.92027000000000003</c:v>
                </c:pt>
                <c:pt idx="1074">
                  <c:v>-0.93247000000000002</c:v>
                </c:pt>
                <c:pt idx="1075">
                  <c:v>-1.0384</c:v>
                </c:pt>
                <c:pt idx="1076">
                  <c:v>-0.37970999999999988</c:v>
                </c:pt>
                <c:pt idx="1077">
                  <c:v>-6.9330000000000155E-2</c:v>
                </c:pt>
                <c:pt idx="1078">
                  <c:v>-0.46180000000000021</c:v>
                </c:pt>
                <c:pt idx="1079">
                  <c:v>-1.5481499999999999</c:v>
                </c:pt>
                <c:pt idx="1080">
                  <c:v>-2.21366</c:v>
                </c:pt>
                <c:pt idx="1081">
                  <c:v>-1.9819399999999998</c:v>
                </c:pt>
                <c:pt idx="1082">
                  <c:v>-1.74024</c:v>
                </c:pt>
                <c:pt idx="1083">
                  <c:v>-2.0264600000000002</c:v>
                </c:pt>
                <c:pt idx="1084">
                  <c:v>-2.2722199999999999</c:v>
                </c:pt>
                <c:pt idx="1085">
                  <c:v>-1.9790499999999998</c:v>
                </c:pt>
                <c:pt idx="1086">
                  <c:v>-1.5599699999999999</c:v>
                </c:pt>
                <c:pt idx="1087">
                  <c:v>-1.02186</c:v>
                </c:pt>
                <c:pt idx="1088">
                  <c:v>-0.44107999999999992</c:v>
                </c:pt>
                <c:pt idx="1089">
                  <c:v>-0.3938100000000001</c:v>
                </c:pt>
                <c:pt idx="1090">
                  <c:v>-0.78763000000000005</c:v>
                </c:pt>
                <c:pt idx="1091">
                  <c:v>-1.0796899999999998</c:v>
                </c:pt>
                <c:pt idx="1092">
                  <c:v>-1.3046600000000002</c:v>
                </c:pt>
                <c:pt idx="1093">
                  <c:v>-1.5964800000000001</c:v>
                </c:pt>
                <c:pt idx="1094">
                  <c:v>-1.7236799999999999</c:v>
                </c:pt>
                <c:pt idx="1095">
                  <c:v>-1.4264399999999999</c:v>
                </c:pt>
                <c:pt idx="1096">
                  <c:v>-1.3930200000000004</c:v>
                </c:pt>
                <c:pt idx="1097">
                  <c:v>-1.8922300000000001</c:v>
                </c:pt>
                <c:pt idx="1098">
                  <c:v>-1.44821</c:v>
                </c:pt>
                <c:pt idx="1099">
                  <c:v>-1.0780799999999999</c:v>
                </c:pt>
                <c:pt idx="1100">
                  <c:v>-1.6802599999999999</c:v>
                </c:pt>
                <c:pt idx="1101">
                  <c:v>-2.3625699999999998</c:v>
                </c:pt>
                <c:pt idx="1102">
                  <c:v>-2.7665100000000002</c:v>
                </c:pt>
                <c:pt idx="1103">
                  <c:v>-2.4855200000000002</c:v>
                </c:pt>
                <c:pt idx="1104">
                  <c:v>-1.7535600000000002</c:v>
                </c:pt>
                <c:pt idx="1105">
                  <c:v>-1.4319200000000003</c:v>
                </c:pt>
                <c:pt idx="1106">
                  <c:v>-1.3501100000000001</c:v>
                </c:pt>
                <c:pt idx="1107">
                  <c:v>-1.3789799999999999</c:v>
                </c:pt>
                <c:pt idx="1108">
                  <c:v>-1.5041799999999999</c:v>
                </c:pt>
                <c:pt idx="1109">
                  <c:v>-1.2756599999999998</c:v>
                </c:pt>
                <c:pt idx="1110">
                  <c:v>-0.91669</c:v>
                </c:pt>
                <c:pt idx="1111">
                  <c:v>-0.98286999999999991</c:v>
                </c:pt>
                <c:pt idx="1112">
                  <c:v>-0.76972999999999991</c:v>
                </c:pt>
                <c:pt idx="1113">
                  <c:v>-0.50503000000000009</c:v>
                </c:pt>
                <c:pt idx="1114">
                  <c:v>-0.49705000000000005</c:v>
                </c:pt>
                <c:pt idx="1115">
                  <c:v>-0.59355000000000013</c:v>
                </c:pt>
                <c:pt idx="1116">
                  <c:v>-0.57010000000000005</c:v>
                </c:pt>
                <c:pt idx="1117">
                  <c:v>0.38858000000000031</c:v>
                </c:pt>
                <c:pt idx="1118">
                  <c:v>1.15208</c:v>
                </c:pt>
                <c:pt idx="1119">
                  <c:v>1.2236</c:v>
                </c:pt>
                <c:pt idx="1120">
                  <c:v>0.45128000000000001</c:v>
                </c:pt>
                <c:pt idx="1121">
                  <c:v>-0.10859000000000005</c:v>
                </c:pt>
                <c:pt idx="1122">
                  <c:v>3.9750000000000084E-2</c:v>
                </c:pt>
                <c:pt idx="1123">
                  <c:v>3.0459999999999886E-2</c:v>
                </c:pt>
                <c:pt idx="1124">
                  <c:v>-0.42303000000000013</c:v>
                </c:pt>
                <c:pt idx="1125">
                  <c:v>-0.70365</c:v>
                </c:pt>
                <c:pt idx="1126">
                  <c:v>-0.77454999999999996</c:v>
                </c:pt>
                <c:pt idx="1127">
                  <c:v>-0.74480999999999997</c:v>
                </c:pt>
                <c:pt idx="1128">
                  <c:v>-0.43134999999999996</c:v>
                </c:pt>
                <c:pt idx="1129">
                  <c:v>7.8560000000000227E-2</c:v>
                </c:pt>
                <c:pt idx="1130">
                  <c:v>6.9209999999999994E-2</c:v>
                </c:pt>
                <c:pt idx="1131">
                  <c:v>-0.30715999999999999</c:v>
                </c:pt>
                <c:pt idx="1132">
                  <c:v>-0.53095000000000003</c:v>
                </c:pt>
                <c:pt idx="1133">
                  <c:v>-0.75464000000000009</c:v>
                </c:pt>
                <c:pt idx="1134">
                  <c:v>-1.0441100000000001</c:v>
                </c:pt>
                <c:pt idx="1135">
                  <c:v>-1.39378</c:v>
                </c:pt>
                <c:pt idx="1136">
                  <c:v>-1.4682399999999998</c:v>
                </c:pt>
                <c:pt idx="1137">
                  <c:v>-1.6194299999999999</c:v>
                </c:pt>
                <c:pt idx="1138">
                  <c:v>-2.2157899999999997</c:v>
                </c:pt>
                <c:pt idx="1139">
                  <c:v>-2.0216099999999999</c:v>
                </c:pt>
                <c:pt idx="1140">
                  <c:v>-1.76417</c:v>
                </c:pt>
                <c:pt idx="1141">
                  <c:v>-2.1103399999999999</c:v>
                </c:pt>
                <c:pt idx="1142">
                  <c:v>-2.4711399999999997</c:v>
                </c:pt>
                <c:pt idx="1143">
                  <c:v>-2.6865799999999997</c:v>
                </c:pt>
                <c:pt idx="1144">
                  <c:v>-2.3031099999999998</c:v>
                </c:pt>
                <c:pt idx="1145">
                  <c:v>-1.9165299999999998</c:v>
                </c:pt>
                <c:pt idx="1146">
                  <c:v>-1.6674199999999999</c:v>
                </c:pt>
                <c:pt idx="1147">
                  <c:v>-1.4339</c:v>
                </c:pt>
                <c:pt idx="1148">
                  <c:v>-1.3242100000000001</c:v>
                </c:pt>
                <c:pt idx="1149">
                  <c:v>-1.3802599999999998</c:v>
                </c:pt>
                <c:pt idx="1150">
                  <c:v>-1.0879800000000002</c:v>
                </c:pt>
                <c:pt idx="1151">
                  <c:v>-0.85129999999999995</c:v>
                </c:pt>
                <c:pt idx="1152">
                  <c:v>-0.95823999999999998</c:v>
                </c:pt>
                <c:pt idx="1153">
                  <c:v>-0.82813000000000003</c:v>
                </c:pt>
                <c:pt idx="1154">
                  <c:v>-0.87940000000000007</c:v>
                </c:pt>
                <c:pt idx="1155">
                  <c:v>-0.93819000000000019</c:v>
                </c:pt>
                <c:pt idx="1156">
                  <c:v>-1.0064300000000002</c:v>
                </c:pt>
                <c:pt idx="1157">
                  <c:v>-1.0804799999999999</c:v>
                </c:pt>
                <c:pt idx="1158">
                  <c:v>-0.13004000000000032</c:v>
                </c:pt>
                <c:pt idx="1159">
                  <c:v>0.3752700000000001</c:v>
                </c:pt>
                <c:pt idx="1160">
                  <c:v>0.1899799999999999</c:v>
                </c:pt>
                <c:pt idx="1161">
                  <c:v>-0.63813000000000009</c:v>
                </c:pt>
                <c:pt idx="1162">
                  <c:v>-1.0423899999999999</c:v>
                </c:pt>
                <c:pt idx="1163">
                  <c:v>-0.68705000000000016</c:v>
                </c:pt>
                <c:pt idx="1164">
                  <c:v>-0.45167999999999997</c:v>
                </c:pt>
                <c:pt idx="1165">
                  <c:v>-0.68825000000000014</c:v>
                </c:pt>
                <c:pt idx="1166">
                  <c:v>-0.87905999999999995</c:v>
                </c:pt>
                <c:pt idx="1167">
                  <c:v>-0.81128999999999996</c:v>
                </c:pt>
                <c:pt idx="1168">
                  <c:v>-0.78904999999999981</c:v>
                </c:pt>
                <c:pt idx="1169">
                  <c:v>-0.63029999999999986</c:v>
                </c:pt>
                <c:pt idx="1170">
                  <c:v>-0.26474000000000009</c:v>
                </c:pt>
                <c:pt idx="1171">
                  <c:v>-0.19467999999999996</c:v>
                </c:pt>
                <c:pt idx="1172">
                  <c:v>-0.50183999999999984</c:v>
                </c:pt>
                <c:pt idx="1173">
                  <c:v>-0.75183</c:v>
                </c:pt>
                <c:pt idx="1174">
                  <c:v>-1.2041900000000001</c:v>
                </c:pt>
                <c:pt idx="1175">
                  <c:v>-1.5323600000000002</c:v>
                </c:pt>
                <c:pt idx="1176">
                  <c:v>-1.7260300000000002</c:v>
                </c:pt>
                <c:pt idx="1177">
                  <c:v>-1.5541800000000001</c:v>
                </c:pt>
                <c:pt idx="1178">
                  <c:v>-1.47692</c:v>
                </c:pt>
                <c:pt idx="1179">
                  <c:v>-1.8969499999999999</c:v>
                </c:pt>
                <c:pt idx="1180">
                  <c:v>-1.4999499999999999</c:v>
                </c:pt>
                <c:pt idx="1181">
                  <c:v>-1.0875600000000003</c:v>
                </c:pt>
                <c:pt idx="1182">
                  <c:v>-1.5083299999999999</c:v>
                </c:pt>
                <c:pt idx="1183">
                  <c:v>-2.1312099999999998</c:v>
                </c:pt>
                <c:pt idx="1184">
                  <c:v>-2.6293500000000001</c:v>
                </c:pt>
                <c:pt idx="1185">
                  <c:v>-2.5497399999999999</c:v>
                </c:pt>
                <c:pt idx="1186">
                  <c:v>-2.3829400000000001</c:v>
                </c:pt>
                <c:pt idx="1187">
                  <c:v>-2.3269199999999999</c:v>
                </c:pt>
                <c:pt idx="1188">
                  <c:v>-2.2329200000000005</c:v>
                </c:pt>
                <c:pt idx="1189">
                  <c:v>-2.2080299999999999</c:v>
                </c:pt>
                <c:pt idx="1190">
                  <c:v>-2.1050300000000002</c:v>
                </c:pt>
                <c:pt idx="1191">
                  <c:v>-1.6931699999999998</c:v>
                </c:pt>
                <c:pt idx="1192">
                  <c:v>-1.3789099999999999</c:v>
                </c:pt>
                <c:pt idx="1193">
                  <c:v>-1.39455</c:v>
                </c:pt>
                <c:pt idx="1194">
                  <c:v>-1.0881099999999999</c:v>
                </c:pt>
                <c:pt idx="1195">
                  <c:v>-0.84058999999999995</c:v>
                </c:pt>
                <c:pt idx="1196">
                  <c:v>-0.63191000000000008</c:v>
                </c:pt>
                <c:pt idx="1197">
                  <c:v>-0.5494</c:v>
                </c:pt>
                <c:pt idx="1198">
                  <c:v>-0.56508000000000003</c:v>
                </c:pt>
                <c:pt idx="1199">
                  <c:v>0.5470600000000001</c:v>
                </c:pt>
                <c:pt idx="1200">
                  <c:v>1.2068799999999995</c:v>
                </c:pt>
                <c:pt idx="1201">
                  <c:v>1.1294400000000002</c:v>
                </c:pt>
                <c:pt idx="1202">
                  <c:v>0.31639999999999963</c:v>
                </c:pt>
                <c:pt idx="1203">
                  <c:v>-1.6860000000000142E-2</c:v>
                </c:pt>
                <c:pt idx="1204">
                  <c:v>0.16620000000000026</c:v>
                </c:pt>
                <c:pt idx="1205">
                  <c:v>0.24617000000000039</c:v>
                </c:pt>
                <c:pt idx="1206">
                  <c:v>-0.26387000000000038</c:v>
                </c:pt>
                <c:pt idx="1207">
                  <c:v>-0.7611199999999998</c:v>
                </c:pt>
                <c:pt idx="1208">
                  <c:v>-0.92386000000000001</c:v>
                </c:pt>
                <c:pt idx="1209">
                  <c:v>-0.92263000000000006</c:v>
                </c:pt>
                <c:pt idx="1210">
                  <c:v>-0.62352000000000007</c:v>
                </c:pt>
                <c:pt idx="1211">
                  <c:v>-0.12134</c:v>
                </c:pt>
                <c:pt idx="1212">
                  <c:v>-0.10114000000000001</c:v>
                </c:pt>
                <c:pt idx="1213">
                  <c:v>-0.41626000000000013</c:v>
                </c:pt>
                <c:pt idx="1214">
                  <c:v>-0.60421000000000002</c:v>
                </c:pt>
                <c:pt idx="1215">
                  <c:v>-0.79529000000000005</c:v>
                </c:pt>
                <c:pt idx="1216">
                  <c:v>-0.89266000000000001</c:v>
                </c:pt>
                <c:pt idx="1217">
                  <c:v>-0.98708999999999969</c:v>
                </c:pt>
                <c:pt idx="1218">
                  <c:v>-0.89495000000000025</c:v>
                </c:pt>
                <c:pt idx="1219">
                  <c:v>-0.94945000000000024</c:v>
                </c:pt>
                <c:pt idx="1220">
                  <c:v>-1.44479</c:v>
                </c:pt>
                <c:pt idx="1221">
                  <c:v>-1.15509</c:v>
                </c:pt>
                <c:pt idx="1222">
                  <c:v>-0.74680000000000002</c:v>
                </c:pt>
                <c:pt idx="1223">
                  <c:v>-1.3992899999999999</c:v>
                </c:pt>
                <c:pt idx="1224">
                  <c:v>-2.1763400000000002</c:v>
                </c:pt>
                <c:pt idx="1225">
                  <c:v>-2.6284000000000001</c:v>
                </c:pt>
                <c:pt idx="1226">
                  <c:v>-2.4893800000000001</c:v>
                </c:pt>
                <c:pt idx="1227">
                  <c:v>-2.2299300000000004</c:v>
                </c:pt>
                <c:pt idx="1228">
                  <c:v>-2.2146700000000004</c:v>
                </c:pt>
                <c:pt idx="1229">
                  <c:v>-2.14906</c:v>
                </c:pt>
                <c:pt idx="1230">
                  <c:v>-2.1630099999999999</c:v>
                </c:pt>
                <c:pt idx="1231">
                  <c:v>-2.3814299999999999</c:v>
                </c:pt>
                <c:pt idx="1232">
                  <c:v>-2.36145</c:v>
                </c:pt>
                <c:pt idx="1233">
                  <c:v>-1.8978899999999999</c:v>
                </c:pt>
                <c:pt idx="1234">
                  <c:v>-1.7294600000000002</c:v>
                </c:pt>
                <c:pt idx="1235">
                  <c:v>-1.38323</c:v>
                </c:pt>
                <c:pt idx="1236">
                  <c:v>-1.2402500000000001</c:v>
                </c:pt>
                <c:pt idx="1237">
                  <c:v>-1.1736499999999999</c:v>
                </c:pt>
                <c:pt idx="1238">
                  <c:v>-1.26071</c:v>
                </c:pt>
                <c:pt idx="1239">
                  <c:v>-1.3503199999999995</c:v>
                </c:pt>
                <c:pt idx="1240">
                  <c:v>-0.30588999999999977</c:v>
                </c:pt>
                <c:pt idx="1241">
                  <c:v>0.27604999999999968</c:v>
                </c:pt>
                <c:pt idx="1242">
                  <c:v>0.11928999999999981</c:v>
                </c:pt>
                <c:pt idx="1243">
                  <c:v>-0.73556999999999972</c:v>
                </c:pt>
                <c:pt idx="1244">
                  <c:v>-0.84641999999999995</c:v>
                </c:pt>
                <c:pt idx="1245">
                  <c:v>-0.48889000000000005</c:v>
                </c:pt>
                <c:pt idx="1246">
                  <c:v>-0.35862999999999995</c:v>
                </c:pt>
                <c:pt idx="1247">
                  <c:v>-0.57837999999999989</c:v>
                </c:pt>
                <c:pt idx="1248">
                  <c:v>-0.57090000000000019</c:v>
                </c:pt>
                <c:pt idx="1249">
                  <c:v>-0.50421000000000016</c:v>
                </c:pt>
                <c:pt idx="1250">
                  <c:v>-0.45843000000000006</c:v>
                </c:pt>
                <c:pt idx="1251">
                  <c:v>-0.23942000000000005</c:v>
                </c:pt>
                <c:pt idx="1252">
                  <c:v>-0.14848</c:v>
                </c:pt>
                <c:pt idx="1253">
                  <c:v>-0.23731000000000008</c:v>
                </c:pt>
                <c:pt idx="1254">
                  <c:v>-0.38537999999999994</c:v>
                </c:pt>
                <c:pt idx="1255">
                  <c:v>-0.43044000000000021</c:v>
                </c:pt>
                <c:pt idx="1256">
                  <c:v>-0.50691999999999993</c:v>
                </c:pt>
                <c:pt idx="1257">
                  <c:v>-0.63058000000000014</c:v>
                </c:pt>
                <c:pt idx="1258">
                  <c:v>-0.82702999999999993</c:v>
                </c:pt>
                <c:pt idx="1259">
                  <c:v>-0.72265999999999997</c:v>
                </c:pt>
                <c:pt idx="1260">
                  <c:v>-0.73951999999999996</c:v>
                </c:pt>
                <c:pt idx="1261">
                  <c:v>-1.3989400000000001</c:v>
                </c:pt>
                <c:pt idx="1262">
                  <c:v>-1.0474799999999997</c:v>
                </c:pt>
                <c:pt idx="1263">
                  <c:v>-0.6778099999999998</c:v>
                </c:pt>
                <c:pt idx="1264">
                  <c:v>-0.94772999999999974</c:v>
                </c:pt>
                <c:pt idx="1265">
                  <c:v>-1.3689899999999997</c:v>
                </c:pt>
                <c:pt idx="1266">
                  <c:v>-1.7173800000000004</c:v>
                </c:pt>
                <c:pt idx="1267">
                  <c:v>-1.4737900000000002</c:v>
                </c:pt>
                <c:pt idx="1268">
                  <c:v>-1.0478199999999998</c:v>
                </c:pt>
                <c:pt idx="1269">
                  <c:v>-0.86016999999999988</c:v>
                </c:pt>
                <c:pt idx="1270">
                  <c:v>-0.7187800000000002</c:v>
                </c:pt>
                <c:pt idx="1271">
                  <c:v>-0.71077000000000001</c:v>
                </c:pt>
                <c:pt idx="1272">
                  <c:v>-0.89965000000000006</c:v>
                </c:pt>
                <c:pt idx="1273">
                  <c:v>-1.0606599999999999</c:v>
                </c:pt>
                <c:pt idx="1274">
                  <c:v>-0.62712999999999997</c:v>
                </c:pt>
                <c:pt idx="1275">
                  <c:v>-0.45245999999999997</c:v>
                </c:pt>
                <c:pt idx="1276">
                  <c:v>-0.14833000000000007</c:v>
                </c:pt>
                <c:pt idx="1277">
                  <c:v>-0.14003000000000004</c:v>
                </c:pt>
                <c:pt idx="1278">
                  <c:v>-0.21082999999999991</c:v>
                </c:pt>
                <c:pt idx="1279">
                  <c:v>-0.43033999999999989</c:v>
                </c:pt>
                <c:pt idx="1280">
                  <c:v>-0.52049999999999996</c:v>
                </c:pt>
                <c:pt idx="1281">
                  <c:v>0.51363000000000003</c:v>
                </c:pt>
                <c:pt idx="1282">
                  <c:v>1.0001700000000002</c:v>
                </c:pt>
                <c:pt idx="1283">
                  <c:v>0.94141000000000008</c:v>
                </c:pt>
                <c:pt idx="1284">
                  <c:v>0.16604999999999989</c:v>
                </c:pt>
                <c:pt idx="1285">
                  <c:v>-3.3649999999999916E-2</c:v>
                </c:pt>
                <c:pt idx="1286">
                  <c:v>0.22573000000000007</c:v>
                </c:pt>
                <c:pt idx="1287">
                  <c:v>0.44829999999999981</c:v>
                </c:pt>
                <c:pt idx="1288">
                  <c:v>0.5368200000000003</c:v>
                </c:pt>
                <c:pt idx="1289">
                  <c:v>0.75661</c:v>
                </c:pt>
                <c:pt idx="1290">
                  <c:v>0.86978999999999984</c:v>
                </c:pt>
                <c:pt idx="1291">
                  <c:v>0.94256999999999991</c:v>
                </c:pt>
                <c:pt idx="1292">
                  <c:v>1.12063</c:v>
                </c:pt>
                <c:pt idx="1293">
                  <c:v>1.0922700000000001</c:v>
                </c:pt>
                <c:pt idx="1294">
                  <c:v>0.77300000000000024</c:v>
                </c:pt>
                <c:pt idx="1295">
                  <c:v>0.58604000000000001</c:v>
                </c:pt>
                <c:pt idx="1296">
                  <c:v>0.3897299999999998</c:v>
                </c:pt>
                <c:pt idx="1297">
                  <c:v>0.1096700000000002</c:v>
                </c:pt>
                <c:pt idx="1298">
                  <c:v>-0.18878999999999996</c:v>
                </c:pt>
                <c:pt idx="1299">
                  <c:v>-0.49552999999999991</c:v>
                </c:pt>
                <c:pt idx="1300">
                  <c:v>-0.41658000000000006</c:v>
                </c:pt>
                <c:pt idx="1301">
                  <c:v>-0.45860999999999991</c:v>
                </c:pt>
                <c:pt idx="1302">
                  <c:v>-1.0977400000000002</c:v>
                </c:pt>
                <c:pt idx="1303">
                  <c:v>-0.89890000000000025</c:v>
                </c:pt>
                <c:pt idx="1304">
                  <c:v>-0.45495999999999998</c:v>
                </c:pt>
                <c:pt idx="1305">
                  <c:v>-0.55423</c:v>
                </c:pt>
                <c:pt idx="1306">
                  <c:v>-0.95246000000000008</c:v>
                </c:pt>
                <c:pt idx="1307">
                  <c:v>-1.2377099999999996</c:v>
                </c:pt>
                <c:pt idx="1308">
                  <c:v>-0.92695000000000005</c:v>
                </c:pt>
                <c:pt idx="1309">
                  <c:v>-0.45272999999999997</c:v>
                </c:pt>
                <c:pt idx="1310">
                  <c:v>-0.28573999999999999</c:v>
                </c:pt>
                <c:pt idx="1311">
                  <c:v>-0.2225399999999999</c:v>
                </c:pt>
                <c:pt idx="1312">
                  <c:v>-0.30397000000000007</c:v>
                </c:pt>
                <c:pt idx="1313">
                  <c:v>-0.5853600000000001</c:v>
                </c:pt>
                <c:pt idx="1314">
                  <c:v>-0.59919999999999995</c:v>
                </c:pt>
                <c:pt idx="1315">
                  <c:v>-0.29391</c:v>
                </c:pt>
                <c:pt idx="1316">
                  <c:v>-0.24952999999999997</c:v>
                </c:pt>
                <c:pt idx="1317">
                  <c:v>7.9950000000000007E-2</c:v>
                </c:pt>
                <c:pt idx="1318">
                  <c:v>0.27779999999999994</c:v>
                </c:pt>
                <c:pt idx="1319">
                  <c:v>0.31611</c:v>
                </c:pt>
                <c:pt idx="1320">
                  <c:v>0.16032999999999992</c:v>
                </c:pt>
                <c:pt idx="1321">
                  <c:v>8.8110000000000049E-2</c:v>
                </c:pt>
                <c:pt idx="1322">
                  <c:v>0.94169999999999998</c:v>
                </c:pt>
                <c:pt idx="1323">
                  <c:v>1.1337700000000002</c:v>
                </c:pt>
                <c:pt idx="1324">
                  <c:v>1.0268099999999998</c:v>
                </c:pt>
                <c:pt idx="1325">
                  <c:v>0.27571000000000001</c:v>
                </c:pt>
                <c:pt idx="1326">
                  <c:v>0.16157000000000007</c:v>
                </c:pt>
                <c:pt idx="1327">
                  <c:v>0.42530000000000001</c:v>
                </c:pt>
                <c:pt idx="1328">
                  <c:v>0.6521499999999999</c:v>
                </c:pt>
                <c:pt idx="1329">
                  <c:v>0.72677000000000025</c:v>
                </c:pt>
                <c:pt idx="1330">
                  <c:v>0.79099000000000008</c:v>
                </c:pt>
                <c:pt idx="1331">
                  <c:v>0.69392000000000031</c:v>
                </c:pt>
                <c:pt idx="1332">
                  <c:v>0.58051000000000008</c:v>
                </c:pt>
                <c:pt idx="1333">
                  <c:v>0.52837999999999974</c:v>
                </c:pt>
                <c:pt idx="1334">
                  <c:v>0.32997999999999988</c:v>
                </c:pt>
                <c:pt idx="1335">
                  <c:v>-0.34938000000000013</c:v>
                </c:pt>
                <c:pt idx="1336">
                  <c:v>-0.99465000000000003</c:v>
                </c:pt>
                <c:pt idx="1337">
                  <c:v>-1.40961</c:v>
                </c:pt>
                <c:pt idx="1338">
                  <c:v>-1.6883100000000002</c:v>
                </c:pt>
                <c:pt idx="1339">
                  <c:v>-2.00108</c:v>
                </c:pt>
                <c:pt idx="1340">
                  <c:v>-2.2428400000000002</c:v>
                </c:pt>
                <c:pt idx="1341">
                  <c:v>-2.1644399999999999</c:v>
                </c:pt>
                <c:pt idx="1342">
                  <c:v>-2.4482299999999997</c:v>
                </c:pt>
                <c:pt idx="1343">
                  <c:v>-3.1228300000000004</c:v>
                </c:pt>
                <c:pt idx="1344">
                  <c:v>-3.0011299999999999</c:v>
                </c:pt>
                <c:pt idx="1345">
                  <c:v>-2.4556200000000006</c:v>
                </c:pt>
                <c:pt idx="1346">
                  <c:v>-2.5381600000000004</c:v>
                </c:pt>
                <c:pt idx="1347">
                  <c:v>-2.7840699999999998</c:v>
                </c:pt>
                <c:pt idx="1348">
                  <c:v>-2.7864499999999994</c:v>
                </c:pt>
                <c:pt idx="1349">
                  <c:v>-2.3042500000000006</c:v>
                </c:pt>
                <c:pt idx="1350">
                  <c:v>-1.81325</c:v>
                </c:pt>
                <c:pt idx="1351">
                  <c:v>-1.7973700000000004</c:v>
                </c:pt>
                <c:pt idx="1352">
                  <c:v>-1.72763</c:v>
                </c:pt>
                <c:pt idx="1353">
                  <c:v>-1.7191399999999999</c:v>
                </c:pt>
                <c:pt idx="1354">
                  <c:v>-1.8674599999999999</c:v>
                </c:pt>
                <c:pt idx="1355">
                  <c:v>-1.7941100000000003</c:v>
                </c:pt>
                <c:pt idx="1356">
                  <c:v>-1.68763</c:v>
                </c:pt>
                <c:pt idx="1357">
                  <c:v>-1.7499600000000002</c:v>
                </c:pt>
                <c:pt idx="1358">
                  <c:v>-1.4505899999999998</c:v>
                </c:pt>
                <c:pt idx="1359">
                  <c:v>-1.36995</c:v>
                </c:pt>
                <c:pt idx="1360">
                  <c:v>-1.49214</c:v>
                </c:pt>
                <c:pt idx="1361">
                  <c:v>-1.8571599999999999</c:v>
                </c:pt>
                <c:pt idx="1362">
                  <c:v>-2.3095900000000005</c:v>
                </c:pt>
                <c:pt idx="1363">
                  <c:v>-1.6375</c:v>
                </c:pt>
                <c:pt idx="1364">
                  <c:v>-1.3664100000000006</c:v>
                </c:pt>
                <c:pt idx="1365">
                  <c:v>-1.5775000000000001</c:v>
                </c:pt>
                <c:pt idx="1366">
                  <c:v>-2.2477699999999996</c:v>
                </c:pt>
                <c:pt idx="1367">
                  <c:v>-2.1473699999999996</c:v>
                </c:pt>
                <c:pt idx="1368">
                  <c:v>-1.59555</c:v>
                </c:pt>
                <c:pt idx="1369">
                  <c:v>-1.4153699999999998</c:v>
                </c:pt>
                <c:pt idx="1370">
                  <c:v>-1.2956400000000001</c:v>
                </c:pt>
                <c:pt idx="1371">
                  <c:v>-1.1367699999999998</c:v>
                </c:pt>
                <c:pt idx="1372">
                  <c:v>-1.1744699999999999</c:v>
                </c:pt>
                <c:pt idx="1373">
                  <c:v>-1.25858</c:v>
                </c:pt>
                <c:pt idx="1374">
                  <c:v>-1.1818199999999996</c:v>
                </c:pt>
                <c:pt idx="1375">
                  <c:v>-1.2056999999999998</c:v>
                </c:pt>
                <c:pt idx="1376">
                  <c:v>-1.7224499999999998</c:v>
                </c:pt>
                <c:pt idx="1377">
                  <c:v>-2.2832400000000002</c:v>
                </c:pt>
                <c:pt idx="1378">
                  <c:v>-2.57097</c:v>
                </c:pt>
                <c:pt idx="1379">
                  <c:v>-2.6777099999999998</c:v>
                </c:pt>
                <c:pt idx="1380">
                  <c:v>-2.9825699999999999</c:v>
                </c:pt>
                <c:pt idx="1381">
                  <c:v>-3.23543</c:v>
                </c:pt>
                <c:pt idx="1382">
                  <c:v>-3.1957700000000004</c:v>
                </c:pt>
                <c:pt idx="1383">
                  <c:v>-3.71753</c:v>
                </c:pt>
                <c:pt idx="1384">
                  <c:v>-4.3483500000000008</c:v>
                </c:pt>
                <c:pt idx="1385">
                  <c:v>-3.8457800000000004</c:v>
                </c:pt>
                <c:pt idx="1386">
                  <c:v>-2.9560600000000004</c:v>
                </c:pt>
                <c:pt idx="1387">
                  <c:v>-2.7349400000000004</c:v>
                </c:pt>
                <c:pt idx="1388">
                  <c:v>-2.5802299999999994</c:v>
                </c:pt>
                <c:pt idx="1389">
                  <c:v>-2.4398299999999997</c:v>
                </c:pt>
                <c:pt idx="1390">
                  <c:v>-1.8347799999999999</c:v>
                </c:pt>
                <c:pt idx="1391">
                  <c:v>-1.0084199999999999</c:v>
                </c:pt>
                <c:pt idx="1392">
                  <c:v>-0.98813999999999991</c:v>
                </c:pt>
                <c:pt idx="1393">
                  <c:v>-1.0854399999999997</c:v>
                </c:pt>
                <c:pt idx="1394">
                  <c:v>-1.1845900000000003</c:v>
                </c:pt>
                <c:pt idx="1395">
                  <c:v>-1.4064899999999998</c:v>
                </c:pt>
                <c:pt idx="1396">
                  <c:v>-1.3582400000000001</c:v>
                </c:pt>
                <c:pt idx="1397">
                  <c:v>-1.25074</c:v>
                </c:pt>
                <c:pt idx="1398">
                  <c:v>-1.2946599999999997</c:v>
                </c:pt>
                <c:pt idx="1399">
                  <c:v>-0.98109000000000024</c:v>
                </c:pt>
                <c:pt idx="1400">
                  <c:v>-0.84089999999999987</c:v>
                </c:pt>
                <c:pt idx="1401">
                  <c:v>-0.71233000000000002</c:v>
                </c:pt>
                <c:pt idx="1402">
                  <c:v>-0.80459999999999998</c:v>
                </c:pt>
                <c:pt idx="1403">
                  <c:v>-1.00522</c:v>
                </c:pt>
                <c:pt idx="1404">
                  <c:v>-0.39693999999999996</c:v>
                </c:pt>
                <c:pt idx="1405">
                  <c:v>9.5770000000000077E-2</c:v>
                </c:pt>
                <c:pt idx="1406">
                  <c:v>0.1715300000000001</c:v>
                </c:pt>
                <c:pt idx="1407">
                  <c:v>-0.13019999999999993</c:v>
                </c:pt>
                <c:pt idx="1408">
                  <c:v>-0.21348000000000006</c:v>
                </c:pt>
                <c:pt idx="1409">
                  <c:v>0.21439</c:v>
                </c:pt>
                <c:pt idx="1410">
                  <c:v>0.12664000000000009</c:v>
                </c:pt>
                <c:pt idx="1411">
                  <c:v>9.1399999999999954E-2</c:v>
                </c:pt>
                <c:pt idx="1412">
                  <c:v>-7.6939999999999981E-2</c:v>
                </c:pt>
                <c:pt idx="1413">
                  <c:v>-0.45513999999999999</c:v>
                </c:pt>
                <c:pt idx="1414">
                  <c:v>-0.70034999999999981</c:v>
                </c:pt>
                <c:pt idx="1415">
                  <c:v>-0.65971999999999986</c:v>
                </c:pt>
                <c:pt idx="1416">
                  <c:v>-0.6269300000000001</c:v>
                </c:pt>
                <c:pt idx="1417">
                  <c:v>-1.1372900000000001</c:v>
                </c:pt>
                <c:pt idx="1418">
                  <c:v>-1.6377299999999999</c:v>
                </c:pt>
                <c:pt idx="1419">
                  <c:v>-2.1259000000000006</c:v>
                </c:pt>
                <c:pt idx="1420">
                  <c:v>-2.5662999999999996</c:v>
                </c:pt>
                <c:pt idx="1421">
                  <c:v>-2.9079000000000002</c:v>
                </c:pt>
                <c:pt idx="1422">
                  <c:v>-3.0732500000000003</c:v>
                </c:pt>
                <c:pt idx="1423">
                  <c:v>-2.9095800000000005</c:v>
                </c:pt>
                <c:pt idx="1424">
                  <c:v>-3.4512900000000002</c:v>
                </c:pt>
                <c:pt idx="1425">
                  <c:v>-4.0167599999999997</c:v>
                </c:pt>
                <c:pt idx="1426">
                  <c:v>-3.5302999999999995</c:v>
                </c:pt>
                <c:pt idx="1427">
                  <c:v>-3.0876300000000003</c:v>
                </c:pt>
                <c:pt idx="1428">
                  <c:v>-3.52061</c:v>
                </c:pt>
                <c:pt idx="1429">
                  <c:v>-3.9247100000000001</c:v>
                </c:pt>
                <c:pt idx="1430">
                  <c:v>-4.1992600000000007</c:v>
                </c:pt>
                <c:pt idx="1431">
                  <c:v>-3.9292199999999999</c:v>
                </c:pt>
                <c:pt idx="1432">
                  <c:v>-3.4391699999999998</c:v>
                </c:pt>
                <c:pt idx="1433">
                  <c:v>-3.4964900000000001</c:v>
                </c:pt>
                <c:pt idx="1434">
                  <c:v>-3.4954400000000008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523-4EDB-A6CC-61E35AB6E4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571648"/>
        <c:axId val="192573824"/>
      </c:lineChart>
      <c:catAx>
        <c:axId val="1925716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200" b="1">
                    <a:solidFill>
                      <a:schemeClr val="tx2"/>
                    </a:solidFill>
                  </a:rPr>
                  <a:t>Latency</a:t>
                </a:r>
                <a:r>
                  <a:rPr lang="fr-FR" sz="1200" b="1" baseline="0">
                    <a:solidFill>
                      <a:schemeClr val="tx2"/>
                    </a:solidFill>
                  </a:rPr>
                  <a:t> (ms)</a:t>
                </a:r>
                <a:endParaRPr lang="fr-FR" sz="1200" b="1">
                  <a:solidFill>
                    <a:schemeClr val="tx2"/>
                  </a:solidFill>
                </a:endParaRPr>
              </a:p>
            </c:rich>
          </c:tx>
          <c:layout>
            <c:manualLayout>
              <c:xMode val="edge"/>
              <c:yMode val="edge"/>
              <c:x val="0.9042678709246057"/>
              <c:y val="0.4219719341767433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cross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  <a:headEnd type="none"/>
            <a:tailEnd type="triangle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noFill/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2573824"/>
        <c:crosses val="autoZero"/>
        <c:auto val="1"/>
        <c:lblAlgn val="ctr"/>
        <c:lblOffset val="200"/>
        <c:tickLblSkip val="200"/>
        <c:tickMarkSkip val="200"/>
        <c:noMultiLvlLbl val="0"/>
      </c:catAx>
      <c:valAx>
        <c:axId val="19257382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200" b="1">
                    <a:solidFill>
                      <a:schemeClr val="tx2"/>
                    </a:solidFill>
                  </a:rPr>
                  <a:t>Amplitude Fz (µV)</a:t>
                </a:r>
              </a:p>
            </c:rich>
          </c:tx>
          <c:layout>
            <c:manualLayout>
              <c:xMode val="edge"/>
              <c:yMode val="edge"/>
              <c:x val="5.1581843191196696E-3"/>
              <c:y val="0.27570702802404906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  <a:headEnd type="triangle"/>
            <a:tailEnd type="triangle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2571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fr-FR" b="1" dirty="0">
                <a:solidFill>
                  <a:schemeClr val="tx1"/>
                </a:solidFill>
              </a:rPr>
              <a:t>Morning</a:t>
            </a:r>
            <a:r>
              <a:rPr lang="fr-FR" dirty="0">
                <a:solidFill>
                  <a:schemeClr val="tx1"/>
                </a:solidFill>
              </a:rPr>
              <a:t> (</a:t>
            </a:r>
            <a:r>
              <a:rPr lang="fr-FR" dirty="0" err="1">
                <a:solidFill>
                  <a:schemeClr val="tx1"/>
                </a:solidFill>
              </a:rPr>
              <a:t>fasting</a:t>
            </a:r>
            <a:r>
              <a:rPr lang="fr-FR" dirty="0">
                <a:solidFill>
                  <a:schemeClr val="tx1"/>
                </a:solidFill>
              </a:rPr>
              <a:t> session)</a:t>
            </a:r>
          </a:p>
        </c:rich>
      </c:tx>
      <c:layout>
        <c:manualLayout>
          <c:xMode val="edge"/>
          <c:yMode val="edge"/>
          <c:x val="0.70978056791837008"/>
          <c:y val="0.21186201430203802"/>
        </c:manualLayout>
      </c:layout>
      <c:overlay val="0"/>
      <c:spPr>
        <a:noFill/>
        <a:ln>
          <a:solidFill>
            <a:schemeClr val="tx1"/>
          </a:solidFill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4.1621961359815884E-2"/>
          <c:y val="0.11421108414270702"/>
          <c:w val="0.92197389110597383"/>
          <c:h val="0.7346569438635413"/>
        </c:manualLayout>
      </c:layout>
      <c:lineChart>
        <c:grouping val="standard"/>
        <c:varyColors val="0"/>
        <c:ser>
          <c:idx val="0"/>
          <c:order val="0"/>
          <c:tx>
            <c:strRef>
              <c:f>'Morning (fasting session)'!$A$1</c:f>
              <c:strCache>
                <c:ptCount val="1"/>
                <c:pt idx="0">
                  <c:v>Obese subjects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none"/>
          </c:marker>
          <c:cat>
            <c:numRef>
              <c:f>'Morning (fasting session)'!$D$1:$D$1436</c:f>
              <c:numCache>
                <c:formatCode>General</c:formatCode>
                <c:ptCount val="1436"/>
                <c:pt idx="1">
                  <c:v>0</c:v>
                </c:pt>
                <c:pt idx="2">
                  <c:v>0.48828125</c:v>
                </c:pt>
                <c:pt idx="3">
                  <c:v>0.9765625</c:v>
                </c:pt>
                <c:pt idx="4">
                  <c:v>1.46484375</c:v>
                </c:pt>
                <c:pt idx="5">
                  <c:v>1.953125</c:v>
                </c:pt>
                <c:pt idx="6">
                  <c:v>2.44140625</c:v>
                </c:pt>
                <c:pt idx="7">
                  <c:v>2.9296875</c:v>
                </c:pt>
                <c:pt idx="8">
                  <c:v>3.41796875</c:v>
                </c:pt>
                <c:pt idx="9">
                  <c:v>3.90625</c:v>
                </c:pt>
                <c:pt idx="10">
                  <c:v>4.39453125</c:v>
                </c:pt>
                <c:pt idx="11">
                  <c:v>4.8828125</c:v>
                </c:pt>
                <c:pt idx="12">
                  <c:v>5.37109375</c:v>
                </c:pt>
                <c:pt idx="13">
                  <c:v>5.859375</c:v>
                </c:pt>
                <c:pt idx="14">
                  <c:v>6.34765625</c:v>
                </c:pt>
                <c:pt idx="15">
                  <c:v>6.8359375</c:v>
                </c:pt>
                <c:pt idx="16">
                  <c:v>7.32421875</c:v>
                </c:pt>
                <c:pt idx="17">
                  <c:v>7.8125</c:v>
                </c:pt>
                <c:pt idx="18">
                  <c:v>8.30078125</c:v>
                </c:pt>
                <c:pt idx="19">
                  <c:v>8.7890625</c:v>
                </c:pt>
                <c:pt idx="20">
                  <c:v>9.27734375</c:v>
                </c:pt>
                <c:pt idx="21">
                  <c:v>9.765625</c:v>
                </c:pt>
                <c:pt idx="22">
                  <c:v>10.25390625</c:v>
                </c:pt>
                <c:pt idx="23">
                  <c:v>10.7421875</c:v>
                </c:pt>
                <c:pt idx="24">
                  <c:v>11.23046875</c:v>
                </c:pt>
                <c:pt idx="25">
                  <c:v>11.71875</c:v>
                </c:pt>
                <c:pt idx="26">
                  <c:v>12.20703125</c:v>
                </c:pt>
                <c:pt idx="27">
                  <c:v>12.6953125</c:v>
                </c:pt>
                <c:pt idx="28">
                  <c:v>13.18359375</c:v>
                </c:pt>
                <c:pt idx="29">
                  <c:v>13.671875</c:v>
                </c:pt>
                <c:pt idx="30">
                  <c:v>14.16015625</c:v>
                </c:pt>
                <c:pt idx="31">
                  <c:v>14.6484375</c:v>
                </c:pt>
                <c:pt idx="32">
                  <c:v>15.13671875</c:v>
                </c:pt>
                <c:pt idx="33">
                  <c:v>15.625</c:v>
                </c:pt>
                <c:pt idx="34">
                  <c:v>16.11328125</c:v>
                </c:pt>
                <c:pt idx="35">
                  <c:v>16.6015625</c:v>
                </c:pt>
                <c:pt idx="36">
                  <c:v>17.08984375</c:v>
                </c:pt>
                <c:pt idx="37">
                  <c:v>17.578125</c:v>
                </c:pt>
                <c:pt idx="38">
                  <c:v>18.06640625</c:v>
                </c:pt>
                <c:pt idx="39">
                  <c:v>18.5546875</c:v>
                </c:pt>
                <c:pt idx="40">
                  <c:v>19.04296875</c:v>
                </c:pt>
                <c:pt idx="41">
                  <c:v>19.53125</c:v>
                </c:pt>
                <c:pt idx="42">
                  <c:v>20.01953125</c:v>
                </c:pt>
                <c:pt idx="43">
                  <c:v>20.5078125</c:v>
                </c:pt>
                <c:pt idx="44">
                  <c:v>20.99609375</c:v>
                </c:pt>
                <c:pt idx="45">
                  <c:v>21.484375</c:v>
                </c:pt>
                <c:pt idx="46">
                  <c:v>21.97265625</c:v>
                </c:pt>
                <c:pt idx="47">
                  <c:v>22.4609375</c:v>
                </c:pt>
                <c:pt idx="48">
                  <c:v>22.94921875</c:v>
                </c:pt>
                <c:pt idx="49">
                  <c:v>23.4375</c:v>
                </c:pt>
                <c:pt idx="50">
                  <c:v>23.92578125</c:v>
                </c:pt>
                <c:pt idx="51">
                  <c:v>24.4140625</c:v>
                </c:pt>
                <c:pt idx="52">
                  <c:v>24.90234375</c:v>
                </c:pt>
                <c:pt idx="53">
                  <c:v>25.390625</c:v>
                </c:pt>
                <c:pt idx="54">
                  <c:v>25.87890625</c:v>
                </c:pt>
                <c:pt idx="55">
                  <c:v>26.3671875</c:v>
                </c:pt>
                <c:pt idx="56">
                  <c:v>26.85546875</c:v>
                </c:pt>
                <c:pt idx="57">
                  <c:v>27.34375</c:v>
                </c:pt>
                <c:pt idx="58">
                  <c:v>27.83203125</c:v>
                </c:pt>
                <c:pt idx="59">
                  <c:v>28.3203125</c:v>
                </c:pt>
                <c:pt idx="60">
                  <c:v>28.80859375</c:v>
                </c:pt>
                <c:pt idx="61">
                  <c:v>29.296875</c:v>
                </c:pt>
                <c:pt idx="62">
                  <c:v>29.78515625</c:v>
                </c:pt>
                <c:pt idx="63">
                  <c:v>30.2734375</c:v>
                </c:pt>
                <c:pt idx="64">
                  <c:v>30.76171875</c:v>
                </c:pt>
                <c:pt idx="65">
                  <c:v>31.25</c:v>
                </c:pt>
                <c:pt idx="66">
                  <c:v>31.73828125</c:v>
                </c:pt>
                <c:pt idx="67">
                  <c:v>32.2265625</c:v>
                </c:pt>
                <c:pt idx="68">
                  <c:v>32.71484375</c:v>
                </c:pt>
                <c:pt idx="69">
                  <c:v>33.203125</c:v>
                </c:pt>
                <c:pt idx="70">
                  <c:v>33.69140625</c:v>
                </c:pt>
                <c:pt idx="71">
                  <c:v>34.1796875</c:v>
                </c:pt>
                <c:pt idx="72">
                  <c:v>34.66796875</c:v>
                </c:pt>
                <c:pt idx="73">
                  <c:v>35.15625</c:v>
                </c:pt>
                <c:pt idx="74">
                  <c:v>35.64453125</c:v>
                </c:pt>
                <c:pt idx="75">
                  <c:v>36.1328125</c:v>
                </c:pt>
                <c:pt idx="76">
                  <c:v>36.62109375</c:v>
                </c:pt>
                <c:pt idx="77">
                  <c:v>37.109375</c:v>
                </c:pt>
                <c:pt idx="78">
                  <c:v>37.59765625</c:v>
                </c:pt>
                <c:pt idx="79">
                  <c:v>38.0859375</c:v>
                </c:pt>
                <c:pt idx="80">
                  <c:v>38.57421875</c:v>
                </c:pt>
                <c:pt idx="81">
                  <c:v>39.0625</c:v>
                </c:pt>
                <c:pt idx="82">
                  <c:v>39.55078125</c:v>
                </c:pt>
                <c:pt idx="83">
                  <c:v>40.0390625</c:v>
                </c:pt>
                <c:pt idx="84">
                  <c:v>40.52734375</c:v>
                </c:pt>
                <c:pt idx="85">
                  <c:v>41.015625</c:v>
                </c:pt>
                <c:pt idx="86">
                  <c:v>41.50390625</c:v>
                </c:pt>
                <c:pt idx="87">
                  <c:v>41.9921875</c:v>
                </c:pt>
                <c:pt idx="88">
                  <c:v>42.48046875</c:v>
                </c:pt>
                <c:pt idx="89">
                  <c:v>42.96875</c:v>
                </c:pt>
                <c:pt idx="90">
                  <c:v>43.45703125</c:v>
                </c:pt>
                <c:pt idx="91">
                  <c:v>43.9453125</c:v>
                </c:pt>
                <c:pt idx="92">
                  <c:v>44.43359375</c:v>
                </c:pt>
                <c:pt idx="93">
                  <c:v>44.921875</c:v>
                </c:pt>
                <c:pt idx="94">
                  <c:v>45.41015625</c:v>
                </c:pt>
                <c:pt idx="95">
                  <c:v>45.8984375</c:v>
                </c:pt>
                <c:pt idx="96">
                  <c:v>46.38671875</c:v>
                </c:pt>
                <c:pt idx="97">
                  <c:v>46.875</c:v>
                </c:pt>
                <c:pt idx="98">
                  <c:v>47.36328125</c:v>
                </c:pt>
                <c:pt idx="99">
                  <c:v>47.8515625</c:v>
                </c:pt>
                <c:pt idx="100">
                  <c:v>48.33984375</c:v>
                </c:pt>
                <c:pt idx="101">
                  <c:v>48.828125</c:v>
                </c:pt>
                <c:pt idx="102">
                  <c:v>49.31640625</c:v>
                </c:pt>
                <c:pt idx="103">
                  <c:v>49.8046875</c:v>
                </c:pt>
                <c:pt idx="104">
                  <c:v>50.29296875</c:v>
                </c:pt>
                <c:pt idx="105">
                  <c:v>50.78125</c:v>
                </c:pt>
                <c:pt idx="106">
                  <c:v>51.26953125</c:v>
                </c:pt>
                <c:pt idx="107">
                  <c:v>51.7578125</c:v>
                </c:pt>
                <c:pt idx="108">
                  <c:v>52.24609375</c:v>
                </c:pt>
                <c:pt idx="109">
                  <c:v>52.734375</c:v>
                </c:pt>
                <c:pt idx="110">
                  <c:v>53.22265625</c:v>
                </c:pt>
                <c:pt idx="111">
                  <c:v>53.7109375</c:v>
                </c:pt>
                <c:pt idx="112">
                  <c:v>54.19921875</c:v>
                </c:pt>
                <c:pt idx="113">
                  <c:v>54.6875</c:v>
                </c:pt>
                <c:pt idx="114">
                  <c:v>55.17578125</c:v>
                </c:pt>
                <c:pt idx="115">
                  <c:v>55.6640625</c:v>
                </c:pt>
                <c:pt idx="116">
                  <c:v>56.15234375</c:v>
                </c:pt>
                <c:pt idx="117">
                  <c:v>56.640625</c:v>
                </c:pt>
                <c:pt idx="118">
                  <c:v>57.12890625</c:v>
                </c:pt>
                <c:pt idx="119">
                  <c:v>57.6171875</c:v>
                </c:pt>
                <c:pt idx="120">
                  <c:v>58.10546875</c:v>
                </c:pt>
                <c:pt idx="121">
                  <c:v>58.59375</c:v>
                </c:pt>
                <c:pt idx="122">
                  <c:v>59.08203125</c:v>
                </c:pt>
                <c:pt idx="123">
                  <c:v>59.5703125</c:v>
                </c:pt>
                <c:pt idx="124">
                  <c:v>60.05859375</c:v>
                </c:pt>
                <c:pt idx="125">
                  <c:v>60.546875</c:v>
                </c:pt>
                <c:pt idx="126">
                  <c:v>61.03515625</c:v>
                </c:pt>
                <c:pt idx="127">
                  <c:v>61.5234375</c:v>
                </c:pt>
                <c:pt idx="128">
                  <c:v>62.01171875</c:v>
                </c:pt>
                <c:pt idx="129">
                  <c:v>62.5</c:v>
                </c:pt>
                <c:pt idx="130">
                  <c:v>62.98828125</c:v>
                </c:pt>
                <c:pt idx="131">
                  <c:v>63.4765625</c:v>
                </c:pt>
                <c:pt idx="132">
                  <c:v>63.96484375</c:v>
                </c:pt>
                <c:pt idx="133">
                  <c:v>64.453125</c:v>
                </c:pt>
                <c:pt idx="134">
                  <c:v>64.94140625</c:v>
                </c:pt>
                <c:pt idx="135">
                  <c:v>65.4296875</c:v>
                </c:pt>
                <c:pt idx="136">
                  <c:v>65.91796875</c:v>
                </c:pt>
                <c:pt idx="137">
                  <c:v>66.40625</c:v>
                </c:pt>
                <c:pt idx="138">
                  <c:v>66.89453125</c:v>
                </c:pt>
                <c:pt idx="139">
                  <c:v>67.3828125</c:v>
                </c:pt>
                <c:pt idx="140">
                  <c:v>67.87109375</c:v>
                </c:pt>
                <c:pt idx="141">
                  <c:v>68.359375</c:v>
                </c:pt>
                <c:pt idx="142">
                  <c:v>68.84765625</c:v>
                </c:pt>
                <c:pt idx="143">
                  <c:v>69.3359375</c:v>
                </c:pt>
                <c:pt idx="144">
                  <c:v>69.82421875</c:v>
                </c:pt>
                <c:pt idx="145">
                  <c:v>70.3125</c:v>
                </c:pt>
                <c:pt idx="146">
                  <c:v>70.80078125</c:v>
                </c:pt>
                <c:pt idx="147">
                  <c:v>71.2890625</c:v>
                </c:pt>
                <c:pt idx="148">
                  <c:v>71.77734375</c:v>
                </c:pt>
                <c:pt idx="149">
                  <c:v>72.265625</c:v>
                </c:pt>
                <c:pt idx="150">
                  <c:v>72.75390625</c:v>
                </c:pt>
                <c:pt idx="151">
                  <c:v>73.2421875</c:v>
                </c:pt>
                <c:pt idx="152">
                  <c:v>73.73046875</c:v>
                </c:pt>
                <c:pt idx="153">
                  <c:v>74.21875</c:v>
                </c:pt>
                <c:pt idx="154">
                  <c:v>74.70703125</c:v>
                </c:pt>
                <c:pt idx="155">
                  <c:v>75.1953125</c:v>
                </c:pt>
                <c:pt idx="156">
                  <c:v>75.68359375</c:v>
                </c:pt>
                <c:pt idx="157">
                  <c:v>76.171875</c:v>
                </c:pt>
                <c:pt idx="158">
                  <c:v>76.66015625</c:v>
                </c:pt>
                <c:pt idx="159">
                  <c:v>77.1484375</c:v>
                </c:pt>
                <c:pt idx="160">
                  <c:v>77.63671875</c:v>
                </c:pt>
                <c:pt idx="161">
                  <c:v>78.125</c:v>
                </c:pt>
                <c:pt idx="162">
                  <c:v>78.61328125</c:v>
                </c:pt>
                <c:pt idx="163">
                  <c:v>79.1015625</c:v>
                </c:pt>
                <c:pt idx="164">
                  <c:v>79.58984375</c:v>
                </c:pt>
                <c:pt idx="165">
                  <c:v>80.078125</c:v>
                </c:pt>
                <c:pt idx="166">
                  <c:v>80.56640625</c:v>
                </c:pt>
                <c:pt idx="167">
                  <c:v>81.0546875</c:v>
                </c:pt>
                <c:pt idx="168">
                  <c:v>81.54296875</c:v>
                </c:pt>
                <c:pt idx="169">
                  <c:v>82.03125</c:v>
                </c:pt>
                <c:pt idx="170">
                  <c:v>82.51953125</c:v>
                </c:pt>
                <c:pt idx="171">
                  <c:v>83.0078125</c:v>
                </c:pt>
                <c:pt idx="172">
                  <c:v>83.49609375</c:v>
                </c:pt>
                <c:pt idx="173">
                  <c:v>83.984375</c:v>
                </c:pt>
                <c:pt idx="174">
                  <c:v>84.47265625</c:v>
                </c:pt>
                <c:pt idx="175">
                  <c:v>84.9609375</c:v>
                </c:pt>
                <c:pt idx="176">
                  <c:v>85.44921875</c:v>
                </c:pt>
                <c:pt idx="177">
                  <c:v>85.9375</c:v>
                </c:pt>
                <c:pt idx="178">
                  <c:v>86.42578125</c:v>
                </c:pt>
                <c:pt idx="179">
                  <c:v>86.9140625</c:v>
                </c:pt>
                <c:pt idx="180">
                  <c:v>87.40234375</c:v>
                </c:pt>
                <c:pt idx="181">
                  <c:v>87.890625</c:v>
                </c:pt>
                <c:pt idx="182">
                  <c:v>88.37890625</c:v>
                </c:pt>
                <c:pt idx="183">
                  <c:v>88.8671875</c:v>
                </c:pt>
                <c:pt idx="184">
                  <c:v>89.35546875</c:v>
                </c:pt>
                <c:pt idx="185">
                  <c:v>89.84375</c:v>
                </c:pt>
                <c:pt idx="186">
                  <c:v>90.33203125</c:v>
                </c:pt>
                <c:pt idx="187">
                  <c:v>90.8203125</c:v>
                </c:pt>
                <c:pt idx="188">
                  <c:v>91.30859375</c:v>
                </c:pt>
                <c:pt idx="189">
                  <c:v>91.796875</c:v>
                </c:pt>
                <c:pt idx="190">
                  <c:v>92.28515625</c:v>
                </c:pt>
                <c:pt idx="191">
                  <c:v>92.7734375</c:v>
                </c:pt>
                <c:pt idx="192">
                  <c:v>93.26171875</c:v>
                </c:pt>
                <c:pt idx="193">
                  <c:v>93.75</c:v>
                </c:pt>
                <c:pt idx="194">
                  <c:v>94.23828125</c:v>
                </c:pt>
                <c:pt idx="195">
                  <c:v>94.7265625</c:v>
                </c:pt>
                <c:pt idx="196">
                  <c:v>95.21484375</c:v>
                </c:pt>
                <c:pt idx="197">
                  <c:v>95.703125</c:v>
                </c:pt>
                <c:pt idx="198">
                  <c:v>96.19140625</c:v>
                </c:pt>
                <c:pt idx="199">
                  <c:v>96.6796875</c:v>
                </c:pt>
                <c:pt idx="200">
                  <c:v>97.16796875</c:v>
                </c:pt>
                <c:pt idx="201">
                  <c:v>97.65625</c:v>
                </c:pt>
                <c:pt idx="202">
                  <c:v>98.14453125</c:v>
                </c:pt>
                <c:pt idx="203">
                  <c:v>98.6328125</c:v>
                </c:pt>
                <c:pt idx="204">
                  <c:v>99.12109375</c:v>
                </c:pt>
                <c:pt idx="205">
                  <c:v>99.609375</c:v>
                </c:pt>
                <c:pt idx="206">
                  <c:v>100.09765625</c:v>
                </c:pt>
                <c:pt idx="207">
                  <c:v>100.5859375</c:v>
                </c:pt>
                <c:pt idx="208">
                  <c:v>101.07421875</c:v>
                </c:pt>
                <c:pt idx="209">
                  <c:v>101.5625</c:v>
                </c:pt>
                <c:pt idx="210">
                  <c:v>102.05078125</c:v>
                </c:pt>
                <c:pt idx="211">
                  <c:v>102.5390625</c:v>
                </c:pt>
                <c:pt idx="212">
                  <c:v>103.02734375</c:v>
                </c:pt>
                <c:pt idx="213">
                  <c:v>103.515625</c:v>
                </c:pt>
                <c:pt idx="214">
                  <c:v>104.00390625</c:v>
                </c:pt>
                <c:pt idx="215">
                  <c:v>104.4921875</c:v>
                </c:pt>
                <c:pt idx="216">
                  <c:v>104.98046875</c:v>
                </c:pt>
                <c:pt idx="217">
                  <c:v>105.46875</c:v>
                </c:pt>
                <c:pt idx="218">
                  <c:v>105.95703125</c:v>
                </c:pt>
                <c:pt idx="219">
                  <c:v>106.4453125</c:v>
                </c:pt>
                <c:pt idx="220">
                  <c:v>106.93359375</c:v>
                </c:pt>
                <c:pt idx="221">
                  <c:v>107.421875</c:v>
                </c:pt>
                <c:pt idx="222">
                  <c:v>107.91015625</c:v>
                </c:pt>
                <c:pt idx="223">
                  <c:v>108.3984375</c:v>
                </c:pt>
                <c:pt idx="224">
                  <c:v>108.88671875</c:v>
                </c:pt>
                <c:pt idx="225">
                  <c:v>109.375</c:v>
                </c:pt>
                <c:pt idx="226">
                  <c:v>109.86328125</c:v>
                </c:pt>
                <c:pt idx="227">
                  <c:v>110.3515625</c:v>
                </c:pt>
                <c:pt idx="228">
                  <c:v>110.83984375</c:v>
                </c:pt>
                <c:pt idx="229">
                  <c:v>111.328125</c:v>
                </c:pt>
                <c:pt idx="230">
                  <c:v>111.81640625</c:v>
                </c:pt>
                <c:pt idx="231">
                  <c:v>112.3046875</c:v>
                </c:pt>
                <c:pt idx="232">
                  <c:v>112.79296875</c:v>
                </c:pt>
                <c:pt idx="233">
                  <c:v>113.28125</c:v>
                </c:pt>
                <c:pt idx="234">
                  <c:v>113.76953125</c:v>
                </c:pt>
                <c:pt idx="235">
                  <c:v>114.2578125</c:v>
                </c:pt>
                <c:pt idx="236">
                  <c:v>114.74609375</c:v>
                </c:pt>
                <c:pt idx="237">
                  <c:v>115.234375</c:v>
                </c:pt>
                <c:pt idx="238">
                  <c:v>115.72265625</c:v>
                </c:pt>
                <c:pt idx="239">
                  <c:v>116.2109375</c:v>
                </c:pt>
                <c:pt idx="240">
                  <c:v>116.69921875</c:v>
                </c:pt>
                <c:pt idx="241">
                  <c:v>117.1875</c:v>
                </c:pt>
                <c:pt idx="242">
                  <c:v>117.67578125</c:v>
                </c:pt>
                <c:pt idx="243">
                  <c:v>118.1640625</c:v>
                </c:pt>
                <c:pt idx="244">
                  <c:v>118.65234375</c:v>
                </c:pt>
                <c:pt idx="245">
                  <c:v>119.140625</c:v>
                </c:pt>
                <c:pt idx="246">
                  <c:v>119.62890625</c:v>
                </c:pt>
                <c:pt idx="247">
                  <c:v>120.1171875</c:v>
                </c:pt>
                <c:pt idx="248">
                  <c:v>120.60546875</c:v>
                </c:pt>
                <c:pt idx="249">
                  <c:v>121.09375</c:v>
                </c:pt>
                <c:pt idx="250">
                  <c:v>121.58203125</c:v>
                </c:pt>
                <c:pt idx="251">
                  <c:v>122.0703125</c:v>
                </c:pt>
                <c:pt idx="252">
                  <c:v>122.55859375</c:v>
                </c:pt>
                <c:pt idx="253">
                  <c:v>123.046875</c:v>
                </c:pt>
                <c:pt idx="254">
                  <c:v>123.53515625</c:v>
                </c:pt>
                <c:pt idx="255">
                  <c:v>124.0234375</c:v>
                </c:pt>
                <c:pt idx="256">
                  <c:v>124.51171875</c:v>
                </c:pt>
                <c:pt idx="257">
                  <c:v>125</c:v>
                </c:pt>
                <c:pt idx="258">
                  <c:v>125.48828125</c:v>
                </c:pt>
                <c:pt idx="259">
                  <c:v>125.9765625</c:v>
                </c:pt>
                <c:pt idx="260">
                  <c:v>126.46484375</c:v>
                </c:pt>
                <c:pt idx="261">
                  <c:v>126.953125</c:v>
                </c:pt>
                <c:pt idx="262">
                  <c:v>127.44140625</c:v>
                </c:pt>
                <c:pt idx="263">
                  <c:v>127.9296875</c:v>
                </c:pt>
                <c:pt idx="264">
                  <c:v>128.41796875</c:v>
                </c:pt>
                <c:pt idx="265">
                  <c:v>128.90625</c:v>
                </c:pt>
                <c:pt idx="266">
                  <c:v>129.39453125</c:v>
                </c:pt>
                <c:pt idx="267">
                  <c:v>129.8828125</c:v>
                </c:pt>
                <c:pt idx="268">
                  <c:v>130.37109375</c:v>
                </c:pt>
                <c:pt idx="269">
                  <c:v>130.859375</c:v>
                </c:pt>
                <c:pt idx="270">
                  <c:v>131.34765625</c:v>
                </c:pt>
                <c:pt idx="271">
                  <c:v>131.8359375</c:v>
                </c:pt>
                <c:pt idx="272">
                  <c:v>132.32421875</c:v>
                </c:pt>
                <c:pt idx="273">
                  <c:v>132.8125</c:v>
                </c:pt>
                <c:pt idx="274">
                  <c:v>133.30078125</c:v>
                </c:pt>
                <c:pt idx="275">
                  <c:v>133.7890625</c:v>
                </c:pt>
                <c:pt idx="276">
                  <c:v>134.27734375</c:v>
                </c:pt>
                <c:pt idx="277">
                  <c:v>134.765625</c:v>
                </c:pt>
                <c:pt idx="278">
                  <c:v>135.25390625</c:v>
                </c:pt>
                <c:pt idx="279">
                  <c:v>135.7421875</c:v>
                </c:pt>
                <c:pt idx="280">
                  <c:v>136.23046875</c:v>
                </c:pt>
                <c:pt idx="281">
                  <c:v>136.71875</c:v>
                </c:pt>
                <c:pt idx="282">
                  <c:v>137.20703125</c:v>
                </c:pt>
                <c:pt idx="283">
                  <c:v>137.6953125</c:v>
                </c:pt>
                <c:pt idx="284">
                  <c:v>138.18359375</c:v>
                </c:pt>
                <c:pt idx="285">
                  <c:v>138.671875</c:v>
                </c:pt>
                <c:pt idx="286">
                  <c:v>139.16015625</c:v>
                </c:pt>
                <c:pt idx="287">
                  <c:v>139.6484375</c:v>
                </c:pt>
                <c:pt idx="288">
                  <c:v>140.13671875</c:v>
                </c:pt>
                <c:pt idx="289">
                  <c:v>140.625</c:v>
                </c:pt>
                <c:pt idx="290">
                  <c:v>141.11328125</c:v>
                </c:pt>
                <c:pt idx="291">
                  <c:v>141.6015625</c:v>
                </c:pt>
                <c:pt idx="292">
                  <c:v>142.08984375</c:v>
                </c:pt>
                <c:pt idx="293">
                  <c:v>142.578125</c:v>
                </c:pt>
                <c:pt idx="294">
                  <c:v>143.06640625</c:v>
                </c:pt>
                <c:pt idx="295">
                  <c:v>143.5546875</c:v>
                </c:pt>
                <c:pt idx="296">
                  <c:v>144.04296875</c:v>
                </c:pt>
                <c:pt idx="297">
                  <c:v>144.53125</c:v>
                </c:pt>
                <c:pt idx="298">
                  <c:v>145.01953125</c:v>
                </c:pt>
                <c:pt idx="299">
                  <c:v>145.5078125</c:v>
                </c:pt>
                <c:pt idx="300">
                  <c:v>145.99609375</c:v>
                </c:pt>
                <c:pt idx="301">
                  <c:v>146.484375</c:v>
                </c:pt>
                <c:pt idx="302">
                  <c:v>146.97265625</c:v>
                </c:pt>
                <c:pt idx="303">
                  <c:v>147.4609375</c:v>
                </c:pt>
                <c:pt idx="304">
                  <c:v>147.94921875</c:v>
                </c:pt>
                <c:pt idx="305">
                  <c:v>148.4375</c:v>
                </c:pt>
                <c:pt idx="306">
                  <c:v>148.92578125</c:v>
                </c:pt>
                <c:pt idx="307">
                  <c:v>149.4140625</c:v>
                </c:pt>
                <c:pt idx="308">
                  <c:v>149.90234375</c:v>
                </c:pt>
                <c:pt idx="309">
                  <c:v>150.390625</c:v>
                </c:pt>
                <c:pt idx="310">
                  <c:v>150.87890625</c:v>
                </c:pt>
                <c:pt idx="311">
                  <c:v>151.3671875</c:v>
                </c:pt>
                <c:pt idx="312">
                  <c:v>151.85546875</c:v>
                </c:pt>
                <c:pt idx="313">
                  <c:v>152.34375</c:v>
                </c:pt>
                <c:pt idx="314">
                  <c:v>152.83203125</c:v>
                </c:pt>
                <c:pt idx="315">
                  <c:v>153.3203125</c:v>
                </c:pt>
                <c:pt idx="316">
                  <c:v>153.80859375</c:v>
                </c:pt>
                <c:pt idx="317">
                  <c:v>154.296875</c:v>
                </c:pt>
                <c:pt idx="318">
                  <c:v>154.78515625</c:v>
                </c:pt>
                <c:pt idx="319">
                  <c:v>155.2734375</c:v>
                </c:pt>
                <c:pt idx="320">
                  <c:v>155.76171875</c:v>
                </c:pt>
                <c:pt idx="321">
                  <c:v>156.25</c:v>
                </c:pt>
                <c:pt idx="322">
                  <c:v>156.73828125</c:v>
                </c:pt>
                <c:pt idx="323">
                  <c:v>157.2265625</c:v>
                </c:pt>
                <c:pt idx="324">
                  <c:v>157.71484375</c:v>
                </c:pt>
                <c:pt idx="325">
                  <c:v>158.203125</c:v>
                </c:pt>
                <c:pt idx="326">
                  <c:v>158.69140625</c:v>
                </c:pt>
                <c:pt idx="327">
                  <c:v>159.1796875</c:v>
                </c:pt>
                <c:pt idx="328">
                  <c:v>159.66796875</c:v>
                </c:pt>
                <c:pt idx="329">
                  <c:v>160.15625</c:v>
                </c:pt>
                <c:pt idx="330">
                  <c:v>160.64453125</c:v>
                </c:pt>
                <c:pt idx="331">
                  <c:v>161.1328125</c:v>
                </c:pt>
                <c:pt idx="332">
                  <c:v>161.62109375</c:v>
                </c:pt>
                <c:pt idx="333">
                  <c:v>162.109375</c:v>
                </c:pt>
                <c:pt idx="334">
                  <c:v>162.59765625</c:v>
                </c:pt>
                <c:pt idx="335">
                  <c:v>163.0859375</c:v>
                </c:pt>
                <c:pt idx="336">
                  <c:v>163.57421875</c:v>
                </c:pt>
                <c:pt idx="337">
                  <c:v>164.0625</c:v>
                </c:pt>
                <c:pt idx="338">
                  <c:v>164.55078125</c:v>
                </c:pt>
                <c:pt idx="339">
                  <c:v>165.0390625</c:v>
                </c:pt>
                <c:pt idx="340">
                  <c:v>165.52734375</c:v>
                </c:pt>
                <c:pt idx="341">
                  <c:v>166.015625</c:v>
                </c:pt>
                <c:pt idx="342">
                  <c:v>166.50390625</c:v>
                </c:pt>
                <c:pt idx="343">
                  <c:v>166.9921875</c:v>
                </c:pt>
                <c:pt idx="344">
                  <c:v>167.48046875</c:v>
                </c:pt>
                <c:pt idx="345">
                  <c:v>167.96875</c:v>
                </c:pt>
                <c:pt idx="346">
                  <c:v>168.45703125</c:v>
                </c:pt>
                <c:pt idx="347">
                  <c:v>168.9453125</c:v>
                </c:pt>
                <c:pt idx="348">
                  <c:v>169.43359375</c:v>
                </c:pt>
                <c:pt idx="349">
                  <c:v>169.921875</c:v>
                </c:pt>
                <c:pt idx="350">
                  <c:v>170.41015625</c:v>
                </c:pt>
                <c:pt idx="351">
                  <c:v>170.8984375</c:v>
                </c:pt>
                <c:pt idx="352">
                  <c:v>171.38671875</c:v>
                </c:pt>
                <c:pt idx="353">
                  <c:v>171.875</c:v>
                </c:pt>
                <c:pt idx="354">
                  <c:v>172.36328125</c:v>
                </c:pt>
                <c:pt idx="355">
                  <c:v>172.8515625</c:v>
                </c:pt>
                <c:pt idx="356">
                  <c:v>173.33984375</c:v>
                </c:pt>
                <c:pt idx="357">
                  <c:v>173.828125</c:v>
                </c:pt>
                <c:pt idx="358">
                  <c:v>174.31640625</c:v>
                </c:pt>
                <c:pt idx="359">
                  <c:v>174.8046875</c:v>
                </c:pt>
                <c:pt idx="360">
                  <c:v>175.29296875</c:v>
                </c:pt>
                <c:pt idx="361">
                  <c:v>175.78125</c:v>
                </c:pt>
                <c:pt idx="362">
                  <c:v>176.26953125</c:v>
                </c:pt>
                <c:pt idx="363">
                  <c:v>176.7578125</c:v>
                </c:pt>
                <c:pt idx="364">
                  <c:v>177.24609375</c:v>
                </c:pt>
                <c:pt idx="365">
                  <c:v>177.734375</c:v>
                </c:pt>
                <c:pt idx="366">
                  <c:v>178.22265625</c:v>
                </c:pt>
                <c:pt idx="367">
                  <c:v>178.7109375</c:v>
                </c:pt>
                <c:pt idx="368">
                  <c:v>179.19921875</c:v>
                </c:pt>
                <c:pt idx="369">
                  <c:v>179.6875</c:v>
                </c:pt>
                <c:pt idx="370">
                  <c:v>180.17578125</c:v>
                </c:pt>
                <c:pt idx="371">
                  <c:v>180.6640625</c:v>
                </c:pt>
                <c:pt idx="372">
                  <c:v>181.15234375</c:v>
                </c:pt>
                <c:pt idx="373">
                  <c:v>181.640625</c:v>
                </c:pt>
                <c:pt idx="374">
                  <c:v>182.12890625</c:v>
                </c:pt>
                <c:pt idx="375">
                  <c:v>182.6171875</c:v>
                </c:pt>
                <c:pt idx="376">
                  <c:v>183.10546875</c:v>
                </c:pt>
                <c:pt idx="377">
                  <c:v>183.59375</c:v>
                </c:pt>
                <c:pt idx="378">
                  <c:v>184.08203125</c:v>
                </c:pt>
                <c:pt idx="379">
                  <c:v>184.5703125</c:v>
                </c:pt>
                <c:pt idx="380">
                  <c:v>185.05859375</c:v>
                </c:pt>
                <c:pt idx="381">
                  <c:v>185.546875</c:v>
                </c:pt>
                <c:pt idx="382">
                  <c:v>186.03515625</c:v>
                </c:pt>
                <c:pt idx="383">
                  <c:v>186.5234375</c:v>
                </c:pt>
                <c:pt idx="384">
                  <c:v>187.01171875</c:v>
                </c:pt>
                <c:pt idx="385">
                  <c:v>187.5</c:v>
                </c:pt>
                <c:pt idx="386">
                  <c:v>187.98828125</c:v>
                </c:pt>
                <c:pt idx="387">
                  <c:v>188.4765625</c:v>
                </c:pt>
                <c:pt idx="388">
                  <c:v>188.96484375</c:v>
                </c:pt>
                <c:pt idx="389">
                  <c:v>189.453125</c:v>
                </c:pt>
                <c:pt idx="390">
                  <c:v>189.94140625</c:v>
                </c:pt>
                <c:pt idx="391">
                  <c:v>190.4296875</c:v>
                </c:pt>
                <c:pt idx="392">
                  <c:v>190.91796875</c:v>
                </c:pt>
                <c:pt idx="393">
                  <c:v>191.40625</c:v>
                </c:pt>
                <c:pt idx="394">
                  <c:v>191.89453125</c:v>
                </c:pt>
                <c:pt idx="395">
                  <c:v>192.3828125</c:v>
                </c:pt>
                <c:pt idx="396">
                  <c:v>192.87109375</c:v>
                </c:pt>
                <c:pt idx="397">
                  <c:v>193.359375</c:v>
                </c:pt>
                <c:pt idx="398">
                  <c:v>193.84765625</c:v>
                </c:pt>
                <c:pt idx="399">
                  <c:v>194.3359375</c:v>
                </c:pt>
                <c:pt idx="400">
                  <c:v>194.82421875</c:v>
                </c:pt>
                <c:pt idx="401">
                  <c:v>195.3125</c:v>
                </c:pt>
                <c:pt idx="402">
                  <c:v>195.80078125</c:v>
                </c:pt>
                <c:pt idx="403">
                  <c:v>196.2890625</c:v>
                </c:pt>
                <c:pt idx="404">
                  <c:v>196.77734375</c:v>
                </c:pt>
                <c:pt idx="405">
                  <c:v>197.265625</c:v>
                </c:pt>
                <c:pt idx="406">
                  <c:v>197.75390625</c:v>
                </c:pt>
                <c:pt idx="407">
                  <c:v>198.2421875</c:v>
                </c:pt>
                <c:pt idx="408">
                  <c:v>198.73046875</c:v>
                </c:pt>
                <c:pt idx="409">
                  <c:v>199.21875</c:v>
                </c:pt>
                <c:pt idx="410">
                  <c:v>199.70703125</c:v>
                </c:pt>
                <c:pt idx="411">
                  <c:v>200.1953125</c:v>
                </c:pt>
                <c:pt idx="412">
                  <c:v>200.68359375</c:v>
                </c:pt>
                <c:pt idx="413">
                  <c:v>201.171875</c:v>
                </c:pt>
                <c:pt idx="414">
                  <c:v>201.66015625</c:v>
                </c:pt>
                <c:pt idx="415">
                  <c:v>202.1484375</c:v>
                </c:pt>
                <c:pt idx="416">
                  <c:v>202.63671875</c:v>
                </c:pt>
                <c:pt idx="417">
                  <c:v>203.125</c:v>
                </c:pt>
                <c:pt idx="418">
                  <c:v>203.61328125</c:v>
                </c:pt>
                <c:pt idx="419">
                  <c:v>204.1015625</c:v>
                </c:pt>
                <c:pt idx="420">
                  <c:v>204.58984375</c:v>
                </c:pt>
                <c:pt idx="421">
                  <c:v>205.078125</c:v>
                </c:pt>
                <c:pt idx="422">
                  <c:v>205.56640625</c:v>
                </c:pt>
                <c:pt idx="423">
                  <c:v>206.0546875</c:v>
                </c:pt>
                <c:pt idx="424">
                  <c:v>206.54296875</c:v>
                </c:pt>
                <c:pt idx="425">
                  <c:v>207.03125</c:v>
                </c:pt>
                <c:pt idx="426">
                  <c:v>207.51953125</c:v>
                </c:pt>
                <c:pt idx="427">
                  <c:v>208.0078125</c:v>
                </c:pt>
                <c:pt idx="428">
                  <c:v>208.49609375</c:v>
                </c:pt>
                <c:pt idx="429">
                  <c:v>208.984375</c:v>
                </c:pt>
                <c:pt idx="430">
                  <c:v>209.47265625</c:v>
                </c:pt>
                <c:pt idx="431">
                  <c:v>209.9609375</c:v>
                </c:pt>
                <c:pt idx="432">
                  <c:v>210.44921875</c:v>
                </c:pt>
                <c:pt idx="433">
                  <c:v>210.9375</c:v>
                </c:pt>
                <c:pt idx="434">
                  <c:v>211.42578125</c:v>
                </c:pt>
                <c:pt idx="435">
                  <c:v>211.9140625</c:v>
                </c:pt>
                <c:pt idx="436">
                  <c:v>212.40234375</c:v>
                </c:pt>
                <c:pt idx="437">
                  <c:v>212.890625</c:v>
                </c:pt>
                <c:pt idx="438">
                  <c:v>213.37890625</c:v>
                </c:pt>
                <c:pt idx="439">
                  <c:v>213.8671875</c:v>
                </c:pt>
                <c:pt idx="440">
                  <c:v>214.35546875</c:v>
                </c:pt>
                <c:pt idx="441">
                  <c:v>214.84375</c:v>
                </c:pt>
                <c:pt idx="442">
                  <c:v>215.33203125</c:v>
                </c:pt>
                <c:pt idx="443">
                  <c:v>215.8203125</c:v>
                </c:pt>
                <c:pt idx="444">
                  <c:v>216.30859375</c:v>
                </c:pt>
                <c:pt idx="445">
                  <c:v>216.796875</c:v>
                </c:pt>
                <c:pt idx="446">
                  <c:v>217.28515625</c:v>
                </c:pt>
                <c:pt idx="447">
                  <c:v>217.7734375</c:v>
                </c:pt>
                <c:pt idx="448">
                  <c:v>218.26171875</c:v>
                </c:pt>
                <c:pt idx="449">
                  <c:v>218.75</c:v>
                </c:pt>
                <c:pt idx="450">
                  <c:v>219.23828125</c:v>
                </c:pt>
                <c:pt idx="451">
                  <c:v>219.7265625</c:v>
                </c:pt>
                <c:pt idx="452">
                  <c:v>220.21484375</c:v>
                </c:pt>
                <c:pt idx="453">
                  <c:v>220.703125</c:v>
                </c:pt>
                <c:pt idx="454">
                  <c:v>221.19140625</c:v>
                </c:pt>
                <c:pt idx="455">
                  <c:v>221.6796875</c:v>
                </c:pt>
                <c:pt idx="456">
                  <c:v>222.16796875</c:v>
                </c:pt>
                <c:pt idx="457">
                  <c:v>222.65625</c:v>
                </c:pt>
                <c:pt idx="458">
                  <c:v>223.14453125</c:v>
                </c:pt>
                <c:pt idx="459">
                  <c:v>223.6328125</c:v>
                </c:pt>
                <c:pt idx="460">
                  <c:v>224.12109375</c:v>
                </c:pt>
                <c:pt idx="461">
                  <c:v>224.609375</c:v>
                </c:pt>
                <c:pt idx="462">
                  <c:v>225.09765625</c:v>
                </c:pt>
                <c:pt idx="463">
                  <c:v>225.5859375</c:v>
                </c:pt>
                <c:pt idx="464">
                  <c:v>226.07421875</c:v>
                </c:pt>
                <c:pt idx="465">
                  <c:v>226.5625</c:v>
                </c:pt>
                <c:pt idx="466">
                  <c:v>227.05078125</c:v>
                </c:pt>
                <c:pt idx="467">
                  <c:v>227.5390625</c:v>
                </c:pt>
                <c:pt idx="468">
                  <c:v>228.02734375</c:v>
                </c:pt>
                <c:pt idx="469">
                  <c:v>228.515625</c:v>
                </c:pt>
                <c:pt idx="470">
                  <c:v>229.00390625</c:v>
                </c:pt>
                <c:pt idx="471">
                  <c:v>229.4921875</c:v>
                </c:pt>
                <c:pt idx="472">
                  <c:v>229.98046875</c:v>
                </c:pt>
                <c:pt idx="473">
                  <c:v>230.46875</c:v>
                </c:pt>
                <c:pt idx="474">
                  <c:v>230.95703125</c:v>
                </c:pt>
                <c:pt idx="475">
                  <c:v>231.4453125</c:v>
                </c:pt>
                <c:pt idx="476">
                  <c:v>231.93359375</c:v>
                </c:pt>
                <c:pt idx="477">
                  <c:v>232.421875</c:v>
                </c:pt>
                <c:pt idx="478">
                  <c:v>232.91015625</c:v>
                </c:pt>
                <c:pt idx="479">
                  <c:v>233.3984375</c:v>
                </c:pt>
                <c:pt idx="480">
                  <c:v>233.88671875</c:v>
                </c:pt>
                <c:pt idx="481">
                  <c:v>234.375</c:v>
                </c:pt>
                <c:pt idx="482">
                  <c:v>234.86328125</c:v>
                </c:pt>
                <c:pt idx="483">
                  <c:v>235.3515625</c:v>
                </c:pt>
                <c:pt idx="484">
                  <c:v>235.83984375</c:v>
                </c:pt>
                <c:pt idx="485">
                  <c:v>236.328125</c:v>
                </c:pt>
                <c:pt idx="486">
                  <c:v>236.81640625</c:v>
                </c:pt>
                <c:pt idx="487">
                  <c:v>237.3046875</c:v>
                </c:pt>
                <c:pt idx="488">
                  <c:v>237.79296875</c:v>
                </c:pt>
                <c:pt idx="489">
                  <c:v>238.28125</c:v>
                </c:pt>
                <c:pt idx="490">
                  <c:v>238.76953125</c:v>
                </c:pt>
                <c:pt idx="491">
                  <c:v>239.2578125</c:v>
                </c:pt>
                <c:pt idx="492">
                  <c:v>239.74609375</c:v>
                </c:pt>
                <c:pt idx="493">
                  <c:v>240.234375</c:v>
                </c:pt>
                <c:pt idx="494">
                  <c:v>240.72265625</c:v>
                </c:pt>
                <c:pt idx="495">
                  <c:v>241.2109375</c:v>
                </c:pt>
                <c:pt idx="496">
                  <c:v>241.69921875</c:v>
                </c:pt>
                <c:pt idx="497">
                  <c:v>242.1875</c:v>
                </c:pt>
                <c:pt idx="498">
                  <c:v>242.67578125</c:v>
                </c:pt>
                <c:pt idx="499">
                  <c:v>243.1640625</c:v>
                </c:pt>
                <c:pt idx="500">
                  <c:v>243.65234375</c:v>
                </c:pt>
                <c:pt idx="501">
                  <c:v>244.140625</c:v>
                </c:pt>
                <c:pt idx="502">
                  <c:v>244.62890625</c:v>
                </c:pt>
                <c:pt idx="503">
                  <c:v>245.1171875</c:v>
                </c:pt>
                <c:pt idx="504">
                  <c:v>245.60546875</c:v>
                </c:pt>
                <c:pt idx="505">
                  <c:v>246.09375</c:v>
                </c:pt>
                <c:pt idx="506">
                  <c:v>246.58203125</c:v>
                </c:pt>
                <c:pt idx="507">
                  <c:v>247.0703125</c:v>
                </c:pt>
                <c:pt idx="508">
                  <c:v>247.55859375</c:v>
                </c:pt>
                <c:pt idx="509">
                  <c:v>248.046875</c:v>
                </c:pt>
                <c:pt idx="510">
                  <c:v>248.53515625</c:v>
                </c:pt>
                <c:pt idx="511">
                  <c:v>249.0234375</c:v>
                </c:pt>
                <c:pt idx="512">
                  <c:v>249.51171875</c:v>
                </c:pt>
                <c:pt idx="513">
                  <c:v>250</c:v>
                </c:pt>
                <c:pt idx="514">
                  <c:v>250.48828125</c:v>
                </c:pt>
                <c:pt idx="515">
                  <c:v>250.9765625</c:v>
                </c:pt>
                <c:pt idx="516">
                  <c:v>251.46484375</c:v>
                </c:pt>
                <c:pt idx="517">
                  <c:v>251.953125</c:v>
                </c:pt>
                <c:pt idx="518">
                  <c:v>252.44140625</c:v>
                </c:pt>
                <c:pt idx="519">
                  <c:v>252.9296875</c:v>
                </c:pt>
                <c:pt idx="520">
                  <c:v>253.41796875</c:v>
                </c:pt>
                <c:pt idx="521">
                  <c:v>253.90625</c:v>
                </c:pt>
                <c:pt idx="522">
                  <c:v>254.39453125</c:v>
                </c:pt>
                <c:pt idx="523">
                  <c:v>254.8828125</c:v>
                </c:pt>
                <c:pt idx="524">
                  <c:v>255.37109375</c:v>
                </c:pt>
                <c:pt idx="525">
                  <c:v>255.859375</c:v>
                </c:pt>
                <c:pt idx="526">
                  <c:v>256.34765625</c:v>
                </c:pt>
                <c:pt idx="527">
                  <c:v>256.8359375</c:v>
                </c:pt>
                <c:pt idx="528">
                  <c:v>257.32421875</c:v>
                </c:pt>
                <c:pt idx="529">
                  <c:v>257.8125</c:v>
                </c:pt>
                <c:pt idx="530">
                  <c:v>258.30078125</c:v>
                </c:pt>
                <c:pt idx="531">
                  <c:v>258.7890625</c:v>
                </c:pt>
                <c:pt idx="532">
                  <c:v>259.27734375</c:v>
                </c:pt>
                <c:pt idx="533">
                  <c:v>259.765625</c:v>
                </c:pt>
                <c:pt idx="534">
                  <c:v>260.25390625</c:v>
                </c:pt>
                <c:pt idx="535">
                  <c:v>260.7421875</c:v>
                </c:pt>
                <c:pt idx="536">
                  <c:v>261.23046875</c:v>
                </c:pt>
                <c:pt idx="537">
                  <c:v>261.71875</c:v>
                </c:pt>
                <c:pt idx="538">
                  <c:v>262.20703125</c:v>
                </c:pt>
                <c:pt idx="539">
                  <c:v>262.6953125</c:v>
                </c:pt>
                <c:pt idx="540">
                  <c:v>263.18359375</c:v>
                </c:pt>
                <c:pt idx="541">
                  <c:v>263.671875</c:v>
                </c:pt>
                <c:pt idx="542">
                  <c:v>264.16015625</c:v>
                </c:pt>
                <c:pt idx="543">
                  <c:v>264.6484375</c:v>
                </c:pt>
                <c:pt idx="544">
                  <c:v>265.13671875</c:v>
                </c:pt>
                <c:pt idx="545">
                  <c:v>265.625</c:v>
                </c:pt>
                <c:pt idx="546">
                  <c:v>266.11328125</c:v>
                </c:pt>
                <c:pt idx="547">
                  <c:v>266.6015625</c:v>
                </c:pt>
                <c:pt idx="548">
                  <c:v>267.08984375</c:v>
                </c:pt>
                <c:pt idx="549">
                  <c:v>267.578125</c:v>
                </c:pt>
                <c:pt idx="550">
                  <c:v>268.06640625</c:v>
                </c:pt>
                <c:pt idx="551">
                  <c:v>268.5546875</c:v>
                </c:pt>
                <c:pt idx="552">
                  <c:v>269.04296875</c:v>
                </c:pt>
                <c:pt idx="553">
                  <c:v>269.53125</c:v>
                </c:pt>
                <c:pt idx="554">
                  <c:v>270.01953125</c:v>
                </c:pt>
                <c:pt idx="555">
                  <c:v>270.5078125</c:v>
                </c:pt>
                <c:pt idx="556">
                  <c:v>270.99609375</c:v>
                </c:pt>
                <c:pt idx="557">
                  <c:v>271.484375</c:v>
                </c:pt>
                <c:pt idx="558">
                  <c:v>271.97265625</c:v>
                </c:pt>
                <c:pt idx="559">
                  <c:v>272.4609375</c:v>
                </c:pt>
                <c:pt idx="560">
                  <c:v>272.94921875</c:v>
                </c:pt>
                <c:pt idx="561">
                  <c:v>273.4375</c:v>
                </c:pt>
                <c:pt idx="562">
                  <c:v>273.92578125</c:v>
                </c:pt>
                <c:pt idx="563">
                  <c:v>274.4140625</c:v>
                </c:pt>
                <c:pt idx="564">
                  <c:v>274.90234375</c:v>
                </c:pt>
                <c:pt idx="565">
                  <c:v>275.390625</c:v>
                </c:pt>
                <c:pt idx="566">
                  <c:v>275.87890625</c:v>
                </c:pt>
                <c:pt idx="567">
                  <c:v>276.3671875</c:v>
                </c:pt>
                <c:pt idx="568">
                  <c:v>276.85546875</c:v>
                </c:pt>
                <c:pt idx="569">
                  <c:v>277.34375</c:v>
                </c:pt>
                <c:pt idx="570">
                  <c:v>277.83203125</c:v>
                </c:pt>
                <c:pt idx="571">
                  <c:v>278.3203125</c:v>
                </c:pt>
                <c:pt idx="572">
                  <c:v>278.80859375</c:v>
                </c:pt>
                <c:pt idx="573">
                  <c:v>279.296875</c:v>
                </c:pt>
                <c:pt idx="574">
                  <c:v>279.78515625</c:v>
                </c:pt>
                <c:pt idx="575">
                  <c:v>280.2734375</c:v>
                </c:pt>
                <c:pt idx="576">
                  <c:v>280.76171875</c:v>
                </c:pt>
                <c:pt idx="577">
                  <c:v>281.25</c:v>
                </c:pt>
                <c:pt idx="578">
                  <c:v>281.73828125</c:v>
                </c:pt>
                <c:pt idx="579">
                  <c:v>282.2265625</c:v>
                </c:pt>
                <c:pt idx="580">
                  <c:v>282.71484375</c:v>
                </c:pt>
                <c:pt idx="581">
                  <c:v>283.203125</c:v>
                </c:pt>
                <c:pt idx="582">
                  <c:v>283.69140625</c:v>
                </c:pt>
                <c:pt idx="583">
                  <c:v>284.1796875</c:v>
                </c:pt>
                <c:pt idx="584">
                  <c:v>284.66796875</c:v>
                </c:pt>
                <c:pt idx="585">
                  <c:v>285.15625</c:v>
                </c:pt>
                <c:pt idx="586">
                  <c:v>285.64453125</c:v>
                </c:pt>
                <c:pt idx="587">
                  <c:v>286.1328125</c:v>
                </c:pt>
                <c:pt idx="588">
                  <c:v>286.62109375</c:v>
                </c:pt>
                <c:pt idx="589">
                  <c:v>287.109375</c:v>
                </c:pt>
                <c:pt idx="590">
                  <c:v>287.59765625</c:v>
                </c:pt>
                <c:pt idx="591">
                  <c:v>288.0859375</c:v>
                </c:pt>
                <c:pt idx="592">
                  <c:v>288.57421875</c:v>
                </c:pt>
                <c:pt idx="593">
                  <c:v>289.0625</c:v>
                </c:pt>
                <c:pt idx="594">
                  <c:v>289.55078125</c:v>
                </c:pt>
                <c:pt idx="595">
                  <c:v>290.0390625</c:v>
                </c:pt>
                <c:pt idx="596">
                  <c:v>290.52734375</c:v>
                </c:pt>
                <c:pt idx="597">
                  <c:v>291.015625</c:v>
                </c:pt>
                <c:pt idx="598">
                  <c:v>291.50390625</c:v>
                </c:pt>
                <c:pt idx="599">
                  <c:v>291.9921875</c:v>
                </c:pt>
                <c:pt idx="600">
                  <c:v>292.48046875</c:v>
                </c:pt>
                <c:pt idx="601">
                  <c:v>292.96875</c:v>
                </c:pt>
                <c:pt idx="602">
                  <c:v>293.45703125</c:v>
                </c:pt>
                <c:pt idx="603">
                  <c:v>293.9453125</c:v>
                </c:pt>
                <c:pt idx="604">
                  <c:v>294.43359375</c:v>
                </c:pt>
                <c:pt idx="605">
                  <c:v>294.921875</c:v>
                </c:pt>
                <c:pt idx="606">
                  <c:v>295.41015625</c:v>
                </c:pt>
                <c:pt idx="607">
                  <c:v>295.8984375</c:v>
                </c:pt>
                <c:pt idx="608">
                  <c:v>296.38671875</c:v>
                </c:pt>
                <c:pt idx="609">
                  <c:v>296.875</c:v>
                </c:pt>
                <c:pt idx="610">
                  <c:v>297.36328125</c:v>
                </c:pt>
                <c:pt idx="611">
                  <c:v>297.8515625</c:v>
                </c:pt>
                <c:pt idx="612">
                  <c:v>298.33984375</c:v>
                </c:pt>
                <c:pt idx="613">
                  <c:v>298.828125</c:v>
                </c:pt>
                <c:pt idx="614">
                  <c:v>299.31640625</c:v>
                </c:pt>
                <c:pt idx="615">
                  <c:v>299.8046875</c:v>
                </c:pt>
                <c:pt idx="616">
                  <c:v>300.29296875</c:v>
                </c:pt>
                <c:pt idx="617">
                  <c:v>300.78125</c:v>
                </c:pt>
                <c:pt idx="618">
                  <c:v>301.26953125</c:v>
                </c:pt>
                <c:pt idx="619">
                  <c:v>301.7578125</c:v>
                </c:pt>
                <c:pt idx="620">
                  <c:v>302.24609375</c:v>
                </c:pt>
                <c:pt idx="621">
                  <c:v>302.734375</c:v>
                </c:pt>
                <c:pt idx="622">
                  <c:v>303.22265625</c:v>
                </c:pt>
                <c:pt idx="623">
                  <c:v>303.7109375</c:v>
                </c:pt>
                <c:pt idx="624">
                  <c:v>304.19921875</c:v>
                </c:pt>
                <c:pt idx="625">
                  <c:v>304.6875</c:v>
                </c:pt>
                <c:pt idx="626">
                  <c:v>305.17578125</c:v>
                </c:pt>
                <c:pt idx="627">
                  <c:v>305.6640625</c:v>
                </c:pt>
                <c:pt idx="628">
                  <c:v>306.15234375</c:v>
                </c:pt>
                <c:pt idx="629">
                  <c:v>306.640625</c:v>
                </c:pt>
                <c:pt idx="630">
                  <c:v>307.12890625</c:v>
                </c:pt>
                <c:pt idx="631">
                  <c:v>307.6171875</c:v>
                </c:pt>
                <c:pt idx="632">
                  <c:v>308.10546875</c:v>
                </c:pt>
                <c:pt idx="633">
                  <c:v>308.59375</c:v>
                </c:pt>
                <c:pt idx="634">
                  <c:v>309.08203125</c:v>
                </c:pt>
                <c:pt idx="635">
                  <c:v>309.5703125</c:v>
                </c:pt>
                <c:pt idx="636">
                  <c:v>310.05859375</c:v>
                </c:pt>
                <c:pt idx="637">
                  <c:v>310.546875</c:v>
                </c:pt>
                <c:pt idx="638">
                  <c:v>311.03515625</c:v>
                </c:pt>
                <c:pt idx="639">
                  <c:v>311.5234375</c:v>
                </c:pt>
                <c:pt idx="640">
                  <c:v>312.01171875</c:v>
                </c:pt>
                <c:pt idx="641">
                  <c:v>312.5</c:v>
                </c:pt>
                <c:pt idx="642">
                  <c:v>312.98828125</c:v>
                </c:pt>
                <c:pt idx="643">
                  <c:v>313.4765625</c:v>
                </c:pt>
                <c:pt idx="644">
                  <c:v>313.96484375</c:v>
                </c:pt>
                <c:pt idx="645">
                  <c:v>314.453125</c:v>
                </c:pt>
                <c:pt idx="646">
                  <c:v>314.94140625</c:v>
                </c:pt>
                <c:pt idx="647">
                  <c:v>315.4296875</c:v>
                </c:pt>
                <c:pt idx="648">
                  <c:v>315.91796875</c:v>
                </c:pt>
                <c:pt idx="649">
                  <c:v>316.40625</c:v>
                </c:pt>
                <c:pt idx="650">
                  <c:v>316.89453125</c:v>
                </c:pt>
                <c:pt idx="651">
                  <c:v>317.3828125</c:v>
                </c:pt>
                <c:pt idx="652">
                  <c:v>317.87109375</c:v>
                </c:pt>
                <c:pt idx="653">
                  <c:v>318.359375</c:v>
                </c:pt>
                <c:pt idx="654">
                  <c:v>318.84765625</c:v>
                </c:pt>
                <c:pt idx="655">
                  <c:v>319.3359375</c:v>
                </c:pt>
                <c:pt idx="656">
                  <c:v>319.82421875</c:v>
                </c:pt>
                <c:pt idx="657">
                  <c:v>320.3125</c:v>
                </c:pt>
                <c:pt idx="658">
                  <c:v>320.80078125</c:v>
                </c:pt>
                <c:pt idx="659">
                  <c:v>321.2890625</c:v>
                </c:pt>
                <c:pt idx="660">
                  <c:v>321.77734375</c:v>
                </c:pt>
                <c:pt idx="661">
                  <c:v>322.265625</c:v>
                </c:pt>
                <c:pt idx="662">
                  <c:v>322.75390625</c:v>
                </c:pt>
                <c:pt idx="663">
                  <c:v>323.2421875</c:v>
                </c:pt>
                <c:pt idx="664">
                  <c:v>323.73046875</c:v>
                </c:pt>
                <c:pt idx="665">
                  <c:v>324.21875</c:v>
                </c:pt>
                <c:pt idx="666">
                  <c:v>324.70703125</c:v>
                </c:pt>
                <c:pt idx="667">
                  <c:v>325.1953125</c:v>
                </c:pt>
                <c:pt idx="668">
                  <c:v>325.68359375</c:v>
                </c:pt>
                <c:pt idx="669">
                  <c:v>326.171875</c:v>
                </c:pt>
                <c:pt idx="670">
                  <c:v>326.66015625</c:v>
                </c:pt>
                <c:pt idx="671">
                  <c:v>327.1484375</c:v>
                </c:pt>
                <c:pt idx="672">
                  <c:v>327.63671875</c:v>
                </c:pt>
                <c:pt idx="673">
                  <c:v>328.125</c:v>
                </c:pt>
                <c:pt idx="674">
                  <c:v>328.61328125</c:v>
                </c:pt>
                <c:pt idx="675">
                  <c:v>329.1015625</c:v>
                </c:pt>
                <c:pt idx="676">
                  <c:v>329.58984375</c:v>
                </c:pt>
                <c:pt idx="677">
                  <c:v>330.078125</c:v>
                </c:pt>
                <c:pt idx="678">
                  <c:v>330.56640625</c:v>
                </c:pt>
                <c:pt idx="679">
                  <c:v>331.0546875</c:v>
                </c:pt>
                <c:pt idx="680">
                  <c:v>331.54296875</c:v>
                </c:pt>
                <c:pt idx="681">
                  <c:v>332.03125</c:v>
                </c:pt>
                <c:pt idx="682">
                  <c:v>332.51953125</c:v>
                </c:pt>
                <c:pt idx="683">
                  <c:v>333.0078125</c:v>
                </c:pt>
                <c:pt idx="684">
                  <c:v>333.49609375</c:v>
                </c:pt>
                <c:pt idx="685">
                  <c:v>333.984375</c:v>
                </c:pt>
                <c:pt idx="686">
                  <c:v>334.47265625</c:v>
                </c:pt>
                <c:pt idx="687">
                  <c:v>334.9609375</c:v>
                </c:pt>
                <c:pt idx="688">
                  <c:v>335.44921875</c:v>
                </c:pt>
                <c:pt idx="689">
                  <c:v>335.9375</c:v>
                </c:pt>
                <c:pt idx="690">
                  <c:v>336.42578125</c:v>
                </c:pt>
                <c:pt idx="691">
                  <c:v>336.9140625</c:v>
                </c:pt>
                <c:pt idx="692">
                  <c:v>337.40234375</c:v>
                </c:pt>
                <c:pt idx="693">
                  <c:v>337.890625</c:v>
                </c:pt>
                <c:pt idx="694">
                  <c:v>338.37890625</c:v>
                </c:pt>
                <c:pt idx="695">
                  <c:v>338.8671875</c:v>
                </c:pt>
                <c:pt idx="696">
                  <c:v>339.35546875</c:v>
                </c:pt>
                <c:pt idx="697">
                  <c:v>339.84375</c:v>
                </c:pt>
                <c:pt idx="698">
                  <c:v>340.33203125</c:v>
                </c:pt>
                <c:pt idx="699">
                  <c:v>340.8203125</c:v>
                </c:pt>
                <c:pt idx="700">
                  <c:v>341.30859375</c:v>
                </c:pt>
                <c:pt idx="701">
                  <c:v>341.796875</c:v>
                </c:pt>
                <c:pt idx="702">
                  <c:v>342.28515625</c:v>
                </c:pt>
                <c:pt idx="703">
                  <c:v>342.7734375</c:v>
                </c:pt>
                <c:pt idx="704">
                  <c:v>343.26171875</c:v>
                </c:pt>
                <c:pt idx="705">
                  <c:v>343.75</c:v>
                </c:pt>
                <c:pt idx="706">
                  <c:v>344.23828125</c:v>
                </c:pt>
                <c:pt idx="707">
                  <c:v>344.7265625</c:v>
                </c:pt>
                <c:pt idx="708">
                  <c:v>345.21484375</c:v>
                </c:pt>
                <c:pt idx="709">
                  <c:v>345.703125</c:v>
                </c:pt>
                <c:pt idx="710">
                  <c:v>346.19140625</c:v>
                </c:pt>
                <c:pt idx="711">
                  <c:v>346.6796875</c:v>
                </c:pt>
                <c:pt idx="712">
                  <c:v>347.16796875</c:v>
                </c:pt>
                <c:pt idx="713">
                  <c:v>347.65625</c:v>
                </c:pt>
                <c:pt idx="714">
                  <c:v>348.14453125</c:v>
                </c:pt>
                <c:pt idx="715">
                  <c:v>348.6328125</c:v>
                </c:pt>
                <c:pt idx="716">
                  <c:v>349.12109375</c:v>
                </c:pt>
                <c:pt idx="717">
                  <c:v>349.609375</c:v>
                </c:pt>
                <c:pt idx="718">
                  <c:v>350.09765625</c:v>
                </c:pt>
                <c:pt idx="719">
                  <c:v>350.5859375</c:v>
                </c:pt>
                <c:pt idx="720">
                  <c:v>351.07421875</c:v>
                </c:pt>
                <c:pt idx="721">
                  <c:v>351.5625</c:v>
                </c:pt>
                <c:pt idx="722">
                  <c:v>352.05078125</c:v>
                </c:pt>
                <c:pt idx="723">
                  <c:v>352.5390625</c:v>
                </c:pt>
                <c:pt idx="724">
                  <c:v>353.02734375</c:v>
                </c:pt>
                <c:pt idx="725">
                  <c:v>353.515625</c:v>
                </c:pt>
                <c:pt idx="726">
                  <c:v>354.00390625</c:v>
                </c:pt>
                <c:pt idx="727">
                  <c:v>354.4921875</c:v>
                </c:pt>
                <c:pt idx="728">
                  <c:v>354.98046875</c:v>
                </c:pt>
                <c:pt idx="729">
                  <c:v>355.46875</c:v>
                </c:pt>
                <c:pt idx="730">
                  <c:v>355.95703125</c:v>
                </c:pt>
                <c:pt idx="731">
                  <c:v>356.4453125</c:v>
                </c:pt>
                <c:pt idx="732">
                  <c:v>356.93359375</c:v>
                </c:pt>
                <c:pt idx="733">
                  <c:v>357.421875</c:v>
                </c:pt>
                <c:pt idx="734">
                  <c:v>357.91015625</c:v>
                </c:pt>
                <c:pt idx="735">
                  <c:v>358.3984375</c:v>
                </c:pt>
                <c:pt idx="736">
                  <c:v>358.88671875</c:v>
                </c:pt>
                <c:pt idx="737">
                  <c:v>359.375</c:v>
                </c:pt>
                <c:pt idx="738">
                  <c:v>359.86328125</c:v>
                </c:pt>
                <c:pt idx="739">
                  <c:v>360.3515625</c:v>
                </c:pt>
                <c:pt idx="740">
                  <c:v>360.83984375</c:v>
                </c:pt>
                <c:pt idx="741">
                  <c:v>361.328125</c:v>
                </c:pt>
                <c:pt idx="742">
                  <c:v>361.81640625</c:v>
                </c:pt>
                <c:pt idx="743">
                  <c:v>362.3046875</c:v>
                </c:pt>
                <c:pt idx="744">
                  <c:v>362.79296875</c:v>
                </c:pt>
                <c:pt idx="745">
                  <c:v>363.28125</c:v>
                </c:pt>
                <c:pt idx="746">
                  <c:v>363.76953125</c:v>
                </c:pt>
                <c:pt idx="747">
                  <c:v>364.2578125</c:v>
                </c:pt>
                <c:pt idx="748">
                  <c:v>364.74609375</c:v>
                </c:pt>
                <c:pt idx="749">
                  <c:v>365.234375</c:v>
                </c:pt>
                <c:pt idx="750">
                  <c:v>365.72265625</c:v>
                </c:pt>
                <c:pt idx="751">
                  <c:v>366.2109375</c:v>
                </c:pt>
                <c:pt idx="752">
                  <c:v>366.69921875</c:v>
                </c:pt>
                <c:pt idx="753">
                  <c:v>367.1875</c:v>
                </c:pt>
                <c:pt idx="754">
                  <c:v>367.67578125</c:v>
                </c:pt>
                <c:pt idx="755">
                  <c:v>368.1640625</c:v>
                </c:pt>
                <c:pt idx="756">
                  <c:v>368.65234375</c:v>
                </c:pt>
                <c:pt idx="757">
                  <c:v>369.140625</c:v>
                </c:pt>
                <c:pt idx="758">
                  <c:v>369.62890625</c:v>
                </c:pt>
                <c:pt idx="759">
                  <c:v>370.1171875</c:v>
                </c:pt>
                <c:pt idx="760">
                  <c:v>370.60546875</c:v>
                </c:pt>
                <c:pt idx="761">
                  <c:v>371.09375</c:v>
                </c:pt>
                <c:pt idx="762">
                  <c:v>371.58203125</c:v>
                </c:pt>
                <c:pt idx="763">
                  <c:v>372.0703125</c:v>
                </c:pt>
                <c:pt idx="764">
                  <c:v>372.55859375</c:v>
                </c:pt>
                <c:pt idx="765">
                  <c:v>373.046875</c:v>
                </c:pt>
                <c:pt idx="766">
                  <c:v>373.53515625</c:v>
                </c:pt>
                <c:pt idx="767">
                  <c:v>374.0234375</c:v>
                </c:pt>
                <c:pt idx="768">
                  <c:v>374.51171875</c:v>
                </c:pt>
                <c:pt idx="769">
                  <c:v>375</c:v>
                </c:pt>
                <c:pt idx="770">
                  <c:v>375.48828125</c:v>
                </c:pt>
                <c:pt idx="771">
                  <c:v>375.9765625</c:v>
                </c:pt>
                <c:pt idx="772">
                  <c:v>376.46484375</c:v>
                </c:pt>
                <c:pt idx="773">
                  <c:v>376.953125</c:v>
                </c:pt>
                <c:pt idx="774">
                  <c:v>377.44140625</c:v>
                </c:pt>
                <c:pt idx="775">
                  <c:v>377.9296875</c:v>
                </c:pt>
                <c:pt idx="776">
                  <c:v>378.41796875</c:v>
                </c:pt>
                <c:pt idx="777">
                  <c:v>378.90625</c:v>
                </c:pt>
                <c:pt idx="778">
                  <c:v>379.39453125</c:v>
                </c:pt>
                <c:pt idx="779">
                  <c:v>379.8828125</c:v>
                </c:pt>
                <c:pt idx="780">
                  <c:v>380.37109375</c:v>
                </c:pt>
                <c:pt idx="781">
                  <c:v>380.859375</c:v>
                </c:pt>
                <c:pt idx="782">
                  <c:v>381.34765625</c:v>
                </c:pt>
                <c:pt idx="783">
                  <c:v>381.8359375</c:v>
                </c:pt>
                <c:pt idx="784">
                  <c:v>382.32421875</c:v>
                </c:pt>
                <c:pt idx="785">
                  <c:v>382.8125</c:v>
                </c:pt>
                <c:pt idx="786">
                  <c:v>383.30078125</c:v>
                </c:pt>
                <c:pt idx="787">
                  <c:v>383.7890625</c:v>
                </c:pt>
                <c:pt idx="788">
                  <c:v>384.27734375</c:v>
                </c:pt>
                <c:pt idx="789">
                  <c:v>384.765625</c:v>
                </c:pt>
                <c:pt idx="790">
                  <c:v>385.25390625</c:v>
                </c:pt>
                <c:pt idx="791">
                  <c:v>385.7421875</c:v>
                </c:pt>
                <c:pt idx="792">
                  <c:v>386.23046875</c:v>
                </c:pt>
                <c:pt idx="793">
                  <c:v>386.71875</c:v>
                </c:pt>
                <c:pt idx="794">
                  <c:v>387.20703125</c:v>
                </c:pt>
                <c:pt idx="795">
                  <c:v>387.6953125</c:v>
                </c:pt>
                <c:pt idx="796">
                  <c:v>388.18359375</c:v>
                </c:pt>
                <c:pt idx="797">
                  <c:v>388.671875</c:v>
                </c:pt>
                <c:pt idx="798">
                  <c:v>389.16015625</c:v>
                </c:pt>
                <c:pt idx="799">
                  <c:v>389.6484375</c:v>
                </c:pt>
                <c:pt idx="800">
                  <c:v>390.13671875</c:v>
                </c:pt>
                <c:pt idx="801">
                  <c:v>390.625</c:v>
                </c:pt>
                <c:pt idx="802">
                  <c:v>391.11328125</c:v>
                </c:pt>
                <c:pt idx="803">
                  <c:v>391.6015625</c:v>
                </c:pt>
                <c:pt idx="804">
                  <c:v>392.08984375</c:v>
                </c:pt>
                <c:pt idx="805">
                  <c:v>392.578125</c:v>
                </c:pt>
                <c:pt idx="806">
                  <c:v>393.06640625</c:v>
                </c:pt>
                <c:pt idx="807">
                  <c:v>393.5546875</c:v>
                </c:pt>
                <c:pt idx="808">
                  <c:v>394.04296875</c:v>
                </c:pt>
                <c:pt idx="809">
                  <c:v>394.53125</c:v>
                </c:pt>
                <c:pt idx="810">
                  <c:v>395.01953125</c:v>
                </c:pt>
                <c:pt idx="811">
                  <c:v>395.5078125</c:v>
                </c:pt>
                <c:pt idx="812">
                  <c:v>395.99609375</c:v>
                </c:pt>
                <c:pt idx="813">
                  <c:v>396.484375</c:v>
                </c:pt>
                <c:pt idx="814">
                  <c:v>396.97265625</c:v>
                </c:pt>
                <c:pt idx="815">
                  <c:v>397.4609375</c:v>
                </c:pt>
                <c:pt idx="816">
                  <c:v>397.94921875</c:v>
                </c:pt>
                <c:pt idx="817">
                  <c:v>398.4375</c:v>
                </c:pt>
                <c:pt idx="818">
                  <c:v>398.92578125</c:v>
                </c:pt>
                <c:pt idx="819">
                  <c:v>399.4140625</c:v>
                </c:pt>
                <c:pt idx="820">
                  <c:v>399.90234375</c:v>
                </c:pt>
                <c:pt idx="821">
                  <c:v>400.390625</c:v>
                </c:pt>
                <c:pt idx="822">
                  <c:v>400.87890625</c:v>
                </c:pt>
                <c:pt idx="823">
                  <c:v>401.3671875</c:v>
                </c:pt>
                <c:pt idx="824">
                  <c:v>401.85546875</c:v>
                </c:pt>
                <c:pt idx="825">
                  <c:v>402.34375</c:v>
                </c:pt>
                <c:pt idx="826">
                  <c:v>402.83203125</c:v>
                </c:pt>
                <c:pt idx="827">
                  <c:v>403.3203125</c:v>
                </c:pt>
                <c:pt idx="828">
                  <c:v>403.80859375</c:v>
                </c:pt>
                <c:pt idx="829">
                  <c:v>404.296875</c:v>
                </c:pt>
                <c:pt idx="830">
                  <c:v>404.78515625</c:v>
                </c:pt>
                <c:pt idx="831">
                  <c:v>405.2734375</c:v>
                </c:pt>
                <c:pt idx="832">
                  <c:v>405.76171875</c:v>
                </c:pt>
                <c:pt idx="833">
                  <c:v>406.25</c:v>
                </c:pt>
                <c:pt idx="834">
                  <c:v>406.73828125</c:v>
                </c:pt>
                <c:pt idx="835">
                  <c:v>407.2265625</c:v>
                </c:pt>
                <c:pt idx="836">
                  <c:v>407.71484375</c:v>
                </c:pt>
                <c:pt idx="837">
                  <c:v>408.203125</c:v>
                </c:pt>
                <c:pt idx="838">
                  <c:v>408.69140625</c:v>
                </c:pt>
                <c:pt idx="839">
                  <c:v>409.1796875</c:v>
                </c:pt>
                <c:pt idx="840">
                  <c:v>409.66796875</c:v>
                </c:pt>
                <c:pt idx="841">
                  <c:v>410.15625</c:v>
                </c:pt>
                <c:pt idx="842">
                  <c:v>410.64453125</c:v>
                </c:pt>
                <c:pt idx="843">
                  <c:v>411.1328125</c:v>
                </c:pt>
                <c:pt idx="844">
                  <c:v>411.62109375</c:v>
                </c:pt>
                <c:pt idx="845">
                  <c:v>412.109375</c:v>
                </c:pt>
                <c:pt idx="846">
                  <c:v>412.59765625</c:v>
                </c:pt>
                <c:pt idx="847">
                  <c:v>413.0859375</c:v>
                </c:pt>
                <c:pt idx="848">
                  <c:v>413.57421875</c:v>
                </c:pt>
                <c:pt idx="849">
                  <c:v>414.0625</c:v>
                </c:pt>
                <c:pt idx="850">
                  <c:v>414.55078125</c:v>
                </c:pt>
                <c:pt idx="851">
                  <c:v>415.0390625</c:v>
                </c:pt>
                <c:pt idx="852">
                  <c:v>415.52734375</c:v>
                </c:pt>
                <c:pt idx="853">
                  <c:v>416.015625</c:v>
                </c:pt>
                <c:pt idx="854">
                  <c:v>416.50390625</c:v>
                </c:pt>
                <c:pt idx="855">
                  <c:v>416.9921875</c:v>
                </c:pt>
                <c:pt idx="856">
                  <c:v>417.48046875</c:v>
                </c:pt>
                <c:pt idx="857">
                  <c:v>417.96875</c:v>
                </c:pt>
                <c:pt idx="858">
                  <c:v>418.45703125</c:v>
                </c:pt>
                <c:pt idx="859">
                  <c:v>418.9453125</c:v>
                </c:pt>
                <c:pt idx="860">
                  <c:v>419.43359375</c:v>
                </c:pt>
                <c:pt idx="861">
                  <c:v>419.921875</c:v>
                </c:pt>
                <c:pt idx="862">
                  <c:v>420.41015625</c:v>
                </c:pt>
                <c:pt idx="863">
                  <c:v>420.8984375</c:v>
                </c:pt>
                <c:pt idx="864">
                  <c:v>421.38671875</c:v>
                </c:pt>
                <c:pt idx="865">
                  <c:v>421.875</c:v>
                </c:pt>
                <c:pt idx="866">
                  <c:v>422.36328125</c:v>
                </c:pt>
                <c:pt idx="867">
                  <c:v>422.8515625</c:v>
                </c:pt>
                <c:pt idx="868">
                  <c:v>423.33984375</c:v>
                </c:pt>
                <c:pt idx="869">
                  <c:v>423.828125</c:v>
                </c:pt>
                <c:pt idx="870">
                  <c:v>424.31640625</c:v>
                </c:pt>
                <c:pt idx="871">
                  <c:v>424.8046875</c:v>
                </c:pt>
                <c:pt idx="872">
                  <c:v>425.29296875</c:v>
                </c:pt>
                <c:pt idx="873">
                  <c:v>425.78125</c:v>
                </c:pt>
                <c:pt idx="874">
                  <c:v>426.26953125</c:v>
                </c:pt>
                <c:pt idx="875">
                  <c:v>426.7578125</c:v>
                </c:pt>
                <c:pt idx="876">
                  <c:v>427.24609375</c:v>
                </c:pt>
                <c:pt idx="877">
                  <c:v>427.734375</c:v>
                </c:pt>
                <c:pt idx="878">
                  <c:v>428.22265625</c:v>
                </c:pt>
                <c:pt idx="879">
                  <c:v>428.7109375</c:v>
                </c:pt>
                <c:pt idx="880">
                  <c:v>429.19921875</c:v>
                </c:pt>
                <c:pt idx="881">
                  <c:v>429.6875</c:v>
                </c:pt>
                <c:pt idx="882">
                  <c:v>430.17578125</c:v>
                </c:pt>
                <c:pt idx="883">
                  <c:v>430.6640625</c:v>
                </c:pt>
                <c:pt idx="884">
                  <c:v>431.15234375</c:v>
                </c:pt>
                <c:pt idx="885">
                  <c:v>431.640625</c:v>
                </c:pt>
                <c:pt idx="886">
                  <c:v>432.12890625</c:v>
                </c:pt>
                <c:pt idx="887">
                  <c:v>432.6171875</c:v>
                </c:pt>
                <c:pt idx="888">
                  <c:v>433.10546875</c:v>
                </c:pt>
                <c:pt idx="889">
                  <c:v>433.59375</c:v>
                </c:pt>
                <c:pt idx="890">
                  <c:v>434.08203125</c:v>
                </c:pt>
                <c:pt idx="891">
                  <c:v>434.5703125</c:v>
                </c:pt>
                <c:pt idx="892">
                  <c:v>435.05859375</c:v>
                </c:pt>
                <c:pt idx="893">
                  <c:v>435.546875</c:v>
                </c:pt>
                <c:pt idx="894">
                  <c:v>436.03515625</c:v>
                </c:pt>
                <c:pt idx="895">
                  <c:v>436.5234375</c:v>
                </c:pt>
                <c:pt idx="896">
                  <c:v>437.01171875</c:v>
                </c:pt>
                <c:pt idx="897">
                  <c:v>437.5</c:v>
                </c:pt>
                <c:pt idx="898">
                  <c:v>437.98828125</c:v>
                </c:pt>
                <c:pt idx="899">
                  <c:v>438.4765625</c:v>
                </c:pt>
                <c:pt idx="900">
                  <c:v>438.96484375</c:v>
                </c:pt>
                <c:pt idx="901">
                  <c:v>439.453125</c:v>
                </c:pt>
                <c:pt idx="902">
                  <c:v>439.94140625</c:v>
                </c:pt>
                <c:pt idx="903">
                  <c:v>440.4296875</c:v>
                </c:pt>
                <c:pt idx="904">
                  <c:v>440.91796875</c:v>
                </c:pt>
                <c:pt idx="905">
                  <c:v>441.40625</c:v>
                </c:pt>
                <c:pt idx="906">
                  <c:v>441.89453125</c:v>
                </c:pt>
                <c:pt idx="907">
                  <c:v>442.3828125</c:v>
                </c:pt>
                <c:pt idx="908">
                  <c:v>442.87109375</c:v>
                </c:pt>
                <c:pt idx="909">
                  <c:v>443.359375</c:v>
                </c:pt>
                <c:pt idx="910">
                  <c:v>443.84765625</c:v>
                </c:pt>
                <c:pt idx="911">
                  <c:v>444.3359375</c:v>
                </c:pt>
                <c:pt idx="912">
                  <c:v>444.82421875</c:v>
                </c:pt>
                <c:pt idx="913">
                  <c:v>445.3125</c:v>
                </c:pt>
                <c:pt idx="914">
                  <c:v>445.80078125</c:v>
                </c:pt>
                <c:pt idx="915">
                  <c:v>446.2890625</c:v>
                </c:pt>
                <c:pt idx="916">
                  <c:v>446.77734375</c:v>
                </c:pt>
                <c:pt idx="917">
                  <c:v>447.265625</c:v>
                </c:pt>
                <c:pt idx="918">
                  <c:v>447.75390625</c:v>
                </c:pt>
                <c:pt idx="919">
                  <c:v>448.2421875</c:v>
                </c:pt>
                <c:pt idx="920">
                  <c:v>448.73046875</c:v>
                </c:pt>
                <c:pt idx="921">
                  <c:v>449.21875</c:v>
                </c:pt>
                <c:pt idx="922">
                  <c:v>449.70703125</c:v>
                </c:pt>
                <c:pt idx="923">
                  <c:v>450.1953125</c:v>
                </c:pt>
                <c:pt idx="924">
                  <c:v>450.68359375</c:v>
                </c:pt>
                <c:pt idx="925">
                  <c:v>451.171875</c:v>
                </c:pt>
                <c:pt idx="926">
                  <c:v>451.66015625</c:v>
                </c:pt>
                <c:pt idx="927">
                  <c:v>452.1484375</c:v>
                </c:pt>
                <c:pt idx="928">
                  <c:v>452.63671875</c:v>
                </c:pt>
                <c:pt idx="929">
                  <c:v>453.125</c:v>
                </c:pt>
                <c:pt idx="930">
                  <c:v>453.61328125</c:v>
                </c:pt>
                <c:pt idx="931">
                  <c:v>454.1015625</c:v>
                </c:pt>
                <c:pt idx="932">
                  <c:v>454.58984375</c:v>
                </c:pt>
                <c:pt idx="933">
                  <c:v>455.078125</c:v>
                </c:pt>
                <c:pt idx="934">
                  <c:v>455.56640625</c:v>
                </c:pt>
                <c:pt idx="935">
                  <c:v>456.0546875</c:v>
                </c:pt>
                <c:pt idx="936">
                  <c:v>456.54296875</c:v>
                </c:pt>
                <c:pt idx="937">
                  <c:v>457.03125</c:v>
                </c:pt>
                <c:pt idx="938">
                  <c:v>457.51953125</c:v>
                </c:pt>
                <c:pt idx="939">
                  <c:v>458.0078125</c:v>
                </c:pt>
                <c:pt idx="940">
                  <c:v>458.49609375</c:v>
                </c:pt>
                <c:pt idx="941">
                  <c:v>458.984375</c:v>
                </c:pt>
                <c:pt idx="942">
                  <c:v>459.47265625</c:v>
                </c:pt>
                <c:pt idx="943">
                  <c:v>459.9609375</c:v>
                </c:pt>
                <c:pt idx="944">
                  <c:v>460.44921875</c:v>
                </c:pt>
                <c:pt idx="945">
                  <c:v>460.9375</c:v>
                </c:pt>
                <c:pt idx="946">
                  <c:v>461.42578125</c:v>
                </c:pt>
                <c:pt idx="947">
                  <c:v>461.9140625</c:v>
                </c:pt>
                <c:pt idx="948">
                  <c:v>462.40234375</c:v>
                </c:pt>
                <c:pt idx="949">
                  <c:v>462.890625</c:v>
                </c:pt>
                <c:pt idx="950">
                  <c:v>463.37890625</c:v>
                </c:pt>
                <c:pt idx="951">
                  <c:v>463.8671875</c:v>
                </c:pt>
                <c:pt idx="952">
                  <c:v>464.35546875</c:v>
                </c:pt>
                <c:pt idx="953">
                  <c:v>464.84375</c:v>
                </c:pt>
                <c:pt idx="954">
                  <c:v>465.33203125</c:v>
                </c:pt>
                <c:pt idx="955">
                  <c:v>465.8203125</c:v>
                </c:pt>
                <c:pt idx="956">
                  <c:v>466.30859375</c:v>
                </c:pt>
                <c:pt idx="957">
                  <c:v>466.796875</c:v>
                </c:pt>
                <c:pt idx="958">
                  <c:v>467.28515625</c:v>
                </c:pt>
                <c:pt idx="959">
                  <c:v>467.7734375</c:v>
                </c:pt>
                <c:pt idx="960">
                  <c:v>468.26171875</c:v>
                </c:pt>
                <c:pt idx="961">
                  <c:v>468.75</c:v>
                </c:pt>
                <c:pt idx="962">
                  <c:v>469.23828125</c:v>
                </c:pt>
                <c:pt idx="963">
                  <c:v>469.7265625</c:v>
                </c:pt>
                <c:pt idx="964">
                  <c:v>470.21484375</c:v>
                </c:pt>
                <c:pt idx="965">
                  <c:v>470.703125</c:v>
                </c:pt>
                <c:pt idx="966">
                  <c:v>471.19140625</c:v>
                </c:pt>
                <c:pt idx="967">
                  <c:v>471.6796875</c:v>
                </c:pt>
                <c:pt idx="968">
                  <c:v>472.16796875</c:v>
                </c:pt>
                <c:pt idx="969">
                  <c:v>472.65625</c:v>
                </c:pt>
                <c:pt idx="970">
                  <c:v>473.14453125</c:v>
                </c:pt>
                <c:pt idx="971">
                  <c:v>473.6328125</c:v>
                </c:pt>
                <c:pt idx="972">
                  <c:v>474.12109375</c:v>
                </c:pt>
                <c:pt idx="973">
                  <c:v>474.609375</c:v>
                </c:pt>
                <c:pt idx="974">
                  <c:v>475.09765625</c:v>
                </c:pt>
                <c:pt idx="975">
                  <c:v>475.5859375</c:v>
                </c:pt>
                <c:pt idx="976">
                  <c:v>476.07421875</c:v>
                </c:pt>
                <c:pt idx="977">
                  <c:v>476.5625</c:v>
                </c:pt>
                <c:pt idx="978">
                  <c:v>477.05078125</c:v>
                </c:pt>
                <c:pt idx="979">
                  <c:v>477.5390625</c:v>
                </c:pt>
                <c:pt idx="980">
                  <c:v>478.02734375</c:v>
                </c:pt>
                <c:pt idx="981">
                  <c:v>478.515625</c:v>
                </c:pt>
                <c:pt idx="982">
                  <c:v>479.00390625</c:v>
                </c:pt>
                <c:pt idx="983">
                  <c:v>479.4921875</c:v>
                </c:pt>
                <c:pt idx="984">
                  <c:v>479.98046875</c:v>
                </c:pt>
                <c:pt idx="985">
                  <c:v>480.46875</c:v>
                </c:pt>
                <c:pt idx="986">
                  <c:v>480.95703125</c:v>
                </c:pt>
                <c:pt idx="987">
                  <c:v>481.4453125</c:v>
                </c:pt>
                <c:pt idx="988">
                  <c:v>481.93359375</c:v>
                </c:pt>
                <c:pt idx="989">
                  <c:v>482.421875</c:v>
                </c:pt>
                <c:pt idx="990">
                  <c:v>482.91015625</c:v>
                </c:pt>
                <c:pt idx="991">
                  <c:v>483.3984375</c:v>
                </c:pt>
                <c:pt idx="992">
                  <c:v>483.88671875</c:v>
                </c:pt>
                <c:pt idx="993">
                  <c:v>484.375</c:v>
                </c:pt>
                <c:pt idx="994">
                  <c:v>484.86328125</c:v>
                </c:pt>
                <c:pt idx="995">
                  <c:v>485.3515625</c:v>
                </c:pt>
                <c:pt idx="996">
                  <c:v>485.83984375</c:v>
                </c:pt>
                <c:pt idx="997">
                  <c:v>486.328125</c:v>
                </c:pt>
                <c:pt idx="998">
                  <c:v>486.81640625</c:v>
                </c:pt>
                <c:pt idx="999">
                  <c:v>487.3046875</c:v>
                </c:pt>
                <c:pt idx="1000">
                  <c:v>487.79296875</c:v>
                </c:pt>
                <c:pt idx="1001">
                  <c:v>488.28125</c:v>
                </c:pt>
                <c:pt idx="1002">
                  <c:v>488.76953125</c:v>
                </c:pt>
                <c:pt idx="1003">
                  <c:v>489.2578125</c:v>
                </c:pt>
                <c:pt idx="1004">
                  <c:v>489.74609375</c:v>
                </c:pt>
                <c:pt idx="1005">
                  <c:v>490.234375</c:v>
                </c:pt>
                <c:pt idx="1006">
                  <c:v>490.72265625</c:v>
                </c:pt>
                <c:pt idx="1007">
                  <c:v>491.2109375</c:v>
                </c:pt>
                <c:pt idx="1008">
                  <c:v>491.69921875</c:v>
                </c:pt>
                <c:pt idx="1009">
                  <c:v>492.1875</c:v>
                </c:pt>
                <c:pt idx="1010">
                  <c:v>492.67578125</c:v>
                </c:pt>
                <c:pt idx="1011">
                  <c:v>493.1640625</c:v>
                </c:pt>
                <c:pt idx="1012">
                  <c:v>493.65234375</c:v>
                </c:pt>
                <c:pt idx="1013">
                  <c:v>494.140625</c:v>
                </c:pt>
                <c:pt idx="1014">
                  <c:v>494.62890625</c:v>
                </c:pt>
                <c:pt idx="1015">
                  <c:v>495.1171875</c:v>
                </c:pt>
                <c:pt idx="1016">
                  <c:v>495.60546875</c:v>
                </c:pt>
                <c:pt idx="1017">
                  <c:v>496.09375</c:v>
                </c:pt>
                <c:pt idx="1018">
                  <c:v>496.58203125</c:v>
                </c:pt>
                <c:pt idx="1019">
                  <c:v>497.0703125</c:v>
                </c:pt>
                <c:pt idx="1020">
                  <c:v>497.55859375</c:v>
                </c:pt>
                <c:pt idx="1021">
                  <c:v>498.046875</c:v>
                </c:pt>
                <c:pt idx="1022">
                  <c:v>498.53515625</c:v>
                </c:pt>
                <c:pt idx="1023">
                  <c:v>499.0234375</c:v>
                </c:pt>
                <c:pt idx="1024">
                  <c:v>499.51171875</c:v>
                </c:pt>
                <c:pt idx="1025">
                  <c:v>500</c:v>
                </c:pt>
                <c:pt idx="1026">
                  <c:v>500.48828125</c:v>
                </c:pt>
                <c:pt idx="1027">
                  <c:v>500.9765625</c:v>
                </c:pt>
                <c:pt idx="1028">
                  <c:v>501.46484375</c:v>
                </c:pt>
                <c:pt idx="1029">
                  <c:v>501.953125</c:v>
                </c:pt>
                <c:pt idx="1030">
                  <c:v>502.44140625</c:v>
                </c:pt>
                <c:pt idx="1031">
                  <c:v>502.9296875</c:v>
                </c:pt>
                <c:pt idx="1032">
                  <c:v>503.41796875</c:v>
                </c:pt>
                <c:pt idx="1033">
                  <c:v>503.90625</c:v>
                </c:pt>
                <c:pt idx="1034">
                  <c:v>504.39453125</c:v>
                </c:pt>
                <c:pt idx="1035">
                  <c:v>504.8828125</c:v>
                </c:pt>
                <c:pt idx="1036">
                  <c:v>505.37109375</c:v>
                </c:pt>
                <c:pt idx="1037">
                  <c:v>505.859375</c:v>
                </c:pt>
                <c:pt idx="1038">
                  <c:v>506.34765625</c:v>
                </c:pt>
                <c:pt idx="1039">
                  <c:v>506.8359375</c:v>
                </c:pt>
                <c:pt idx="1040">
                  <c:v>507.32421875</c:v>
                </c:pt>
                <c:pt idx="1041">
                  <c:v>507.8125</c:v>
                </c:pt>
                <c:pt idx="1042">
                  <c:v>508.30078125</c:v>
                </c:pt>
                <c:pt idx="1043">
                  <c:v>508.7890625</c:v>
                </c:pt>
                <c:pt idx="1044">
                  <c:v>509.27734375</c:v>
                </c:pt>
                <c:pt idx="1045">
                  <c:v>509.765625</c:v>
                </c:pt>
                <c:pt idx="1046">
                  <c:v>510.25390625</c:v>
                </c:pt>
                <c:pt idx="1047">
                  <c:v>510.7421875</c:v>
                </c:pt>
                <c:pt idx="1048">
                  <c:v>511.23046875</c:v>
                </c:pt>
                <c:pt idx="1049">
                  <c:v>511.71875</c:v>
                </c:pt>
                <c:pt idx="1050">
                  <c:v>512.20703125</c:v>
                </c:pt>
                <c:pt idx="1051">
                  <c:v>512.6953125</c:v>
                </c:pt>
                <c:pt idx="1052">
                  <c:v>513.18359375</c:v>
                </c:pt>
                <c:pt idx="1053">
                  <c:v>513.671875</c:v>
                </c:pt>
                <c:pt idx="1054">
                  <c:v>514.16015625</c:v>
                </c:pt>
                <c:pt idx="1055">
                  <c:v>514.6484375</c:v>
                </c:pt>
                <c:pt idx="1056">
                  <c:v>515.13671875</c:v>
                </c:pt>
                <c:pt idx="1057">
                  <c:v>515.625</c:v>
                </c:pt>
                <c:pt idx="1058">
                  <c:v>516.11328125</c:v>
                </c:pt>
                <c:pt idx="1059">
                  <c:v>516.6015625</c:v>
                </c:pt>
                <c:pt idx="1060">
                  <c:v>517.08984375</c:v>
                </c:pt>
                <c:pt idx="1061">
                  <c:v>517.578125</c:v>
                </c:pt>
                <c:pt idx="1062">
                  <c:v>518.06640625</c:v>
                </c:pt>
                <c:pt idx="1063">
                  <c:v>518.5546875</c:v>
                </c:pt>
                <c:pt idx="1064">
                  <c:v>519.04296875</c:v>
                </c:pt>
                <c:pt idx="1065">
                  <c:v>519.53125</c:v>
                </c:pt>
                <c:pt idx="1066">
                  <c:v>520.01953125</c:v>
                </c:pt>
                <c:pt idx="1067">
                  <c:v>520.5078125</c:v>
                </c:pt>
                <c:pt idx="1068">
                  <c:v>520.99609375</c:v>
                </c:pt>
                <c:pt idx="1069">
                  <c:v>521.484375</c:v>
                </c:pt>
                <c:pt idx="1070">
                  <c:v>521.97265625</c:v>
                </c:pt>
                <c:pt idx="1071">
                  <c:v>522.4609375</c:v>
                </c:pt>
                <c:pt idx="1072">
                  <c:v>522.94921875</c:v>
                </c:pt>
                <c:pt idx="1073">
                  <c:v>523.4375</c:v>
                </c:pt>
                <c:pt idx="1074">
                  <c:v>523.92578125</c:v>
                </c:pt>
                <c:pt idx="1075">
                  <c:v>524.4140625</c:v>
                </c:pt>
                <c:pt idx="1076">
                  <c:v>524.90234375</c:v>
                </c:pt>
                <c:pt idx="1077">
                  <c:v>525.390625</c:v>
                </c:pt>
                <c:pt idx="1078">
                  <c:v>525.87890625</c:v>
                </c:pt>
                <c:pt idx="1079">
                  <c:v>526.3671875</c:v>
                </c:pt>
                <c:pt idx="1080">
                  <c:v>526.85546875</c:v>
                </c:pt>
                <c:pt idx="1081">
                  <c:v>527.34375</c:v>
                </c:pt>
                <c:pt idx="1082">
                  <c:v>527.83203125</c:v>
                </c:pt>
                <c:pt idx="1083">
                  <c:v>528.3203125</c:v>
                </c:pt>
                <c:pt idx="1084">
                  <c:v>528.80859375</c:v>
                </c:pt>
                <c:pt idx="1085">
                  <c:v>529.296875</c:v>
                </c:pt>
                <c:pt idx="1086">
                  <c:v>529.78515625</c:v>
                </c:pt>
                <c:pt idx="1087">
                  <c:v>530.2734375</c:v>
                </c:pt>
                <c:pt idx="1088">
                  <c:v>530.76171875</c:v>
                </c:pt>
                <c:pt idx="1089">
                  <c:v>531.25</c:v>
                </c:pt>
                <c:pt idx="1090">
                  <c:v>531.73828125</c:v>
                </c:pt>
                <c:pt idx="1091">
                  <c:v>532.2265625</c:v>
                </c:pt>
                <c:pt idx="1092">
                  <c:v>532.71484375</c:v>
                </c:pt>
                <c:pt idx="1093">
                  <c:v>533.203125</c:v>
                </c:pt>
                <c:pt idx="1094">
                  <c:v>533.69140625</c:v>
                </c:pt>
                <c:pt idx="1095">
                  <c:v>534.1796875</c:v>
                </c:pt>
                <c:pt idx="1096">
                  <c:v>534.66796875</c:v>
                </c:pt>
                <c:pt idx="1097">
                  <c:v>535.15625</c:v>
                </c:pt>
                <c:pt idx="1098">
                  <c:v>535.64453125</c:v>
                </c:pt>
                <c:pt idx="1099">
                  <c:v>536.1328125</c:v>
                </c:pt>
                <c:pt idx="1100">
                  <c:v>536.62109375</c:v>
                </c:pt>
                <c:pt idx="1101">
                  <c:v>537.109375</c:v>
                </c:pt>
                <c:pt idx="1102">
                  <c:v>537.59765625</c:v>
                </c:pt>
                <c:pt idx="1103">
                  <c:v>538.0859375</c:v>
                </c:pt>
                <c:pt idx="1104">
                  <c:v>538.57421875</c:v>
                </c:pt>
                <c:pt idx="1105">
                  <c:v>539.0625</c:v>
                </c:pt>
                <c:pt idx="1106">
                  <c:v>539.55078125</c:v>
                </c:pt>
                <c:pt idx="1107">
                  <c:v>540.0390625</c:v>
                </c:pt>
                <c:pt idx="1108">
                  <c:v>540.52734375</c:v>
                </c:pt>
                <c:pt idx="1109">
                  <c:v>541.015625</c:v>
                </c:pt>
                <c:pt idx="1110">
                  <c:v>541.50390625</c:v>
                </c:pt>
                <c:pt idx="1111">
                  <c:v>541.9921875</c:v>
                </c:pt>
                <c:pt idx="1112">
                  <c:v>542.48046875</c:v>
                </c:pt>
                <c:pt idx="1113">
                  <c:v>542.96875</c:v>
                </c:pt>
                <c:pt idx="1114">
                  <c:v>543.45703125</c:v>
                </c:pt>
                <c:pt idx="1115">
                  <c:v>543.9453125</c:v>
                </c:pt>
                <c:pt idx="1116">
                  <c:v>544.43359375</c:v>
                </c:pt>
                <c:pt idx="1117">
                  <c:v>544.921875</c:v>
                </c:pt>
                <c:pt idx="1118">
                  <c:v>545.41015625</c:v>
                </c:pt>
                <c:pt idx="1119">
                  <c:v>545.8984375</c:v>
                </c:pt>
                <c:pt idx="1120">
                  <c:v>546.38671875</c:v>
                </c:pt>
                <c:pt idx="1121">
                  <c:v>546.875</c:v>
                </c:pt>
                <c:pt idx="1122">
                  <c:v>547.36328125</c:v>
                </c:pt>
                <c:pt idx="1123">
                  <c:v>547.8515625</c:v>
                </c:pt>
                <c:pt idx="1124">
                  <c:v>548.33984375</c:v>
                </c:pt>
                <c:pt idx="1125">
                  <c:v>548.828125</c:v>
                </c:pt>
                <c:pt idx="1126">
                  <c:v>549.31640625</c:v>
                </c:pt>
                <c:pt idx="1127">
                  <c:v>549.8046875</c:v>
                </c:pt>
                <c:pt idx="1128">
                  <c:v>550.29296875</c:v>
                </c:pt>
                <c:pt idx="1129">
                  <c:v>550.78125</c:v>
                </c:pt>
                <c:pt idx="1130">
                  <c:v>551.26953125</c:v>
                </c:pt>
                <c:pt idx="1131">
                  <c:v>551.7578125</c:v>
                </c:pt>
                <c:pt idx="1132">
                  <c:v>552.24609375</c:v>
                </c:pt>
                <c:pt idx="1133">
                  <c:v>552.734375</c:v>
                </c:pt>
                <c:pt idx="1134">
                  <c:v>553.22265625</c:v>
                </c:pt>
                <c:pt idx="1135">
                  <c:v>553.7109375</c:v>
                </c:pt>
                <c:pt idx="1136">
                  <c:v>554.19921875</c:v>
                </c:pt>
                <c:pt idx="1137">
                  <c:v>554.6875</c:v>
                </c:pt>
                <c:pt idx="1138">
                  <c:v>555.17578125</c:v>
                </c:pt>
                <c:pt idx="1139">
                  <c:v>555.6640625</c:v>
                </c:pt>
                <c:pt idx="1140">
                  <c:v>556.15234375</c:v>
                </c:pt>
                <c:pt idx="1141">
                  <c:v>556.640625</c:v>
                </c:pt>
                <c:pt idx="1142">
                  <c:v>557.12890625</c:v>
                </c:pt>
                <c:pt idx="1143">
                  <c:v>557.6171875</c:v>
                </c:pt>
                <c:pt idx="1144">
                  <c:v>558.10546875</c:v>
                </c:pt>
                <c:pt idx="1145">
                  <c:v>558.59375</c:v>
                </c:pt>
                <c:pt idx="1146">
                  <c:v>559.08203125</c:v>
                </c:pt>
                <c:pt idx="1147">
                  <c:v>559.5703125</c:v>
                </c:pt>
                <c:pt idx="1148">
                  <c:v>560.05859375</c:v>
                </c:pt>
                <c:pt idx="1149">
                  <c:v>560.546875</c:v>
                </c:pt>
                <c:pt idx="1150">
                  <c:v>561.03515625</c:v>
                </c:pt>
                <c:pt idx="1151">
                  <c:v>561.5234375</c:v>
                </c:pt>
                <c:pt idx="1152">
                  <c:v>562.01171875</c:v>
                </c:pt>
                <c:pt idx="1153">
                  <c:v>562.5</c:v>
                </c:pt>
                <c:pt idx="1154">
                  <c:v>562.98828125</c:v>
                </c:pt>
                <c:pt idx="1155">
                  <c:v>563.4765625</c:v>
                </c:pt>
                <c:pt idx="1156">
                  <c:v>563.96484375</c:v>
                </c:pt>
                <c:pt idx="1157">
                  <c:v>564.453125</c:v>
                </c:pt>
                <c:pt idx="1158">
                  <c:v>564.94140625</c:v>
                </c:pt>
                <c:pt idx="1159">
                  <c:v>565.4296875</c:v>
                </c:pt>
                <c:pt idx="1160">
                  <c:v>565.91796875</c:v>
                </c:pt>
                <c:pt idx="1161">
                  <c:v>566.40625</c:v>
                </c:pt>
                <c:pt idx="1162">
                  <c:v>566.89453125</c:v>
                </c:pt>
                <c:pt idx="1163">
                  <c:v>567.3828125</c:v>
                </c:pt>
                <c:pt idx="1164">
                  <c:v>567.87109375</c:v>
                </c:pt>
                <c:pt idx="1165">
                  <c:v>568.359375</c:v>
                </c:pt>
                <c:pt idx="1166">
                  <c:v>568.84765625</c:v>
                </c:pt>
                <c:pt idx="1167">
                  <c:v>569.3359375</c:v>
                </c:pt>
                <c:pt idx="1168">
                  <c:v>569.82421875</c:v>
                </c:pt>
                <c:pt idx="1169">
                  <c:v>570.3125</c:v>
                </c:pt>
                <c:pt idx="1170">
                  <c:v>570.80078125</c:v>
                </c:pt>
                <c:pt idx="1171">
                  <c:v>571.2890625</c:v>
                </c:pt>
                <c:pt idx="1172">
                  <c:v>571.77734375</c:v>
                </c:pt>
                <c:pt idx="1173">
                  <c:v>572.265625</c:v>
                </c:pt>
                <c:pt idx="1174">
                  <c:v>572.75390625</c:v>
                </c:pt>
                <c:pt idx="1175">
                  <c:v>573.2421875</c:v>
                </c:pt>
                <c:pt idx="1176">
                  <c:v>573.73046875</c:v>
                </c:pt>
                <c:pt idx="1177">
                  <c:v>574.21875</c:v>
                </c:pt>
                <c:pt idx="1178">
                  <c:v>574.70703125</c:v>
                </c:pt>
                <c:pt idx="1179">
                  <c:v>575.1953125</c:v>
                </c:pt>
                <c:pt idx="1180">
                  <c:v>575.68359375</c:v>
                </c:pt>
                <c:pt idx="1181">
                  <c:v>576.171875</c:v>
                </c:pt>
                <c:pt idx="1182">
                  <c:v>576.66015625</c:v>
                </c:pt>
                <c:pt idx="1183">
                  <c:v>577.1484375</c:v>
                </c:pt>
                <c:pt idx="1184">
                  <c:v>577.63671875</c:v>
                </c:pt>
                <c:pt idx="1185">
                  <c:v>578.125</c:v>
                </c:pt>
                <c:pt idx="1186">
                  <c:v>578.61328125</c:v>
                </c:pt>
                <c:pt idx="1187">
                  <c:v>579.1015625</c:v>
                </c:pt>
                <c:pt idx="1188">
                  <c:v>579.58984375</c:v>
                </c:pt>
                <c:pt idx="1189">
                  <c:v>580.078125</c:v>
                </c:pt>
                <c:pt idx="1190">
                  <c:v>580.56640625</c:v>
                </c:pt>
                <c:pt idx="1191">
                  <c:v>581.0546875</c:v>
                </c:pt>
                <c:pt idx="1192">
                  <c:v>581.54296875</c:v>
                </c:pt>
                <c:pt idx="1193">
                  <c:v>582.03125</c:v>
                </c:pt>
                <c:pt idx="1194">
                  <c:v>582.51953125</c:v>
                </c:pt>
                <c:pt idx="1195">
                  <c:v>583.0078125</c:v>
                </c:pt>
                <c:pt idx="1196">
                  <c:v>583.49609375</c:v>
                </c:pt>
                <c:pt idx="1197">
                  <c:v>583.984375</c:v>
                </c:pt>
                <c:pt idx="1198">
                  <c:v>584.47265625</c:v>
                </c:pt>
                <c:pt idx="1199">
                  <c:v>584.9609375</c:v>
                </c:pt>
                <c:pt idx="1200">
                  <c:v>585.44921875</c:v>
                </c:pt>
                <c:pt idx="1201">
                  <c:v>585.9375</c:v>
                </c:pt>
                <c:pt idx="1202">
                  <c:v>586.42578125</c:v>
                </c:pt>
                <c:pt idx="1203">
                  <c:v>586.9140625</c:v>
                </c:pt>
                <c:pt idx="1204">
                  <c:v>587.40234375</c:v>
                </c:pt>
                <c:pt idx="1205">
                  <c:v>587.890625</c:v>
                </c:pt>
                <c:pt idx="1206">
                  <c:v>588.37890625</c:v>
                </c:pt>
                <c:pt idx="1207">
                  <c:v>588.8671875</c:v>
                </c:pt>
                <c:pt idx="1208">
                  <c:v>589.35546875</c:v>
                </c:pt>
                <c:pt idx="1209">
                  <c:v>589.84375</c:v>
                </c:pt>
                <c:pt idx="1210">
                  <c:v>590.33203125</c:v>
                </c:pt>
                <c:pt idx="1211">
                  <c:v>590.8203125</c:v>
                </c:pt>
                <c:pt idx="1212">
                  <c:v>591.30859375</c:v>
                </c:pt>
                <c:pt idx="1213">
                  <c:v>591.796875</c:v>
                </c:pt>
                <c:pt idx="1214">
                  <c:v>592.28515625</c:v>
                </c:pt>
                <c:pt idx="1215">
                  <c:v>592.7734375</c:v>
                </c:pt>
                <c:pt idx="1216">
                  <c:v>593.26171875</c:v>
                </c:pt>
                <c:pt idx="1217">
                  <c:v>593.75</c:v>
                </c:pt>
                <c:pt idx="1218">
                  <c:v>594.23828125</c:v>
                </c:pt>
                <c:pt idx="1219">
                  <c:v>594.7265625</c:v>
                </c:pt>
                <c:pt idx="1220">
                  <c:v>595.21484375</c:v>
                </c:pt>
                <c:pt idx="1221">
                  <c:v>595.703125</c:v>
                </c:pt>
                <c:pt idx="1222">
                  <c:v>596.19140625</c:v>
                </c:pt>
                <c:pt idx="1223">
                  <c:v>596.6796875</c:v>
                </c:pt>
                <c:pt idx="1224">
                  <c:v>597.16796875</c:v>
                </c:pt>
                <c:pt idx="1225">
                  <c:v>597.65625</c:v>
                </c:pt>
                <c:pt idx="1226">
                  <c:v>598.14453125</c:v>
                </c:pt>
                <c:pt idx="1227">
                  <c:v>598.6328125</c:v>
                </c:pt>
                <c:pt idx="1228">
                  <c:v>599.12109375</c:v>
                </c:pt>
                <c:pt idx="1229">
                  <c:v>599.609375</c:v>
                </c:pt>
                <c:pt idx="1230">
                  <c:v>600.09765625</c:v>
                </c:pt>
                <c:pt idx="1231">
                  <c:v>600.5859375</c:v>
                </c:pt>
                <c:pt idx="1232">
                  <c:v>601.07421875</c:v>
                </c:pt>
                <c:pt idx="1233">
                  <c:v>601.5625</c:v>
                </c:pt>
                <c:pt idx="1234">
                  <c:v>602.05078125</c:v>
                </c:pt>
                <c:pt idx="1235">
                  <c:v>602.5390625</c:v>
                </c:pt>
                <c:pt idx="1236">
                  <c:v>603.02734375</c:v>
                </c:pt>
                <c:pt idx="1237">
                  <c:v>603.515625</c:v>
                </c:pt>
                <c:pt idx="1238">
                  <c:v>604.00390625</c:v>
                </c:pt>
                <c:pt idx="1239">
                  <c:v>604.4921875</c:v>
                </c:pt>
                <c:pt idx="1240">
                  <c:v>604.98046875</c:v>
                </c:pt>
                <c:pt idx="1241">
                  <c:v>605.46875</c:v>
                </c:pt>
                <c:pt idx="1242">
                  <c:v>605.95703125</c:v>
                </c:pt>
                <c:pt idx="1243">
                  <c:v>606.4453125</c:v>
                </c:pt>
                <c:pt idx="1244">
                  <c:v>606.93359375</c:v>
                </c:pt>
                <c:pt idx="1245">
                  <c:v>607.421875</c:v>
                </c:pt>
                <c:pt idx="1246">
                  <c:v>607.91015625</c:v>
                </c:pt>
                <c:pt idx="1247">
                  <c:v>608.3984375</c:v>
                </c:pt>
                <c:pt idx="1248">
                  <c:v>608.88671875</c:v>
                </c:pt>
                <c:pt idx="1249">
                  <c:v>609.375</c:v>
                </c:pt>
                <c:pt idx="1250">
                  <c:v>609.86328125</c:v>
                </c:pt>
                <c:pt idx="1251">
                  <c:v>610.3515625</c:v>
                </c:pt>
                <c:pt idx="1252">
                  <c:v>610.83984375</c:v>
                </c:pt>
                <c:pt idx="1253">
                  <c:v>611.328125</c:v>
                </c:pt>
                <c:pt idx="1254">
                  <c:v>611.81640625</c:v>
                </c:pt>
                <c:pt idx="1255">
                  <c:v>612.3046875</c:v>
                </c:pt>
                <c:pt idx="1256">
                  <c:v>612.79296875</c:v>
                </c:pt>
                <c:pt idx="1257">
                  <c:v>613.28125</c:v>
                </c:pt>
                <c:pt idx="1258">
                  <c:v>613.76953125</c:v>
                </c:pt>
                <c:pt idx="1259">
                  <c:v>614.2578125</c:v>
                </c:pt>
                <c:pt idx="1260">
                  <c:v>614.74609375</c:v>
                </c:pt>
                <c:pt idx="1261">
                  <c:v>615.234375</c:v>
                </c:pt>
                <c:pt idx="1262">
                  <c:v>615.72265625</c:v>
                </c:pt>
                <c:pt idx="1263">
                  <c:v>616.2109375</c:v>
                </c:pt>
                <c:pt idx="1264">
                  <c:v>616.69921875</c:v>
                </c:pt>
                <c:pt idx="1265">
                  <c:v>617.1875</c:v>
                </c:pt>
                <c:pt idx="1266">
                  <c:v>617.67578125</c:v>
                </c:pt>
                <c:pt idx="1267">
                  <c:v>618.1640625</c:v>
                </c:pt>
                <c:pt idx="1268">
                  <c:v>618.65234375</c:v>
                </c:pt>
                <c:pt idx="1269">
                  <c:v>619.140625</c:v>
                </c:pt>
                <c:pt idx="1270">
                  <c:v>619.62890625</c:v>
                </c:pt>
                <c:pt idx="1271">
                  <c:v>620.1171875</c:v>
                </c:pt>
                <c:pt idx="1272">
                  <c:v>620.60546875</c:v>
                </c:pt>
                <c:pt idx="1273">
                  <c:v>621.09375</c:v>
                </c:pt>
                <c:pt idx="1274">
                  <c:v>621.58203125</c:v>
                </c:pt>
                <c:pt idx="1275">
                  <c:v>622.0703125</c:v>
                </c:pt>
                <c:pt idx="1276">
                  <c:v>622.55859375</c:v>
                </c:pt>
                <c:pt idx="1277">
                  <c:v>623.046875</c:v>
                </c:pt>
                <c:pt idx="1278">
                  <c:v>623.53515625</c:v>
                </c:pt>
                <c:pt idx="1279">
                  <c:v>624.0234375</c:v>
                </c:pt>
                <c:pt idx="1280">
                  <c:v>624.51171875</c:v>
                </c:pt>
                <c:pt idx="1281">
                  <c:v>625</c:v>
                </c:pt>
                <c:pt idx="1282">
                  <c:v>625.48828125</c:v>
                </c:pt>
                <c:pt idx="1283">
                  <c:v>625.9765625</c:v>
                </c:pt>
                <c:pt idx="1284">
                  <c:v>626.46484375</c:v>
                </c:pt>
                <c:pt idx="1285">
                  <c:v>626.953125</c:v>
                </c:pt>
                <c:pt idx="1286">
                  <c:v>627.44140625</c:v>
                </c:pt>
                <c:pt idx="1287">
                  <c:v>627.9296875</c:v>
                </c:pt>
                <c:pt idx="1288">
                  <c:v>628.41796875</c:v>
                </c:pt>
                <c:pt idx="1289">
                  <c:v>628.90625</c:v>
                </c:pt>
                <c:pt idx="1290">
                  <c:v>629.39453125</c:v>
                </c:pt>
                <c:pt idx="1291">
                  <c:v>629.8828125</c:v>
                </c:pt>
                <c:pt idx="1292">
                  <c:v>630.37109375</c:v>
                </c:pt>
                <c:pt idx="1293">
                  <c:v>630.859375</c:v>
                </c:pt>
                <c:pt idx="1294">
                  <c:v>631.34765625</c:v>
                </c:pt>
                <c:pt idx="1295">
                  <c:v>631.8359375</c:v>
                </c:pt>
                <c:pt idx="1296">
                  <c:v>632.32421875</c:v>
                </c:pt>
                <c:pt idx="1297">
                  <c:v>632.8125</c:v>
                </c:pt>
                <c:pt idx="1298">
                  <c:v>633.30078125</c:v>
                </c:pt>
                <c:pt idx="1299">
                  <c:v>633.7890625</c:v>
                </c:pt>
                <c:pt idx="1300">
                  <c:v>634.27734375</c:v>
                </c:pt>
                <c:pt idx="1301">
                  <c:v>634.765625</c:v>
                </c:pt>
                <c:pt idx="1302">
                  <c:v>635.25390625</c:v>
                </c:pt>
                <c:pt idx="1303">
                  <c:v>635.7421875</c:v>
                </c:pt>
                <c:pt idx="1304">
                  <c:v>636.23046875</c:v>
                </c:pt>
                <c:pt idx="1305">
                  <c:v>636.71875</c:v>
                </c:pt>
                <c:pt idx="1306">
                  <c:v>637.20703125</c:v>
                </c:pt>
                <c:pt idx="1307">
                  <c:v>637.6953125</c:v>
                </c:pt>
                <c:pt idx="1308">
                  <c:v>638.18359375</c:v>
                </c:pt>
                <c:pt idx="1309">
                  <c:v>638.671875</c:v>
                </c:pt>
                <c:pt idx="1310">
                  <c:v>639.16015625</c:v>
                </c:pt>
                <c:pt idx="1311">
                  <c:v>639.6484375</c:v>
                </c:pt>
                <c:pt idx="1312">
                  <c:v>640.13671875</c:v>
                </c:pt>
                <c:pt idx="1313">
                  <c:v>640.625</c:v>
                </c:pt>
                <c:pt idx="1314">
                  <c:v>641.11328125</c:v>
                </c:pt>
                <c:pt idx="1315">
                  <c:v>641.6015625</c:v>
                </c:pt>
                <c:pt idx="1316">
                  <c:v>642.08984375</c:v>
                </c:pt>
                <c:pt idx="1317">
                  <c:v>642.578125</c:v>
                </c:pt>
                <c:pt idx="1318">
                  <c:v>643.06640625</c:v>
                </c:pt>
                <c:pt idx="1319">
                  <c:v>643.5546875</c:v>
                </c:pt>
                <c:pt idx="1320">
                  <c:v>644.04296875</c:v>
                </c:pt>
                <c:pt idx="1321">
                  <c:v>644.53125</c:v>
                </c:pt>
                <c:pt idx="1322">
                  <c:v>645.01953125</c:v>
                </c:pt>
                <c:pt idx="1323">
                  <c:v>645.5078125</c:v>
                </c:pt>
                <c:pt idx="1324">
                  <c:v>645.99609375</c:v>
                </c:pt>
                <c:pt idx="1325">
                  <c:v>646.484375</c:v>
                </c:pt>
                <c:pt idx="1326">
                  <c:v>646.97265625</c:v>
                </c:pt>
                <c:pt idx="1327">
                  <c:v>647.4609375</c:v>
                </c:pt>
                <c:pt idx="1328">
                  <c:v>647.94921875</c:v>
                </c:pt>
                <c:pt idx="1329">
                  <c:v>648.4375</c:v>
                </c:pt>
                <c:pt idx="1330">
                  <c:v>648.92578125</c:v>
                </c:pt>
                <c:pt idx="1331">
                  <c:v>649.4140625</c:v>
                </c:pt>
                <c:pt idx="1332">
                  <c:v>649.90234375</c:v>
                </c:pt>
                <c:pt idx="1333">
                  <c:v>650.390625</c:v>
                </c:pt>
                <c:pt idx="1334">
                  <c:v>650.87890625</c:v>
                </c:pt>
                <c:pt idx="1335">
                  <c:v>651.3671875</c:v>
                </c:pt>
                <c:pt idx="1336">
                  <c:v>651.85546875</c:v>
                </c:pt>
                <c:pt idx="1337">
                  <c:v>652.34375</c:v>
                </c:pt>
                <c:pt idx="1338">
                  <c:v>652.83203125</c:v>
                </c:pt>
                <c:pt idx="1339">
                  <c:v>653.3203125</c:v>
                </c:pt>
                <c:pt idx="1340">
                  <c:v>653.80859375</c:v>
                </c:pt>
                <c:pt idx="1341">
                  <c:v>654.296875</c:v>
                </c:pt>
                <c:pt idx="1342">
                  <c:v>654.78515625</c:v>
                </c:pt>
                <c:pt idx="1343">
                  <c:v>655.2734375</c:v>
                </c:pt>
                <c:pt idx="1344">
                  <c:v>655.76171875</c:v>
                </c:pt>
                <c:pt idx="1345">
                  <c:v>656.25</c:v>
                </c:pt>
                <c:pt idx="1346">
                  <c:v>656.73828125</c:v>
                </c:pt>
                <c:pt idx="1347">
                  <c:v>657.2265625</c:v>
                </c:pt>
                <c:pt idx="1348">
                  <c:v>657.71484375</c:v>
                </c:pt>
                <c:pt idx="1349">
                  <c:v>658.203125</c:v>
                </c:pt>
                <c:pt idx="1350">
                  <c:v>658.69140625</c:v>
                </c:pt>
                <c:pt idx="1351">
                  <c:v>659.1796875</c:v>
                </c:pt>
                <c:pt idx="1352">
                  <c:v>659.66796875</c:v>
                </c:pt>
                <c:pt idx="1353">
                  <c:v>660.15625</c:v>
                </c:pt>
                <c:pt idx="1354">
                  <c:v>660.64453125</c:v>
                </c:pt>
                <c:pt idx="1355">
                  <c:v>661.1328125</c:v>
                </c:pt>
                <c:pt idx="1356">
                  <c:v>661.62109375</c:v>
                </c:pt>
                <c:pt idx="1357">
                  <c:v>662.109375</c:v>
                </c:pt>
                <c:pt idx="1358">
                  <c:v>662.59765625</c:v>
                </c:pt>
                <c:pt idx="1359">
                  <c:v>663.0859375</c:v>
                </c:pt>
                <c:pt idx="1360">
                  <c:v>663.57421875</c:v>
                </c:pt>
                <c:pt idx="1361">
                  <c:v>664.0625</c:v>
                </c:pt>
                <c:pt idx="1362">
                  <c:v>664.55078125</c:v>
                </c:pt>
                <c:pt idx="1363">
                  <c:v>665.0390625</c:v>
                </c:pt>
                <c:pt idx="1364">
                  <c:v>665.52734375</c:v>
                </c:pt>
                <c:pt idx="1365">
                  <c:v>666.015625</c:v>
                </c:pt>
                <c:pt idx="1366">
                  <c:v>666.50390625</c:v>
                </c:pt>
                <c:pt idx="1367">
                  <c:v>666.9921875</c:v>
                </c:pt>
                <c:pt idx="1368">
                  <c:v>667.48046875</c:v>
                </c:pt>
                <c:pt idx="1369">
                  <c:v>667.96875</c:v>
                </c:pt>
                <c:pt idx="1370">
                  <c:v>668.45703125</c:v>
                </c:pt>
                <c:pt idx="1371">
                  <c:v>668.9453125</c:v>
                </c:pt>
                <c:pt idx="1372">
                  <c:v>669.43359375</c:v>
                </c:pt>
                <c:pt idx="1373">
                  <c:v>669.921875</c:v>
                </c:pt>
                <c:pt idx="1374">
                  <c:v>670.41015625</c:v>
                </c:pt>
                <c:pt idx="1375">
                  <c:v>670.8984375</c:v>
                </c:pt>
                <c:pt idx="1376">
                  <c:v>671.38671875</c:v>
                </c:pt>
                <c:pt idx="1377">
                  <c:v>671.875</c:v>
                </c:pt>
                <c:pt idx="1378">
                  <c:v>672.36328125</c:v>
                </c:pt>
                <c:pt idx="1379">
                  <c:v>672.8515625</c:v>
                </c:pt>
                <c:pt idx="1380">
                  <c:v>673.33984375</c:v>
                </c:pt>
                <c:pt idx="1381">
                  <c:v>673.828125</c:v>
                </c:pt>
                <c:pt idx="1382">
                  <c:v>674.31640625</c:v>
                </c:pt>
                <c:pt idx="1383">
                  <c:v>674.8046875</c:v>
                </c:pt>
                <c:pt idx="1384">
                  <c:v>675.29296875</c:v>
                </c:pt>
                <c:pt idx="1385">
                  <c:v>675.78125</c:v>
                </c:pt>
                <c:pt idx="1386">
                  <c:v>676.26953125</c:v>
                </c:pt>
                <c:pt idx="1387">
                  <c:v>676.7578125</c:v>
                </c:pt>
                <c:pt idx="1388">
                  <c:v>677.24609375</c:v>
                </c:pt>
                <c:pt idx="1389">
                  <c:v>677.734375</c:v>
                </c:pt>
                <c:pt idx="1390">
                  <c:v>678.22265625</c:v>
                </c:pt>
                <c:pt idx="1391">
                  <c:v>678.7109375</c:v>
                </c:pt>
                <c:pt idx="1392">
                  <c:v>679.19921875</c:v>
                </c:pt>
                <c:pt idx="1393">
                  <c:v>679.6875</c:v>
                </c:pt>
                <c:pt idx="1394">
                  <c:v>680.17578125</c:v>
                </c:pt>
                <c:pt idx="1395">
                  <c:v>680.6640625</c:v>
                </c:pt>
                <c:pt idx="1396">
                  <c:v>681.15234375</c:v>
                </c:pt>
                <c:pt idx="1397">
                  <c:v>681.640625</c:v>
                </c:pt>
                <c:pt idx="1398">
                  <c:v>682.12890625</c:v>
                </c:pt>
                <c:pt idx="1399">
                  <c:v>682.6171875</c:v>
                </c:pt>
                <c:pt idx="1400">
                  <c:v>683.10546875</c:v>
                </c:pt>
                <c:pt idx="1401">
                  <c:v>683.59375</c:v>
                </c:pt>
                <c:pt idx="1402">
                  <c:v>684.08203125</c:v>
                </c:pt>
                <c:pt idx="1403">
                  <c:v>684.5703125</c:v>
                </c:pt>
                <c:pt idx="1404">
                  <c:v>685.05859375</c:v>
                </c:pt>
                <c:pt idx="1405">
                  <c:v>685.546875</c:v>
                </c:pt>
                <c:pt idx="1406">
                  <c:v>686.03515625</c:v>
                </c:pt>
                <c:pt idx="1407">
                  <c:v>686.5234375</c:v>
                </c:pt>
                <c:pt idx="1408">
                  <c:v>687.01171875</c:v>
                </c:pt>
                <c:pt idx="1409">
                  <c:v>687.5</c:v>
                </c:pt>
                <c:pt idx="1410">
                  <c:v>687.98828125</c:v>
                </c:pt>
                <c:pt idx="1411">
                  <c:v>688.4765625</c:v>
                </c:pt>
                <c:pt idx="1412">
                  <c:v>688.96484375</c:v>
                </c:pt>
                <c:pt idx="1413">
                  <c:v>689.453125</c:v>
                </c:pt>
                <c:pt idx="1414">
                  <c:v>689.94140625</c:v>
                </c:pt>
                <c:pt idx="1415">
                  <c:v>690.4296875</c:v>
                </c:pt>
                <c:pt idx="1416">
                  <c:v>690.91796875</c:v>
                </c:pt>
                <c:pt idx="1417">
                  <c:v>691.40625</c:v>
                </c:pt>
                <c:pt idx="1418">
                  <c:v>691.89453125</c:v>
                </c:pt>
                <c:pt idx="1419">
                  <c:v>692.3828125</c:v>
                </c:pt>
                <c:pt idx="1420">
                  <c:v>692.87109375</c:v>
                </c:pt>
                <c:pt idx="1421">
                  <c:v>693.359375</c:v>
                </c:pt>
                <c:pt idx="1422">
                  <c:v>693.84765625</c:v>
                </c:pt>
                <c:pt idx="1423">
                  <c:v>694.3359375</c:v>
                </c:pt>
                <c:pt idx="1424">
                  <c:v>694.82421875</c:v>
                </c:pt>
                <c:pt idx="1425">
                  <c:v>695.3125</c:v>
                </c:pt>
                <c:pt idx="1426">
                  <c:v>695.80078125</c:v>
                </c:pt>
                <c:pt idx="1427">
                  <c:v>696.2890625</c:v>
                </c:pt>
                <c:pt idx="1428">
                  <c:v>696.77734375</c:v>
                </c:pt>
                <c:pt idx="1429">
                  <c:v>697.265625</c:v>
                </c:pt>
                <c:pt idx="1430">
                  <c:v>697.75390625</c:v>
                </c:pt>
                <c:pt idx="1431">
                  <c:v>698.2421875</c:v>
                </c:pt>
                <c:pt idx="1432">
                  <c:v>698.73046875</c:v>
                </c:pt>
                <c:pt idx="1433">
                  <c:v>699.21875</c:v>
                </c:pt>
                <c:pt idx="1434">
                  <c:v>699.70703125</c:v>
                </c:pt>
                <c:pt idx="1435">
                  <c:v>700.1953125</c:v>
                </c:pt>
              </c:numCache>
            </c:numRef>
          </c:cat>
          <c:val>
            <c:numRef>
              <c:f>'Morning (fasting session)'!$A$2:$A$1436</c:f>
              <c:numCache>
                <c:formatCode>General</c:formatCode>
                <c:ptCount val="1435"/>
                <c:pt idx="0">
                  <c:v>8.1712187499999995</c:v>
                </c:pt>
                <c:pt idx="1">
                  <c:v>8.0927375000000001</c:v>
                </c:pt>
                <c:pt idx="2">
                  <c:v>7.97458125</c:v>
                </c:pt>
                <c:pt idx="3">
                  <c:v>7.8699624999999997</c:v>
                </c:pt>
                <c:pt idx="4">
                  <c:v>7.5416437500000004</c:v>
                </c:pt>
                <c:pt idx="5">
                  <c:v>7.050437500000001</c:v>
                </c:pt>
                <c:pt idx="6">
                  <c:v>6.5116250000000004</c:v>
                </c:pt>
                <c:pt idx="7">
                  <c:v>5.9936625000000001</c:v>
                </c:pt>
                <c:pt idx="8">
                  <c:v>5.9765125000000001</c:v>
                </c:pt>
                <c:pt idx="9">
                  <c:v>5.9389437499999991</c:v>
                </c:pt>
                <c:pt idx="10">
                  <c:v>5.8857499999999998</c:v>
                </c:pt>
                <c:pt idx="11">
                  <c:v>5.8681562500000002</c:v>
                </c:pt>
                <c:pt idx="12">
                  <c:v>5.4651999999999994</c:v>
                </c:pt>
                <c:pt idx="13">
                  <c:v>5.1514500000000005</c:v>
                </c:pt>
                <c:pt idx="14">
                  <c:v>4.9440124999999995</c:v>
                </c:pt>
                <c:pt idx="15">
                  <c:v>4.74039375</c:v>
                </c:pt>
                <c:pt idx="16">
                  <c:v>4.4526124999999999</c:v>
                </c:pt>
                <c:pt idx="17">
                  <c:v>4.1794375000000006</c:v>
                </c:pt>
                <c:pt idx="18">
                  <c:v>3.9960750000000003</c:v>
                </c:pt>
                <c:pt idx="19">
                  <c:v>3.9035687500000003</c:v>
                </c:pt>
                <c:pt idx="20">
                  <c:v>3.8666250000000004</c:v>
                </c:pt>
                <c:pt idx="21">
                  <c:v>3.7991249999999996</c:v>
                </c:pt>
                <c:pt idx="22">
                  <c:v>3.6757687500000005</c:v>
                </c:pt>
                <c:pt idx="23">
                  <c:v>3.5734312500000001</c:v>
                </c:pt>
                <c:pt idx="24">
                  <c:v>3.5124437499999996</c:v>
                </c:pt>
                <c:pt idx="25">
                  <c:v>3.4172124999999998</c:v>
                </c:pt>
                <c:pt idx="26">
                  <c:v>3.2997874999999999</c:v>
                </c:pt>
                <c:pt idx="27">
                  <c:v>3.2178249999999999</c:v>
                </c:pt>
                <c:pt idx="28">
                  <c:v>3.2439375000000004</c:v>
                </c:pt>
                <c:pt idx="29">
                  <c:v>3.3376125000000001</c:v>
                </c:pt>
                <c:pt idx="30">
                  <c:v>3.3715812500000002</c:v>
                </c:pt>
                <c:pt idx="31">
                  <c:v>3.3296375</c:v>
                </c:pt>
                <c:pt idx="32">
                  <c:v>3.2220562500000001</c:v>
                </c:pt>
                <c:pt idx="33">
                  <c:v>3.1671749999999999</c:v>
                </c:pt>
                <c:pt idx="34">
                  <c:v>3.2360562499999999</c:v>
                </c:pt>
                <c:pt idx="35">
                  <c:v>3.3693624999999998</c:v>
                </c:pt>
                <c:pt idx="36">
                  <c:v>3.4510375</c:v>
                </c:pt>
                <c:pt idx="37">
                  <c:v>3.4762437500000001</c:v>
                </c:pt>
                <c:pt idx="38">
                  <c:v>3.4796687500000001</c:v>
                </c:pt>
                <c:pt idx="39">
                  <c:v>3.4704874999999999</c:v>
                </c:pt>
                <c:pt idx="40">
                  <c:v>3.4802437499999996</c:v>
                </c:pt>
                <c:pt idx="41">
                  <c:v>3.5569937500000002</c:v>
                </c:pt>
                <c:pt idx="42">
                  <c:v>3.6598375000000001</c:v>
                </c:pt>
                <c:pt idx="43">
                  <c:v>3.7198062500000004</c:v>
                </c:pt>
                <c:pt idx="44">
                  <c:v>3.7860374999999999</c:v>
                </c:pt>
                <c:pt idx="45">
                  <c:v>3.8400625000000002</c:v>
                </c:pt>
                <c:pt idx="46">
                  <c:v>3.8121937499999996</c:v>
                </c:pt>
                <c:pt idx="47">
                  <c:v>3.7446125000000006</c:v>
                </c:pt>
                <c:pt idx="48">
                  <c:v>3.6632437500000004</c:v>
                </c:pt>
                <c:pt idx="49">
                  <c:v>3.6073062499999997</c:v>
                </c:pt>
                <c:pt idx="50">
                  <c:v>3.6026125000000007</c:v>
                </c:pt>
                <c:pt idx="51">
                  <c:v>3.5936937499999999</c:v>
                </c:pt>
                <c:pt idx="52">
                  <c:v>3.4790812500000001</c:v>
                </c:pt>
                <c:pt idx="53">
                  <c:v>3.2526625</c:v>
                </c:pt>
                <c:pt idx="54">
                  <c:v>3.0144625</c:v>
                </c:pt>
                <c:pt idx="55">
                  <c:v>2.8578375000000005</c:v>
                </c:pt>
                <c:pt idx="56">
                  <c:v>2.7765437500000001</c:v>
                </c:pt>
                <c:pt idx="57">
                  <c:v>2.6885562499999995</c:v>
                </c:pt>
                <c:pt idx="58">
                  <c:v>2.5294687499999999</c:v>
                </c:pt>
                <c:pt idx="59">
                  <c:v>2.3439937499999997</c:v>
                </c:pt>
                <c:pt idx="60">
                  <c:v>2.20550625</c:v>
                </c:pt>
                <c:pt idx="61">
                  <c:v>2.0666500000000001</c:v>
                </c:pt>
                <c:pt idx="62">
                  <c:v>1.91500625</c:v>
                </c:pt>
                <c:pt idx="63">
                  <c:v>1.7604875</c:v>
                </c:pt>
                <c:pt idx="64">
                  <c:v>1.6484249999999998</c:v>
                </c:pt>
                <c:pt idx="65">
                  <c:v>1.61090625</c:v>
                </c:pt>
                <c:pt idx="66">
                  <c:v>1.6125124999999998</c:v>
                </c:pt>
                <c:pt idx="67">
                  <c:v>1.6375624999999998</c:v>
                </c:pt>
                <c:pt idx="68">
                  <c:v>1.60653125</c:v>
                </c:pt>
                <c:pt idx="69">
                  <c:v>1.5242</c:v>
                </c:pt>
                <c:pt idx="70">
                  <c:v>1.4642187500000001</c:v>
                </c:pt>
                <c:pt idx="71">
                  <c:v>1.45695</c:v>
                </c:pt>
                <c:pt idx="72">
                  <c:v>1.4493437499999997</c:v>
                </c:pt>
                <c:pt idx="73">
                  <c:v>1.4609312499999998</c:v>
                </c:pt>
                <c:pt idx="74">
                  <c:v>1.55955625</c:v>
                </c:pt>
                <c:pt idx="75">
                  <c:v>1.7291500000000002</c:v>
                </c:pt>
                <c:pt idx="76">
                  <c:v>1.9071124999999998</c:v>
                </c:pt>
                <c:pt idx="77">
                  <c:v>2.08795625</c:v>
                </c:pt>
                <c:pt idx="78">
                  <c:v>2.2875812500000001</c:v>
                </c:pt>
                <c:pt idx="79">
                  <c:v>2.4972375000000002</c:v>
                </c:pt>
                <c:pt idx="80">
                  <c:v>2.7213625000000001</c:v>
                </c:pt>
                <c:pt idx="81">
                  <c:v>2.9910437499999993</c:v>
                </c:pt>
                <c:pt idx="82">
                  <c:v>3.3140937500000001</c:v>
                </c:pt>
                <c:pt idx="83">
                  <c:v>3.6612062499999998</c:v>
                </c:pt>
                <c:pt idx="84">
                  <c:v>3.9487625000000008</c:v>
                </c:pt>
                <c:pt idx="85">
                  <c:v>4.1581812500000002</c:v>
                </c:pt>
                <c:pt idx="86">
                  <c:v>4.2954187499999996</c:v>
                </c:pt>
                <c:pt idx="87">
                  <c:v>4.3784062500000003</c:v>
                </c:pt>
                <c:pt idx="88">
                  <c:v>4.4376750000000005</c:v>
                </c:pt>
                <c:pt idx="89">
                  <c:v>4.4883750000000004</c:v>
                </c:pt>
                <c:pt idx="90">
                  <c:v>4.5577874999999999</c:v>
                </c:pt>
                <c:pt idx="91">
                  <c:v>4.6485937499999999</c:v>
                </c:pt>
                <c:pt idx="92">
                  <c:v>4.7509625</c:v>
                </c:pt>
                <c:pt idx="93">
                  <c:v>4.8006687499999998</c:v>
                </c:pt>
                <c:pt idx="94">
                  <c:v>4.7885062499999993</c:v>
                </c:pt>
                <c:pt idx="95">
                  <c:v>4.7447874999999993</c:v>
                </c:pt>
                <c:pt idx="96">
                  <c:v>4.6897000000000002</c:v>
                </c:pt>
                <c:pt idx="97">
                  <c:v>4.6696562500000001</c:v>
                </c:pt>
                <c:pt idx="98">
                  <c:v>4.6537499999999987</c:v>
                </c:pt>
                <c:pt idx="99">
                  <c:v>4.6354875000000009</c:v>
                </c:pt>
                <c:pt idx="100">
                  <c:v>4.6559562499999991</c:v>
                </c:pt>
                <c:pt idx="101">
                  <c:v>4.6338749999999997</c:v>
                </c:pt>
                <c:pt idx="102">
                  <c:v>4.5036062499999998</c:v>
                </c:pt>
                <c:pt idx="103">
                  <c:v>4.3199687500000001</c:v>
                </c:pt>
                <c:pt idx="104">
                  <c:v>4.1654499999999999</c:v>
                </c:pt>
                <c:pt idx="105">
                  <c:v>4.1393187500000002</c:v>
                </c:pt>
                <c:pt idx="106">
                  <c:v>4.2864500000000003</c:v>
                </c:pt>
                <c:pt idx="107">
                  <c:v>4.5302375000000001</c:v>
                </c:pt>
                <c:pt idx="108">
                  <c:v>4.7603062500000002</c:v>
                </c:pt>
                <c:pt idx="109">
                  <c:v>4.9062249999999992</c:v>
                </c:pt>
                <c:pt idx="110">
                  <c:v>5.0036749999999994</c:v>
                </c:pt>
                <c:pt idx="111">
                  <c:v>5.1146062500000005</c:v>
                </c:pt>
                <c:pt idx="112">
                  <c:v>5.2365562499999996</c:v>
                </c:pt>
                <c:pt idx="113">
                  <c:v>5.3269374999999997</c:v>
                </c:pt>
                <c:pt idx="114">
                  <c:v>5.3762749999999997</c:v>
                </c:pt>
                <c:pt idx="115">
                  <c:v>5.3876250000000008</c:v>
                </c:pt>
                <c:pt idx="116">
                  <c:v>5.3985562500000004</c:v>
                </c:pt>
                <c:pt idx="117">
                  <c:v>5.3852187499999999</c:v>
                </c:pt>
                <c:pt idx="118">
                  <c:v>5.275868749999999</c:v>
                </c:pt>
                <c:pt idx="119">
                  <c:v>5.06488125</c:v>
                </c:pt>
                <c:pt idx="120">
                  <c:v>4.8187875000000009</c:v>
                </c:pt>
                <c:pt idx="121">
                  <c:v>4.5811187499999999</c:v>
                </c:pt>
                <c:pt idx="122">
                  <c:v>4.3565187500000002</c:v>
                </c:pt>
                <c:pt idx="123">
                  <c:v>4.1848562500000002</c:v>
                </c:pt>
                <c:pt idx="124">
                  <c:v>4.1058500000000002</c:v>
                </c:pt>
                <c:pt idx="125">
                  <c:v>4.1194312499999999</c:v>
                </c:pt>
                <c:pt idx="126">
                  <c:v>4.2125562500000004</c:v>
                </c:pt>
                <c:pt idx="127">
                  <c:v>4.3064749999999998</c:v>
                </c:pt>
                <c:pt idx="128">
                  <c:v>4.3047062500000006</c:v>
                </c:pt>
                <c:pt idx="129">
                  <c:v>4.1403062500000001</c:v>
                </c:pt>
                <c:pt idx="130">
                  <c:v>3.9059499999999998</c:v>
                </c:pt>
                <c:pt idx="131">
                  <c:v>3.70834375</c:v>
                </c:pt>
                <c:pt idx="132">
                  <c:v>3.61005625</c:v>
                </c:pt>
                <c:pt idx="133">
                  <c:v>3.5530124999999999</c:v>
                </c:pt>
                <c:pt idx="134">
                  <c:v>3.4635437500000004</c:v>
                </c:pt>
                <c:pt idx="135">
                  <c:v>3.402825</c:v>
                </c:pt>
                <c:pt idx="136">
                  <c:v>3.3617625000000002</c:v>
                </c:pt>
                <c:pt idx="137">
                  <c:v>3.3628062500000002</c:v>
                </c:pt>
                <c:pt idx="138">
                  <c:v>3.4484624999999998</c:v>
                </c:pt>
                <c:pt idx="139">
                  <c:v>3.59003125</c:v>
                </c:pt>
                <c:pt idx="140">
                  <c:v>3.6730874999999998</c:v>
                </c:pt>
                <c:pt idx="141">
                  <c:v>3.6334125000000004</c:v>
                </c:pt>
                <c:pt idx="142">
                  <c:v>3.4905875000000002</c:v>
                </c:pt>
                <c:pt idx="143">
                  <c:v>3.3097500000000002</c:v>
                </c:pt>
                <c:pt idx="144">
                  <c:v>3.1552937500000002</c:v>
                </c:pt>
                <c:pt idx="145">
                  <c:v>3.0606874999999998</c:v>
                </c:pt>
                <c:pt idx="146">
                  <c:v>3.0598187500000003</c:v>
                </c:pt>
                <c:pt idx="147">
                  <c:v>3.1150500000000001</c:v>
                </c:pt>
                <c:pt idx="148">
                  <c:v>3.1755499999999999</c:v>
                </c:pt>
                <c:pt idx="149">
                  <c:v>3.2212687500000001</c:v>
                </c:pt>
                <c:pt idx="150">
                  <c:v>3.3127750000000002</c:v>
                </c:pt>
                <c:pt idx="151">
                  <c:v>3.5284624999999998</c:v>
                </c:pt>
                <c:pt idx="152">
                  <c:v>3.8507250000000002</c:v>
                </c:pt>
                <c:pt idx="153">
                  <c:v>4.1146562500000003</c:v>
                </c:pt>
                <c:pt idx="154">
                  <c:v>4.2176437500000006</c:v>
                </c:pt>
                <c:pt idx="155">
                  <c:v>4.2102124999999999</c:v>
                </c:pt>
                <c:pt idx="156">
                  <c:v>4.2092812500000001</c:v>
                </c:pt>
                <c:pt idx="157">
                  <c:v>4.2936500000000004</c:v>
                </c:pt>
                <c:pt idx="158">
                  <c:v>4.3977937499999999</c:v>
                </c:pt>
                <c:pt idx="159">
                  <c:v>4.4985687499999996</c:v>
                </c:pt>
                <c:pt idx="160">
                  <c:v>4.5850124999999995</c:v>
                </c:pt>
                <c:pt idx="161">
                  <c:v>4.6240187499999994</c:v>
                </c:pt>
                <c:pt idx="162">
                  <c:v>4.6380937500000012</c:v>
                </c:pt>
                <c:pt idx="163">
                  <c:v>4.640012500000001</c:v>
                </c:pt>
                <c:pt idx="164">
                  <c:v>4.5852687499999991</c:v>
                </c:pt>
                <c:pt idx="165">
                  <c:v>4.5206249999999999</c:v>
                </c:pt>
                <c:pt idx="166">
                  <c:v>4.5156000000000001</c:v>
                </c:pt>
                <c:pt idx="167">
                  <c:v>4.5671125000000004</c:v>
                </c:pt>
                <c:pt idx="168">
                  <c:v>4.6070624999999996</c:v>
                </c:pt>
                <c:pt idx="169">
                  <c:v>4.5576500000000006</c:v>
                </c:pt>
                <c:pt idx="170">
                  <c:v>4.4156437500000001</c:v>
                </c:pt>
                <c:pt idx="171">
                  <c:v>4.2672999999999996</c:v>
                </c:pt>
                <c:pt idx="172">
                  <c:v>4.204112499999999</c:v>
                </c:pt>
                <c:pt idx="173">
                  <c:v>4.1949812499999997</c:v>
                </c:pt>
                <c:pt idx="174">
                  <c:v>4.1187812500000005</c:v>
                </c:pt>
                <c:pt idx="175">
                  <c:v>3.9496937500000002</c:v>
                </c:pt>
                <c:pt idx="176">
                  <c:v>3.7816312499999998</c:v>
                </c:pt>
                <c:pt idx="177">
                  <c:v>3.6820062499999997</c:v>
                </c:pt>
                <c:pt idx="178">
                  <c:v>3.6757812500000004</c:v>
                </c:pt>
                <c:pt idx="179">
                  <c:v>3.7424062500000002</c:v>
                </c:pt>
                <c:pt idx="180">
                  <c:v>3.8372687499999998</c:v>
                </c:pt>
                <c:pt idx="181">
                  <c:v>3.90709375</c:v>
                </c:pt>
                <c:pt idx="182">
                  <c:v>3.9176499999999996</c:v>
                </c:pt>
                <c:pt idx="183">
                  <c:v>3.9628750000000004</c:v>
                </c:pt>
                <c:pt idx="184">
                  <c:v>4.0825375000000008</c:v>
                </c:pt>
                <c:pt idx="185">
                  <c:v>4.2511749999999999</c:v>
                </c:pt>
                <c:pt idx="186">
                  <c:v>4.375431250000001</c:v>
                </c:pt>
                <c:pt idx="187">
                  <c:v>4.42043125</c:v>
                </c:pt>
                <c:pt idx="188">
                  <c:v>4.3932687499999998</c:v>
                </c:pt>
                <c:pt idx="189">
                  <c:v>4.3009874999999997</c:v>
                </c:pt>
                <c:pt idx="190">
                  <c:v>4.1874937500000007</c:v>
                </c:pt>
                <c:pt idx="191">
                  <c:v>4.13404375</c:v>
                </c:pt>
                <c:pt idx="192">
                  <c:v>4.2127187499999996</c:v>
                </c:pt>
                <c:pt idx="193">
                  <c:v>4.3662687499999997</c:v>
                </c:pt>
                <c:pt idx="194">
                  <c:v>4.4245437499999998</c:v>
                </c:pt>
                <c:pt idx="195">
                  <c:v>4.3522499999999997</c:v>
                </c:pt>
                <c:pt idx="196">
                  <c:v>4.1965562500000004</c:v>
                </c:pt>
                <c:pt idx="197">
                  <c:v>4.0072000000000001</c:v>
                </c:pt>
                <c:pt idx="198">
                  <c:v>3.7448999999999999</c:v>
                </c:pt>
                <c:pt idx="199">
                  <c:v>3.4460812499999998</c:v>
                </c:pt>
                <c:pt idx="200">
                  <c:v>3.22514375</c:v>
                </c:pt>
                <c:pt idx="201">
                  <c:v>3.1587437500000002</c:v>
                </c:pt>
                <c:pt idx="202">
                  <c:v>3.2428062500000001</c:v>
                </c:pt>
                <c:pt idx="203">
                  <c:v>3.4105062500000001</c:v>
                </c:pt>
                <c:pt idx="204">
                  <c:v>3.5479750000000001</c:v>
                </c:pt>
                <c:pt idx="205">
                  <c:v>3.5788437499999999</c:v>
                </c:pt>
                <c:pt idx="206">
                  <c:v>3.5055937500000001</c:v>
                </c:pt>
                <c:pt idx="207">
                  <c:v>3.3874062500000002</c:v>
                </c:pt>
                <c:pt idx="208">
                  <c:v>3.3100250000000004</c:v>
                </c:pt>
                <c:pt idx="209">
                  <c:v>3.278143749999999</c:v>
                </c:pt>
                <c:pt idx="210">
                  <c:v>3.2700437500000001</c:v>
                </c:pt>
                <c:pt idx="211">
                  <c:v>3.2686125000000006</c:v>
                </c:pt>
                <c:pt idx="212">
                  <c:v>3.27095</c:v>
                </c:pt>
                <c:pt idx="213">
                  <c:v>3.2774312499999998</c:v>
                </c:pt>
                <c:pt idx="214">
                  <c:v>3.2863625000000001</c:v>
                </c:pt>
                <c:pt idx="215">
                  <c:v>3.3146875000000002</c:v>
                </c:pt>
                <c:pt idx="216">
                  <c:v>3.3330499999999996</c:v>
                </c:pt>
                <c:pt idx="217">
                  <c:v>3.3151562500000002</c:v>
                </c:pt>
                <c:pt idx="218">
                  <c:v>3.2539312499999995</c:v>
                </c:pt>
                <c:pt idx="219">
                  <c:v>3.1720375000000001</c:v>
                </c:pt>
                <c:pt idx="220">
                  <c:v>3.1312937499999993</c:v>
                </c:pt>
                <c:pt idx="221">
                  <c:v>3.1448437499999997</c:v>
                </c:pt>
                <c:pt idx="222">
                  <c:v>3.1460062499999997</c:v>
                </c:pt>
                <c:pt idx="223">
                  <c:v>3.0935000000000001</c:v>
                </c:pt>
                <c:pt idx="224">
                  <c:v>3.0291437500000002</c:v>
                </c:pt>
                <c:pt idx="225">
                  <c:v>2.9820000000000002</c:v>
                </c:pt>
                <c:pt idx="226">
                  <c:v>2.9311125000000002</c:v>
                </c:pt>
                <c:pt idx="227">
                  <c:v>2.7959187499999998</c:v>
                </c:pt>
                <c:pt idx="228">
                  <c:v>2.5647624999999996</c:v>
                </c:pt>
                <c:pt idx="229">
                  <c:v>2.30145</c:v>
                </c:pt>
                <c:pt idx="230">
                  <c:v>2.0861000000000001</c:v>
                </c:pt>
                <c:pt idx="231">
                  <c:v>1.9253312499999997</c:v>
                </c:pt>
                <c:pt idx="232">
                  <c:v>1.8131499999999998</c:v>
                </c:pt>
                <c:pt idx="233">
                  <c:v>1.8177499999999998</c:v>
                </c:pt>
                <c:pt idx="234">
                  <c:v>1.94245</c:v>
                </c:pt>
                <c:pt idx="235">
                  <c:v>2.0912875000000004</c:v>
                </c:pt>
                <c:pt idx="236">
                  <c:v>2.1190000000000002</c:v>
                </c:pt>
                <c:pt idx="237">
                  <c:v>2.0626625000000001</c:v>
                </c:pt>
                <c:pt idx="238">
                  <c:v>2.0028000000000001</c:v>
                </c:pt>
                <c:pt idx="239">
                  <c:v>1.9600124999999997</c:v>
                </c:pt>
                <c:pt idx="240">
                  <c:v>1.9385500000000002</c:v>
                </c:pt>
                <c:pt idx="241">
                  <c:v>1.9791500000000002</c:v>
                </c:pt>
                <c:pt idx="242">
                  <c:v>2.0550187499999999</c:v>
                </c:pt>
                <c:pt idx="243">
                  <c:v>2.1384937499999999</c:v>
                </c:pt>
                <c:pt idx="244">
                  <c:v>2.1956875</c:v>
                </c:pt>
                <c:pt idx="245">
                  <c:v>2.1980500000000003</c:v>
                </c:pt>
                <c:pt idx="246">
                  <c:v>2.1533437500000003</c:v>
                </c:pt>
                <c:pt idx="247">
                  <c:v>2.05803125</c:v>
                </c:pt>
                <c:pt idx="248">
                  <c:v>2.0195624999999997</c:v>
                </c:pt>
                <c:pt idx="249">
                  <c:v>2.1095187500000003</c:v>
                </c:pt>
                <c:pt idx="250">
                  <c:v>2.2767437500000001</c:v>
                </c:pt>
                <c:pt idx="251">
                  <c:v>2.3905499999999997</c:v>
                </c:pt>
                <c:pt idx="252">
                  <c:v>2.3724375000000002</c:v>
                </c:pt>
                <c:pt idx="253">
                  <c:v>2.2656999999999998</c:v>
                </c:pt>
                <c:pt idx="254">
                  <c:v>2.1042312500000007</c:v>
                </c:pt>
                <c:pt idx="255">
                  <c:v>1.94399375</c:v>
                </c:pt>
                <c:pt idx="256">
                  <c:v>1.8494999999999999</c:v>
                </c:pt>
                <c:pt idx="257">
                  <c:v>1.82755</c:v>
                </c:pt>
                <c:pt idx="258">
                  <c:v>1.8564812499999996</c:v>
                </c:pt>
                <c:pt idx="259">
                  <c:v>1.9446187499999996</c:v>
                </c:pt>
                <c:pt idx="260">
                  <c:v>2.1008062499999998</c:v>
                </c:pt>
                <c:pt idx="261">
                  <c:v>2.3322374999999997</c:v>
                </c:pt>
                <c:pt idx="262">
                  <c:v>2.5961875000000001</c:v>
                </c:pt>
                <c:pt idx="263">
                  <c:v>2.7696562500000002</c:v>
                </c:pt>
                <c:pt idx="264">
                  <c:v>2.8315437499999998</c:v>
                </c:pt>
                <c:pt idx="265">
                  <c:v>2.7971000000000004</c:v>
                </c:pt>
                <c:pt idx="266">
                  <c:v>2.70644375</c:v>
                </c:pt>
                <c:pt idx="267">
                  <c:v>2.6888812499999997</c:v>
                </c:pt>
                <c:pt idx="268">
                  <c:v>2.7948000000000004</c:v>
                </c:pt>
                <c:pt idx="269">
                  <c:v>2.9594500000000004</c:v>
                </c:pt>
                <c:pt idx="270">
                  <c:v>3.1276812499999997</c:v>
                </c:pt>
                <c:pt idx="271">
                  <c:v>3.28695</c:v>
                </c:pt>
                <c:pt idx="272">
                  <c:v>3.4710625000000008</c:v>
                </c:pt>
                <c:pt idx="273">
                  <c:v>3.5921812500000003</c:v>
                </c:pt>
                <c:pt idx="274">
                  <c:v>3.5487625</c:v>
                </c:pt>
                <c:pt idx="275">
                  <c:v>3.3806062499999996</c:v>
                </c:pt>
                <c:pt idx="276">
                  <c:v>3.16968125</c:v>
                </c:pt>
                <c:pt idx="277">
                  <c:v>2.9215249999999999</c:v>
                </c:pt>
                <c:pt idx="278">
                  <c:v>2.727875</c:v>
                </c:pt>
                <c:pt idx="279">
                  <c:v>2.6419437499999998</c:v>
                </c:pt>
                <c:pt idx="280">
                  <c:v>2.6420750000000002</c:v>
                </c:pt>
                <c:pt idx="281">
                  <c:v>2.68969375</c:v>
                </c:pt>
                <c:pt idx="282">
                  <c:v>2.7126187499999999</c:v>
                </c:pt>
                <c:pt idx="283">
                  <c:v>2.7088562500000002</c:v>
                </c:pt>
                <c:pt idx="284">
                  <c:v>2.7126749999999995</c:v>
                </c:pt>
                <c:pt idx="285">
                  <c:v>2.6851750000000001</c:v>
                </c:pt>
                <c:pt idx="286">
                  <c:v>2.6598875</c:v>
                </c:pt>
                <c:pt idx="287">
                  <c:v>2.6530999999999998</c:v>
                </c:pt>
                <c:pt idx="288">
                  <c:v>2.6631062500000002</c:v>
                </c:pt>
                <c:pt idx="289">
                  <c:v>2.6696687499999996</c:v>
                </c:pt>
                <c:pt idx="290">
                  <c:v>2.6348562499999999</c:v>
                </c:pt>
                <c:pt idx="291">
                  <c:v>2.5873062500000001</c:v>
                </c:pt>
                <c:pt idx="292">
                  <c:v>2.5239812499999998</c:v>
                </c:pt>
                <c:pt idx="293">
                  <c:v>2.4699312500000001</c:v>
                </c:pt>
                <c:pt idx="294">
                  <c:v>2.4160312500000001</c:v>
                </c:pt>
                <c:pt idx="295">
                  <c:v>2.3982437499999998</c:v>
                </c:pt>
                <c:pt idx="296">
                  <c:v>2.44806875</c:v>
                </c:pt>
                <c:pt idx="297">
                  <c:v>2.5116750000000003</c:v>
                </c:pt>
                <c:pt idx="298">
                  <c:v>2.5571937499999997</c:v>
                </c:pt>
                <c:pt idx="299">
                  <c:v>2.5625437500000001</c:v>
                </c:pt>
                <c:pt idx="300">
                  <c:v>2.5514562499999998</c:v>
                </c:pt>
                <c:pt idx="301">
                  <c:v>2.583825</c:v>
                </c:pt>
                <c:pt idx="302">
                  <c:v>2.6179687499999997</c:v>
                </c:pt>
                <c:pt idx="303">
                  <c:v>2.5958750000000004</c:v>
                </c:pt>
                <c:pt idx="304">
                  <c:v>2.57423125</c:v>
                </c:pt>
                <c:pt idx="305">
                  <c:v>2.5904249999999998</c:v>
                </c:pt>
                <c:pt idx="306">
                  <c:v>2.6193125000000004</c:v>
                </c:pt>
                <c:pt idx="307">
                  <c:v>2.6913625000000003</c:v>
                </c:pt>
                <c:pt idx="308">
                  <c:v>2.7907874999999991</c:v>
                </c:pt>
                <c:pt idx="309">
                  <c:v>2.9106124999999992</c:v>
                </c:pt>
                <c:pt idx="310">
                  <c:v>3.0230125000000001</c:v>
                </c:pt>
                <c:pt idx="311">
                  <c:v>3.0820562500000008</c:v>
                </c:pt>
                <c:pt idx="312">
                  <c:v>3.0516624999999999</c:v>
                </c:pt>
                <c:pt idx="313">
                  <c:v>2.9323749999999995</c:v>
                </c:pt>
                <c:pt idx="314">
                  <c:v>2.7682062500000004</c:v>
                </c:pt>
                <c:pt idx="315">
                  <c:v>2.6032312499999999</c:v>
                </c:pt>
                <c:pt idx="316">
                  <c:v>2.4848874999999997</c:v>
                </c:pt>
                <c:pt idx="317">
                  <c:v>2.4265187500000001</c:v>
                </c:pt>
                <c:pt idx="318">
                  <c:v>2.4611375</c:v>
                </c:pt>
                <c:pt idx="319">
                  <c:v>2.5919062500000001</c:v>
                </c:pt>
                <c:pt idx="320">
                  <c:v>2.7885062500000002</c:v>
                </c:pt>
                <c:pt idx="321">
                  <c:v>2.9711875000000001</c:v>
                </c:pt>
                <c:pt idx="322">
                  <c:v>3.05765625</c:v>
                </c:pt>
                <c:pt idx="323">
                  <c:v>3.0704999999999996</c:v>
                </c:pt>
                <c:pt idx="324">
                  <c:v>3.0515562500000004</c:v>
                </c:pt>
                <c:pt idx="325">
                  <c:v>3.0162312500000001</c:v>
                </c:pt>
                <c:pt idx="326">
                  <c:v>2.9290625000000001</c:v>
                </c:pt>
                <c:pt idx="327">
                  <c:v>2.8324875</c:v>
                </c:pt>
                <c:pt idx="328">
                  <c:v>2.7334562499999997</c:v>
                </c:pt>
                <c:pt idx="329">
                  <c:v>2.6585437500000002</c:v>
                </c:pt>
                <c:pt idx="330">
                  <c:v>2.6505562500000002</c:v>
                </c:pt>
                <c:pt idx="331">
                  <c:v>2.6445375000000002</c:v>
                </c:pt>
                <c:pt idx="332">
                  <c:v>2.5718000000000005</c:v>
                </c:pt>
                <c:pt idx="333">
                  <c:v>2.4615000000000005</c:v>
                </c:pt>
                <c:pt idx="334">
                  <c:v>2.28898125</c:v>
                </c:pt>
                <c:pt idx="335">
                  <c:v>2.0452000000000004</c:v>
                </c:pt>
                <c:pt idx="336">
                  <c:v>1.8372562499999998</c:v>
                </c:pt>
                <c:pt idx="337">
                  <c:v>1.7546937499999999</c:v>
                </c:pt>
                <c:pt idx="338">
                  <c:v>1.7907437500000003</c:v>
                </c:pt>
                <c:pt idx="339">
                  <c:v>1.932375</c:v>
                </c:pt>
                <c:pt idx="340">
                  <c:v>2.1788937500000003</c:v>
                </c:pt>
                <c:pt idx="341">
                  <c:v>2.4186624999999999</c:v>
                </c:pt>
                <c:pt idx="342">
                  <c:v>2.5656499999999998</c:v>
                </c:pt>
                <c:pt idx="343">
                  <c:v>2.62110625</c:v>
                </c:pt>
                <c:pt idx="344">
                  <c:v>2.6195625000000002</c:v>
                </c:pt>
                <c:pt idx="345">
                  <c:v>2.6024937500000003</c:v>
                </c:pt>
                <c:pt idx="346">
                  <c:v>2.5758875000000003</c:v>
                </c:pt>
                <c:pt idx="347">
                  <c:v>2.5620937499999998</c:v>
                </c:pt>
                <c:pt idx="348">
                  <c:v>2.5598937500000001</c:v>
                </c:pt>
                <c:pt idx="349">
                  <c:v>2.5610125000000004</c:v>
                </c:pt>
                <c:pt idx="350">
                  <c:v>2.5861062500000003</c:v>
                </c:pt>
                <c:pt idx="351">
                  <c:v>2.62661875</c:v>
                </c:pt>
                <c:pt idx="352">
                  <c:v>2.68530625</c:v>
                </c:pt>
                <c:pt idx="353">
                  <c:v>2.7421249999999997</c:v>
                </c:pt>
                <c:pt idx="354">
                  <c:v>2.7110062500000001</c:v>
                </c:pt>
                <c:pt idx="355">
                  <c:v>2.61558125</c:v>
                </c:pt>
                <c:pt idx="356">
                  <c:v>2.5254374999999998</c:v>
                </c:pt>
                <c:pt idx="357">
                  <c:v>2.4433499999999997</c:v>
                </c:pt>
                <c:pt idx="358">
                  <c:v>2.3922750000000002</c:v>
                </c:pt>
                <c:pt idx="359">
                  <c:v>2.3728749999999996</c:v>
                </c:pt>
                <c:pt idx="360">
                  <c:v>2.3912999999999993</c:v>
                </c:pt>
                <c:pt idx="361">
                  <c:v>2.4848437499999996</c:v>
                </c:pt>
                <c:pt idx="362">
                  <c:v>2.6604750000000004</c:v>
                </c:pt>
                <c:pt idx="363">
                  <c:v>2.8337375000000007</c:v>
                </c:pt>
                <c:pt idx="364">
                  <c:v>2.9335874999999998</c:v>
                </c:pt>
                <c:pt idx="365">
                  <c:v>2.9521437499999994</c:v>
                </c:pt>
                <c:pt idx="366">
                  <c:v>2.9021687499999995</c:v>
                </c:pt>
                <c:pt idx="367">
                  <c:v>2.8275312500000003</c:v>
                </c:pt>
                <c:pt idx="368">
                  <c:v>2.8032124999999999</c:v>
                </c:pt>
                <c:pt idx="369">
                  <c:v>2.9263500000000002</c:v>
                </c:pt>
                <c:pt idx="370">
                  <c:v>3.1451374999999997</c:v>
                </c:pt>
                <c:pt idx="371">
                  <c:v>3.3371999999999997</c:v>
                </c:pt>
                <c:pt idx="372">
                  <c:v>3.3995062500000004</c:v>
                </c:pt>
                <c:pt idx="373">
                  <c:v>3.3375499999999994</c:v>
                </c:pt>
                <c:pt idx="374">
                  <c:v>3.223325</c:v>
                </c:pt>
                <c:pt idx="375">
                  <c:v>3.1234999999999999</c:v>
                </c:pt>
                <c:pt idx="376">
                  <c:v>3.0212250000000003</c:v>
                </c:pt>
                <c:pt idx="377">
                  <c:v>2.9654499999999997</c:v>
                </c:pt>
                <c:pt idx="378">
                  <c:v>2.9924187499999992</c:v>
                </c:pt>
                <c:pt idx="379">
                  <c:v>3.1131749999999991</c:v>
                </c:pt>
                <c:pt idx="380">
                  <c:v>3.2291625000000002</c:v>
                </c:pt>
                <c:pt idx="381">
                  <c:v>3.2225687499999998</c:v>
                </c:pt>
                <c:pt idx="382">
                  <c:v>3.0840187500000003</c:v>
                </c:pt>
                <c:pt idx="383">
                  <c:v>2.8586937500000005</c:v>
                </c:pt>
                <c:pt idx="384">
                  <c:v>2.6326312499999998</c:v>
                </c:pt>
                <c:pt idx="385">
                  <c:v>2.4229750000000001</c:v>
                </c:pt>
                <c:pt idx="386">
                  <c:v>2.2296062499999998</c:v>
                </c:pt>
                <c:pt idx="387">
                  <c:v>2.1462812499999995</c:v>
                </c:pt>
                <c:pt idx="388">
                  <c:v>2.2055687500000003</c:v>
                </c:pt>
                <c:pt idx="389">
                  <c:v>2.3649999999999998</c:v>
                </c:pt>
                <c:pt idx="390">
                  <c:v>2.5415937500000001</c:v>
                </c:pt>
                <c:pt idx="391">
                  <c:v>2.6854562500000001</c:v>
                </c:pt>
                <c:pt idx="392">
                  <c:v>2.7821250000000002</c:v>
                </c:pt>
                <c:pt idx="393">
                  <c:v>2.8063624999999996</c:v>
                </c:pt>
                <c:pt idx="394">
                  <c:v>2.7941687499999994</c:v>
                </c:pt>
                <c:pt idx="395">
                  <c:v>2.8330625000000005</c:v>
                </c:pt>
                <c:pt idx="396">
                  <c:v>2.9211499999999999</c:v>
                </c:pt>
                <c:pt idx="397">
                  <c:v>2.9613687500000001</c:v>
                </c:pt>
                <c:pt idx="398">
                  <c:v>2.8765499999999999</c:v>
                </c:pt>
                <c:pt idx="399">
                  <c:v>2.65216875</c:v>
                </c:pt>
                <c:pt idx="400">
                  <c:v>2.3788687500000001</c:v>
                </c:pt>
                <c:pt idx="401">
                  <c:v>2.1871625000000003</c:v>
                </c:pt>
                <c:pt idx="402">
                  <c:v>2.1284812500000001</c:v>
                </c:pt>
                <c:pt idx="403">
                  <c:v>2.1180187500000001</c:v>
                </c:pt>
                <c:pt idx="404">
                  <c:v>2.0654875000000001</c:v>
                </c:pt>
                <c:pt idx="405">
                  <c:v>1.9623812500000002</c:v>
                </c:pt>
                <c:pt idx="406">
                  <c:v>1.8576375000000001</c:v>
                </c:pt>
                <c:pt idx="407">
                  <c:v>1.8321874999999999</c:v>
                </c:pt>
                <c:pt idx="408">
                  <c:v>1.8722562500000004</c:v>
                </c:pt>
                <c:pt idx="409">
                  <c:v>1.8978625000000002</c:v>
                </c:pt>
                <c:pt idx="410">
                  <c:v>1.8696124999999999</c:v>
                </c:pt>
                <c:pt idx="411">
                  <c:v>1.82553125</c:v>
                </c:pt>
                <c:pt idx="412">
                  <c:v>1.8168562500000003</c:v>
                </c:pt>
                <c:pt idx="413">
                  <c:v>1.7977750000000001</c:v>
                </c:pt>
                <c:pt idx="414">
                  <c:v>1.7491312499999996</c:v>
                </c:pt>
                <c:pt idx="415">
                  <c:v>1.761425</c:v>
                </c:pt>
                <c:pt idx="416">
                  <c:v>1.8462125</c:v>
                </c:pt>
                <c:pt idx="417">
                  <c:v>1.9481124999999997</c:v>
                </c:pt>
                <c:pt idx="418">
                  <c:v>2.0321812499999998</c:v>
                </c:pt>
                <c:pt idx="419">
                  <c:v>2.08696875</c:v>
                </c:pt>
                <c:pt idx="420">
                  <c:v>2.1414499999999999</c:v>
                </c:pt>
                <c:pt idx="421">
                  <c:v>2.1746249999999998</c:v>
                </c:pt>
                <c:pt idx="422">
                  <c:v>2.1780625000000002</c:v>
                </c:pt>
                <c:pt idx="423">
                  <c:v>2.1999374999999999</c:v>
                </c:pt>
                <c:pt idx="424">
                  <c:v>2.214575</c:v>
                </c:pt>
                <c:pt idx="425">
                  <c:v>2.2133374999999997</c:v>
                </c:pt>
                <c:pt idx="426">
                  <c:v>2.2123437499999996</c:v>
                </c:pt>
                <c:pt idx="427">
                  <c:v>2.2401437499999997</c:v>
                </c:pt>
                <c:pt idx="428">
                  <c:v>2.2849062500000001</c:v>
                </c:pt>
                <c:pt idx="429">
                  <c:v>2.3123624999999999</c:v>
                </c:pt>
                <c:pt idx="430">
                  <c:v>2.28421875</c:v>
                </c:pt>
                <c:pt idx="431">
                  <c:v>2.2121125000000004</c:v>
                </c:pt>
                <c:pt idx="432">
                  <c:v>2.1320562499999998</c:v>
                </c:pt>
                <c:pt idx="433">
                  <c:v>2.0666250000000002</c:v>
                </c:pt>
                <c:pt idx="434">
                  <c:v>2.0618249999999998</c:v>
                </c:pt>
                <c:pt idx="435">
                  <c:v>2.1648062500000003</c:v>
                </c:pt>
                <c:pt idx="436">
                  <c:v>2.3409249999999995</c:v>
                </c:pt>
                <c:pt idx="437">
                  <c:v>2.4914125</c:v>
                </c:pt>
                <c:pt idx="438">
                  <c:v>2.5271625000000006</c:v>
                </c:pt>
                <c:pt idx="439">
                  <c:v>2.5055250000000004</c:v>
                </c:pt>
                <c:pt idx="440">
                  <c:v>2.5249562499999998</c:v>
                </c:pt>
                <c:pt idx="441">
                  <c:v>2.5736624999999993</c:v>
                </c:pt>
                <c:pt idx="442">
                  <c:v>2.6151749999999998</c:v>
                </c:pt>
                <c:pt idx="443">
                  <c:v>2.5715375000000003</c:v>
                </c:pt>
                <c:pt idx="444">
                  <c:v>2.4219812499999991</c:v>
                </c:pt>
                <c:pt idx="445">
                  <c:v>2.2430687499999995</c:v>
                </c:pt>
                <c:pt idx="446">
                  <c:v>2.1288499999999999</c:v>
                </c:pt>
                <c:pt idx="447">
                  <c:v>2.13079375</c:v>
                </c:pt>
                <c:pt idx="448">
                  <c:v>2.2626062500000002</c:v>
                </c:pt>
                <c:pt idx="449">
                  <c:v>2.4592812500000001</c:v>
                </c:pt>
                <c:pt idx="450">
                  <c:v>2.7021812499999998</c:v>
                </c:pt>
                <c:pt idx="451">
                  <c:v>2.9838500000000003</c:v>
                </c:pt>
                <c:pt idx="452">
                  <c:v>3.2537437499999999</c:v>
                </c:pt>
                <c:pt idx="453">
                  <c:v>3.4658687499999998</c:v>
                </c:pt>
                <c:pt idx="454">
                  <c:v>3.5514125000000014</c:v>
                </c:pt>
                <c:pt idx="455">
                  <c:v>3.4663500000000003</c:v>
                </c:pt>
                <c:pt idx="456">
                  <c:v>3.2611812500000008</c:v>
                </c:pt>
                <c:pt idx="457">
                  <c:v>3.0434562499999998</c:v>
                </c:pt>
                <c:pt idx="458">
                  <c:v>2.8888750000000001</c:v>
                </c:pt>
                <c:pt idx="459">
                  <c:v>2.7506437500000001</c:v>
                </c:pt>
                <c:pt idx="460">
                  <c:v>2.5618250000000002</c:v>
                </c:pt>
                <c:pt idx="461">
                  <c:v>2.3085999999999998</c:v>
                </c:pt>
                <c:pt idx="462">
                  <c:v>2.0692062500000001</c:v>
                </c:pt>
                <c:pt idx="463">
                  <c:v>1.9060062500000001</c:v>
                </c:pt>
                <c:pt idx="464">
                  <c:v>1.8277874999999999</c:v>
                </c:pt>
                <c:pt idx="465">
                  <c:v>1.7897562499999999</c:v>
                </c:pt>
                <c:pt idx="466">
                  <c:v>1.7744812499999996</c:v>
                </c:pt>
                <c:pt idx="467">
                  <c:v>1.7623500000000001</c:v>
                </c:pt>
                <c:pt idx="468">
                  <c:v>1.6852312500000002</c:v>
                </c:pt>
                <c:pt idx="469">
                  <c:v>1.5327187499999999</c:v>
                </c:pt>
                <c:pt idx="470">
                  <c:v>1.358625</c:v>
                </c:pt>
                <c:pt idx="471">
                  <c:v>1.215225</c:v>
                </c:pt>
                <c:pt idx="472">
                  <c:v>1.1084375</c:v>
                </c:pt>
                <c:pt idx="473">
                  <c:v>1.0591187500000001</c:v>
                </c:pt>
                <c:pt idx="474">
                  <c:v>1.0082125</c:v>
                </c:pt>
                <c:pt idx="475">
                  <c:v>0.9627374999999998</c:v>
                </c:pt>
                <c:pt idx="476">
                  <c:v>0.96547500000000008</c:v>
                </c:pt>
                <c:pt idx="477">
                  <c:v>1.0215187499999998</c:v>
                </c:pt>
                <c:pt idx="478">
                  <c:v>1.1172249999999999</c:v>
                </c:pt>
                <c:pt idx="479">
                  <c:v>1.2169125000000001</c:v>
                </c:pt>
                <c:pt idx="480">
                  <c:v>1.30470625</c:v>
                </c:pt>
                <c:pt idx="481">
                  <c:v>1.4</c:v>
                </c:pt>
                <c:pt idx="482">
                  <c:v>1.4865499999999998</c:v>
                </c:pt>
                <c:pt idx="483">
                  <c:v>1.5943000000000001</c:v>
                </c:pt>
                <c:pt idx="484">
                  <c:v>1.7622562500000001</c:v>
                </c:pt>
                <c:pt idx="485">
                  <c:v>2.0003375000000001</c:v>
                </c:pt>
                <c:pt idx="486">
                  <c:v>2.2062187500000001</c:v>
                </c:pt>
                <c:pt idx="487">
                  <c:v>2.3252625</c:v>
                </c:pt>
                <c:pt idx="488">
                  <c:v>2.4090937500000003</c:v>
                </c:pt>
                <c:pt idx="489">
                  <c:v>2.4886187500000005</c:v>
                </c:pt>
                <c:pt idx="490">
                  <c:v>2.5261437499999997</c:v>
                </c:pt>
                <c:pt idx="491">
                  <c:v>2.5381125</c:v>
                </c:pt>
                <c:pt idx="492">
                  <c:v>2.5368437500000005</c:v>
                </c:pt>
                <c:pt idx="493">
                  <c:v>2.529725</c:v>
                </c:pt>
                <c:pt idx="494">
                  <c:v>2.5226812500000007</c:v>
                </c:pt>
                <c:pt idx="495">
                  <c:v>2.5376874999999997</c:v>
                </c:pt>
                <c:pt idx="496">
                  <c:v>2.5667125000000004</c:v>
                </c:pt>
                <c:pt idx="497">
                  <c:v>2.5864250000000002</c:v>
                </c:pt>
                <c:pt idx="498">
                  <c:v>2.5182812500000002</c:v>
                </c:pt>
                <c:pt idx="499">
                  <c:v>2.3851437500000001</c:v>
                </c:pt>
                <c:pt idx="500">
                  <c:v>2.231725</c:v>
                </c:pt>
                <c:pt idx="501">
                  <c:v>2.08175</c:v>
                </c:pt>
                <c:pt idx="502">
                  <c:v>1.9781125000000004</c:v>
                </c:pt>
                <c:pt idx="503">
                  <c:v>1.9172375000000001</c:v>
                </c:pt>
                <c:pt idx="504">
                  <c:v>1.8219374999999995</c:v>
                </c:pt>
                <c:pt idx="505">
                  <c:v>1.6823999999999997</c:v>
                </c:pt>
                <c:pt idx="506">
                  <c:v>1.5583687500000001</c:v>
                </c:pt>
                <c:pt idx="507">
                  <c:v>1.4890187500000001</c:v>
                </c:pt>
                <c:pt idx="508">
                  <c:v>1.4348875000000001</c:v>
                </c:pt>
                <c:pt idx="509">
                  <c:v>1.3745937499999998</c:v>
                </c:pt>
                <c:pt idx="510">
                  <c:v>1.3416625</c:v>
                </c:pt>
                <c:pt idx="511">
                  <c:v>1.3858374999999998</c:v>
                </c:pt>
                <c:pt idx="512">
                  <c:v>1.4672874999999999</c:v>
                </c:pt>
                <c:pt idx="513">
                  <c:v>1.4854937500000001</c:v>
                </c:pt>
                <c:pt idx="514">
                  <c:v>1.4044937499999999</c:v>
                </c:pt>
                <c:pt idx="515">
                  <c:v>1.29574375</c:v>
                </c:pt>
                <c:pt idx="516">
                  <c:v>1.2337125</c:v>
                </c:pt>
                <c:pt idx="517">
                  <c:v>1.2981562500000003</c:v>
                </c:pt>
                <c:pt idx="518">
                  <c:v>1.4544437499999998</c:v>
                </c:pt>
                <c:pt idx="519">
                  <c:v>1.6123812499999999</c:v>
                </c:pt>
                <c:pt idx="520">
                  <c:v>1.7205312500000001</c:v>
                </c:pt>
                <c:pt idx="521">
                  <c:v>1.7979249999999998</c:v>
                </c:pt>
                <c:pt idx="522">
                  <c:v>1.8495062500000001</c:v>
                </c:pt>
                <c:pt idx="523">
                  <c:v>1.8782625000000004</c:v>
                </c:pt>
                <c:pt idx="524">
                  <c:v>1.891575</c:v>
                </c:pt>
                <c:pt idx="525">
                  <c:v>1.9517125</c:v>
                </c:pt>
                <c:pt idx="526">
                  <c:v>2.0893625</c:v>
                </c:pt>
                <c:pt idx="527">
                  <c:v>2.256675</c:v>
                </c:pt>
                <c:pt idx="528">
                  <c:v>2.4032437500000001</c:v>
                </c:pt>
                <c:pt idx="529">
                  <c:v>2.5352625</c:v>
                </c:pt>
                <c:pt idx="530">
                  <c:v>2.6694812499999996</c:v>
                </c:pt>
                <c:pt idx="531">
                  <c:v>2.7781312499999995</c:v>
                </c:pt>
                <c:pt idx="532">
                  <c:v>2.8179687500000004</c:v>
                </c:pt>
                <c:pt idx="533">
                  <c:v>2.769075</c:v>
                </c:pt>
                <c:pt idx="534">
                  <c:v>2.6738437500000001</c:v>
                </c:pt>
                <c:pt idx="535">
                  <c:v>2.6077812499999999</c:v>
                </c:pt>
                <c:pt idx="536">
                  <c:v>2.6251562500000003</c:v>
                </c:pt>
                <c:pt idx="537">
                  <c:v>2.6689437500000004</c:v>
                </c:pt>
                <c:pt idx="538">
                  <c:v>2.6766875000000003</c:v>
                </c:pt>
                <c:pt idx="539">
                  <c:v>2.6342374999999998</c:v>
                </c:pt>
                <c:pt idx="540">
                  <c:v>2.5543499999999999</c:v>
                </c:pt>
                <c:pt idx="541">
                  <c:v>2.4718374999999999</c:v>
                </c:pt>
                <c:pt idx="542">
                  <c:v>2.4176250000000001</c:v>
                </c:pt>
                <c:pt idx="543">
                  <c:v>2.4140375000000001</c:v>
                </c:pt>
                <c:pt idx="544">
                  <c:v>2.43284375</c:v>
                </c:pt>
                <c:pt idx="545">
                  <c:v>2.4260000000000002</c:v>
                </c:pt>
                <c:pt idx="546">
                  <c:v>2.4334125000000002</c:v>
                </c:pt>
                <c:pt idx="547">
                  <c:v>2.4770937499999999</c:v>
                </c:pt>
                <c:pt idx="548">
                  <c:v>2.5305062500000002</c:v>
                </c:pt>
                <c:pt idx="549">
                  <c:v>2.5542750000000001</c:v>
                </c:pt>
                <c:pt idx="550">
                  <c:v>2.5463437500000001</c:v>
                </c:pt>
                <c:pt idx="551">
                  <c:v>2.5258812499999999</c:v>
                </c:pt>
                <c:pt idx="552">
                  <c:v>2.5974374999999994</c:v>
                </c:pt>
                <c:pt idx="553">
                  <c:v>2.7315062499999994</c:v>
                </c:pt>
                <c:pt idx="554">
                  <c:v>2.8877875000000004</c:v>
                </c:pt>
                <c:pt idx="555">
                  <c:v>3.0550500000000005</c:v>
                </c:pt>
                <c:pt idx="556">
                  <c:v>3.1758062499999999</c:v>
                </c:pt>
                <c:pt idx="557">
                  <c:v>3.2086812500000006</c:v>
                </c:pt>
                <c:pt idx="558">
                  <c:v>3.1223249999999996</c:v>
                </c:pt>
                <c:pt idx="559">
                  <c:v>2.9718999999999998</c:v>
                </c:pt>
                <c:pt idx="560">
                  <c:v>2.8756312500000001</c:v>
                </c:pt>
                <c:pt idx="561">
                  <c:v>2.8710187500000002</c:v>
                </c:pt>
                <c:pt idx="562">
                  <c:v>2.9412687500000003</c:v>
                </c:pt>
                <c:pt idx="563">
                  <c:v>3.03859375</c:v>
                </c:pt>
                <c:pt idx="564">
                  <c:v>3.1124562500000006</c:v>
                </c:pt>
                <c:pt idx="565">
                  <c:v>3.0483500000000001</c:v>
                </c:pt>
                <c:pt idx="566">
                  <c:v>2.8634000000000004</c:v>
                </c:pt>
                <c:pt idx="567">
                  <c:v>2.6999124999999999</c:v>
                </c:pt>
                <c:pt idx="568">
                  <c:v>2.6178500000000002</c:v>
                </c:pt>
                <c:pt idx="569">
                  <c:v>2.6320375</c:v>
                </c:pt>
                <c:pt idx="570">
                  <c:v>2.7249062500000001</c:v>
                </c:pt>
                <c:pt idx="571">
                  <c:v>2.9044749999999997</c:v>
                </c:pt>
                <c:pt idx="572">
                  <c:v>3.1447124999999998</c:v>
                </c:pt>
                <c:pt idx="573">
                  <c:v>3.3359374999999996</c:v>
                </c:pt>
                <c:pt idx="574">
                  <c:v>3.3822999999999994</c:v>
                </c:pt>
                <c:pt idx="575">
                  <c:v>3.3023312499999995</c:v>
                </c:pt>
                <c:pt idx="576">
                  <c:v>3.1814562500000005</c:v>
                </c:pt>
                <c:pt idx="577">
                  <c:v>3.1078187500000003</c:v>
                </c:pt>
                <c:pt idx="578">
                  <c:v>3.0926000000000005</c:v>
                </c:pt>
                <c:pt idx="579">
                  <c:v>3.1196812500000002</c:v>
                </c:pt>
                <c:pt idx="580">
                  <c:v>3.16436875</c:v>
                </c:pt>
                <c:pt idx="581">
                  <c:v>3.1007249999999997</c:v>
                </c:pt>
                <c:pt idx="582">
                  <c:v>2.9333624999999999</c:v>
                </c:pt>
                <c:pt idx="583">
                  <c:v>2.7160312499999999</c:v>
                </c:pt>
                <c:pt idx="584">
                  <c:v>2.5157375000000002</c:v>
                </c:pt>
                <c:pt idx="585">
                  <c:v>2.4509375000000002</c:v>
                </c:pt>
                <c:pt idx="586">
                  <c:v>2.4702312499999999</c:v>
                </c:pt>
                <c:pt idx="587">
                  <c:v>2.4838249999999999</c:v>
                </c:pt>
                <c:pt idx="588">
                  <c:v>2.46285</c:v>
                </c:pt>
                <c:pt idx="589">
                  <c:v>2.4489062500000003</c:v>
                </c:pt>
                <c:pt idx="590">
                  <c:v>2.4508125000000001</c:v>
                </c:pt>
                <c:pt idx="591">
                  <c:v>2.4773375000000004</c:v>
                </c:pt>
                <c:pt idx="592">
                  <c:v>2.5135499999999995</c:v>
                </c:pt>
                <c:pt idx="593">
                  <c:v>2.5717062500000001</c:v>
                </c:pt>
                <c:pt idx="594">
                  <c:v>2.6620375000000003</c:v>
                </c:pt>
                <c:pt idx="595">
                  <c:v>2.7513624999999999</c:v>
                </c:pt>
                <c:pt idx="596">
                  <c:v>2.7922312500000004</c:v>
                </c:pt>
                <c:pt idx="597">
                  <c:v>2.7904312499999997</c:v>
                </c:pt>
                <c:pt idx="598">
                  <c:v>2.8081187499999993</c:v>
                </c:pt>
                <c:pt idx="599">
                  <c:v>2.8835124999999997</c:v>
                </c:pt>
                <c:pt idx="600">
                  <c:v>2.9238999999999997</c:v>
                </c:pt>
                <c:pt idx="601">
                  <c:v>2.90521875</c:v>
                </c:pt>
                <c:pt idx="602">
                  <c:v>2.8770500000000001</c:v>
                </c:pt>
                <c:pt idx="603">
                  <c:v>2.9389937500000003</c:v>
                </c:pt>
                <c:pt idx="604">
                  <c:v>3.1360375</c:v>
                </c:pt>
                <c:pt idx="605">
                  <c:v>3.4142812500000002</c:v>
                </c:pt>
                <c:pt idx="606">
                  <c:v>3.6327500000000001</c:v>
                </c:pt>
                <c:pt idx="607">
                  <c:v>3.7765874999999993</c:v>
                </c:pt>
                <c:pt idx="608">
                  <c:v>3.8395249999999996</c:v>
                </c:pt>
                <c:pt idx="609">
                  <c:v>3.8102624999999994</c:v>
                </c:pt>
                <c:pt idx="610">
                  <c:v>3.7545187499999999</c:v>
                </c:pt>
                <c:pt idx="611">
                  <c:v>3.6623125000000005</c:v>
                </c:pt>
                <c:pt idx="612">
                  <c:v>3.5672125000000001</c:v>
                </c:pt>
                <c:pt idx="613">
                  <c:v>3.5060125000000002</c:v>
                </c:pt>
                <c:pt idx="614">
                  <c:v>3.4826375000000001</c:v>
                </c:pt>
                <c:pt idx="615">
                  <c:v>3.48848125</c:v>
                </c:pt>
                <c:pt idx="616">
                  <c:v>3.5435875000000001</c:v>
                </c:pt>
                <c:pt idx="617">
                  <c:v>3.63006875</c:v>
                </c:pt>
                <c:pt idx="618">
                  <c:v>3.7484187499999995</c:v>
                </c:pt>
                <c:pt idx="619">
                  <c:v>3.8772687500000003</c:v>
                </c:pt>
                <c:pt idx="620">
                  <c:v>4.0310437500000003</c:v>
                </c:pt>
                <c:pt idx="621">
                  <c:v>4.1868812500000008</c:v>
                </c:pt>
                <c:pt idx="622">
                  <c:v>4.2149624999999995</c:v>
                </c:pt>
                <c:pt idx="623">
                  <c:v>4.1444687500000006</c:v>
                </c:pt>
                <c:pt idx="624">
                  <c:v>4.0649374999999992</c:v>
                </c:pt>
                <c:pt idx="625">
                  <c:v>4.0077937499999994</c:v>
                </c:pt>
                <c:pt idx="626">
                  <c:v>4.0022437500000008</c:v>
                </c:pt>
                <c:pt idx="627">
                  <c:v>4.0221499999999999</c:v>
                </c:pt>
                <c:pt idx="628">
                  <c:v>4.0490750000000002</c:v>
                </c:pt>
                <c:pt idx="629">
                  <c:v>4.0889125000000011</c:v>
                </c:pt>
                <c:pt idx="630">
                  <c:v>4.1312812500000007</c:v>
                </c:pt>
                <c:pt idx="631">
                  <c:v>4.1673562500000001</c:v>
                </c:pt>
                <c:pt idx="632">
                  <c:v>4.1982374999999994</c:v>
                </c:pt>
                <c:pt idx="633">
                  <c:v>4.1988000000000003</c:v>
                </c:pt>
                <c:pt idx="634">
                  <c:v>4.205025</c:v>
                </c:pt>
                <c:pt idx="635">
                  <c:v>4.2435374999999995</c:v>
                </c:pt>
                <c:pt idx="636">
                  <c:v>4.249968749999999</c:v>
                </c:pt>
                <c:pt idx="637">
                  <c:v>4.1977625000000005</c:v>
                </c:pt>
                <c:pt idx="638">
                  <c:v>4.1479999999999988</c:v>
                </c:pt>
                <c:pt idx="639">
                  <c:v>4.1480499999999996</c:v>
                </c:pt>
                <c:pt idx="640">
                  <c:v>4.1657249999999992</c:v>
                </c:pt>
                <c:pt idx="641">
                  <c:v>4.1412875000000007</c:v>
                </c:pt>
                <c:pt idx="642">
                  <c:v>4.1135937499999997</c:v>
                </c:pt>
                <c:pt idx="643">
                  <c:v>4.1390249999999993</c:v>
                </c:pt>
                <c:pt idx="644">
                  <c:v>4.2191062499999994</c:v>
                </c:pt>
                <c:pt idx="645">
                  <c:v>4.2955500000000004</c:v>
                </c:pt>
                <c:pt idx="646">
                  <c:v>4.2978812499999997</c:v>
                </c:pt>
                <c:pt idx="647">
                  <c:v>4.2164624999999996</c:v>
                </c:pt>
                <c:pt idx="648">
                  <c:v>4.1197499999999998</c:v>
                </c:pt>
                <c:pt idx="649">
                  <c:v>3.9876562499999997</c:v>
                </c:pt>
                <c:pt idx="650">
                  <c:v>3.7668062500000001</c:v>
                </c:pt>
                <c:pt idx="651">
                  <c:v>3.4741749999999998</c:v>
                </c:pt>
                <c:pt idx="652">
                  <c:v>3.2616249999999996</c:v>
                </c:pt>
                <c:pt idx="653">
                  <c:v>3.2297562499999999</c:v>
                </c:pt>
                <c:pt idx="654">
                  <c:v>3.303993750000001</c:v>
                </c:pt>
                <c:pt idx="655">
                  <c:v>3.3932875000000005</c:v>
                </c:pt>
                <c:pt idx="656">
                  <c:v>3.4470312500000002</c:v>
                </c:pt>
                <c:pt idx="657">
                  <c:v>3.4753124999999998</c:v>
                </c:pt>
                <c:pt idx="658">
                  <c:v>3.4884374999999999</c:v>
                </c:pt>
                <c:pt idx="659">
                  <c:v>3.4144937499999992</c:v>
                </c:pt>
                <c:pt idx="660">
                  <c:v>3.2960624999999997</c:v>
                </c:pt>
                <c:pt idx="661">
                  <c:v>3.18436875</c:v>
                </c:pt>
                <c:pt idx="662">
                  <c:v>3.1294249999999999</c:v>
                </c:pt>
                <c:pt idx="663">
                  <c:v>3.1757249999999999</c:v>
                </c:pt>
                <c:pt idx="664">
                  <c:v>3.3065875</c:v>
                </c:pt>
                <c:pt idx="665">
                  <c:v>3.4645687500000002</c:v>
                </c:pt>
                <c:pt idx="666">
                  <c:v>3.6008499999999994</c:v>
                </c:pt>
                <c:pt idx="667">
                  <c:v>3.7011312500000004</c:v>
                </c:pt>
                <c:pt idx="668">
                  <c:v>3.7208375</c:v>
                </c:pt>
                <c:pt idx="669">
                  <c:v>3.7106874999999997</c:v>
                </c:pt>
                <c:pt idx="670">
                  <c:v>3.7279999999999998</c:v>
                </c:pt>
                <c:pt idx="671">
                  <c:v>3.7691062500000001</c:v>
                </c:pt>
                <c:pt idx="672">
                  <c:v>3.7924499999999997</c:v>
                </c:pt>
                <c:pt idx="673">
                  <c:v>3.7945812499999998</c:v>
                </c:pt>
                <c:pt idx="674">
                  <c:v>3.8855312500000001</c:v>
                </c:pt>
                <c:pt idx="675">
                  <c:v>4.0236187499999998</c:v>
                </c:pt>
                <c:pt idx="676">
                  <c:v>4.1314687499999998</c:v>
                </c:pt>
                <c:pt idx="677">
                  <c:v>4.2039250000000008</c:v>
                </c:pt>
                <c:pt idx="678">
                  <c:v>4.249193749999999</c:v>
                </c:pt>
                <c:pt idx="679">
                  <c:v>4.3103937499999994</c:v>
                </c:pt>
                <c:pt idx="680">
                  <c:v>4.3331749999999998</c:v>
                </c:pt>
                <c:pt idx="681">
                  <c:v>4.24151875</c:v>
                </c:pt>
                <c:pt idx="682">
                  <c:v>4.0625125000000004</c:v>
                </c:pt>
                <c:pt idx="683">
                  <c:v>3.8604937499999998</c:v>
                </c:pt>
                <c:pt idx="684">
                  <c:v>3.7142437500000005</c:v>
                </c:pt>
                <c:pt idx="685">
                  <c:v>3.6702374999999998</c:v>
                </c:pt>
                <c:pt idx="686">
                  <c:v>3.6707437499999993</c:v>
                </c:pt>
                <c:pt idx="687">
                  <c:v>3.6382312499999996</c:v>
                </c:pt>
                <c:pt idx="688">
                  <c:v>3.6289812499999998</c:v>
                </c:pt>
                <c:pt idx="689">
                  <c:v>3.6667062499999998</c:v>
                </c:pt>
                <c:pt idx="690">
                  <c:v>3.719325</c:v>
                </c:pt>
                <c:pt idx="691">
                  <c:v>3.7981499999999992</c:v>
                </c:pt>
                <c:pt idx="692">
                  <c:v>3.8689062500000002</c:v>
                </c:pt>
                <c:pt idx="693">
                  <c:v>3.8901062499999997</c:v>
                </c:pt>
                <c:pt idx="694">
                  <c:v>3.8493687499999996</c:v>
                </c:pt>
                <c:pt idx="695">
                  <c:v>3.7642812500000007</c:v>
                </c:pt>
                <c:pt idx="696">
                  <c:v>3.6618312499999996</c:v>
                </c:pt>
                <c:pt idx="697">
                  <c:v>3.5618812499999999</c:v>
                </c:pt>
                <c:pt idx="698">
                  <c:v>3.4853937500000001</c:v>
                </c:pt>
                <c:pt idx="699">
                  <c:v>3.4900937500000007</c:v>
                </c:pt>
                <c:pt idx="700">
                  <c:v>3.5901437500000002</c:v>
                </c:pt>
                <c:pt idx="701">
                  <c:v>3.7352937500000003</c:v>
                </c:pt>
                <c:pt idx="702">
                  <c:v>3.8644062499999996</c:v>
                </c:pt>
                <c:pt idx="703">
                  <c:v>3.8962562500000004</c:v>
                </c:pt>
                <c:pt idx="704">
                  <c:v>3.8221187500000009</c:v>
                </c:pt>
                <c:pt idx="705">
                  <c:v>3.7098187500000006</c:v>
                </c:pt>
                <c:pt idx="706">
                  <c:v>3.5869000000000004</c:v>
                </c:pt>
                <c:pt idx="707">
                  <c:v>3.4629249999999994</c:v>
                </c:pt>
                <c:pt idx="708">
                  <c:v>3.4278312499999997</c:v>
                </c:pt>
                <c:pt idx="709">
                  <c:v>3.4791125000000003</c:v>
                </c:pt>
                <c:pt idx="710">
                  <c:v>3.5321250000000006</c:v>
                </c:pt>
                <c:pt idx="711">
                  <c:v>3.5093125000000001</c:v>
                </c:pt>
                <c:pt idx="712">
                  <c:v>3.4270625000000008</c:v>
                </c:pt>
                <c:pt idx="713">
                  <c:v>3.3616562500000002</c:v>
                </c:pt>
                <c:pt idx="714">
                  <c:v>3.4091062499999998</c:v>
                </c:pt>
                <c:pt idx="715">
                  <c:v>3.5505000000000004</c:v>
                </c:pt>
                <c:pt idx="716">
                  <c:v>3.7112062499999992</c:v>
                </c:pt>
                <c:pt idx="717">
                  <c:v>3.8179999999999996</c:v>
                </c:pt>
                <c:pt idx="718">
                  <c:v>3.8373625000000011</c:v>
                </c:pt>
                <c:pt idx="719">
                  <c:v>3.7914437499999996</c:v>
                </c:pt>
                <c:pt idx="720">
                  <c:v>3.7515937499999996</c:v>
                </c:pt>
                <c:pt idx="721">
                  <c:v>3.7572312499999994</c:v>
                </c:pt>
                <c:pt idx="722">
                  <c:v>3.7486812499999993</c:v>
                </c:pt>
                <c:pt idx="723">
                  <c:v>3.7211499999999997</c:v>
                </c:pt>
                <c:pt idx="724">
                  <c:v>3.7495437500000004</c:v>
                </c:pt>
                <c:pt idx="725">
                  <c:v>3.8471125000000002</c:v>
                </c:pt>
                <c:pt idx="726">
                  <c:v>3.9682062500000002</c:v>
                </c:pt>
                <c:pt idx="727">
                  <c:v>4.0487062500000004</c:v>
                </c:pt>
                <c:pt idx="728">
                  <c:v>4.0610187499999997</c:v>
                </c:pt>
                <c:pt idx="729">
                  <c:v>3.9868687499999997</c:v>
                </c:pt>
                <c:pt idx="730">
                  <c:v>3.8496562500000007</c:v>
                </c:pt>
                <c:pt idx="731">
                  <c:v>3.6746499999999997</c:v>
                </c:pt>
                <c:pt idx="732">
                  <c:v>3.5161312499999999</c:v>
                </c:pt>
                <c:pt idx="733">
                  <c:v>3.4177750000000007</c:v>
                </c:pt>
                <c:pt idx="734">
                  <c:v>3.3558000000000003</c:v>
                </c:pt>
                <c:pt idx="735">
                  <c:v>3.26494375</c:v>
                </c:pt>
                <c:pt idx="736">
                  <c:v>3.1381062500000003</c:v>
                </c:pt>
                <c:pt idx="737">
                  <c:v>2.9835750000000001</c:v>
                </c:pt>
                <c:pt idx="738">
                  <c:v>2.863125000000001</c:v>
                </c:pt>
                <c:pt idx="739">
                  <c:v>2.8277312499999994</c:v>
                </c:pt>
                <c:pt idx="740">
                  <c:v>2.9020625000000004</c:v>
                </c:pt>
                <c:pt idx="741">
                  <c:v>3.03609375</c:v>
                </c:pt>
                <c:pt idx="742">
                  <c:v>3.1492812500000005</c:v>
                </c:pt>
                <c:pt idx="743">
                  <c:v>3.2155249999999995</c:v>
                </c:pt>
                <c:pt idx="744">
                  <c:v>3.2788999999999993</c:v>
                </c:pt>
                <c:pt idx="745">
                  <c:v>3.3439874999999999</c:v>
                </c:pt>
                <c:pt idx="746">
                  <c:v>3.4468437500000011</c:v>
                </c:pt>
                <c:pt idx="747">
                  <c:v>3.6541562499999998</c:v>
                </c:pt>
                <c:pt idx="748">
                  <c:v>3.8787374999999997</c:v>
                </c:pt>
                <c:pt idx="749">
                  <c:v>4.0550750000000004</c:v>
                </c:pt>
                <c:pt idx="750">
                  <c:v>4.1895562499999999</c:v>
                </c:pt>
                <c:pt idx="751">
                  <c:v>4.2531812499999999</c:v>
                </c:pt>
                <c:pt idx="752">
                  <c:v>4.2534687499999997</c:v>
                </c:pt>
                <c:pt idx="753">
                  <c:v>4.2215749999999996</c:v>
                </c:pt>
                <c:pt idx="754">
                  <c:v>4.1357249999999999</c:v>
                </c:pt>
                <c:pt idx="755">
                  <c:v>4.0475562499999995</c:v>
                </c:pt>
                <c:pt idx="756">
                  <c:v>4.0351374999999994</c:v>
                </c:pt>
                <c:pt idx="757">
                  <c:v>4.1182812500000008</c:v>
                </c:pt>
                <c:pt idx="758">
                  <c:v>4.2134124999999996</c:v>
                </c:pt>
                <c:pt idx="759">
                  <c:v>4.2403874999999998</c:v>
                </c:pt>
                <c:pt idx="760">
                  <c:v>4.2349312499999998</c:v>
                </c:pt>
                <c:pt idx="761">
                  <c:v>4.203443749999999</c:v>
                </c:pt>
                <c:pt idx="762">
                  <c:v>4.0931750000000005</c:v>
                </c:pt>
                <c:pt idx="763">
                  <c:v>3.9214937499999998</c:v>
                </c:pt>
                <c:pt idx="764">
                  <c:v>3.74058125</c:v>
                </c:pt>
                <c:pt idx="765">
                  <c:v>3.5839687500000004</c:v>
                </c:pt>
                <c:pt idx="766">
                  <c:v>3.4215750000000007</c:v>
                </c:pt>
                <c:pt idx="767">
                  <c:v>3.2657000000000007</c:v>
                </c:pt>
                <c:pt idx="768">
                  <c:v>3.1436000000000002</c:v>
                </c:pt>
                <c:pt idx="769">
                  <c:v>3.0942750000000006</c:v>
                </c:pt>
                <c:pt idx="770">
                  <c:v>3.0676250000000005</c:v>
                </c:pt>
                <c:pt idx="771">
                  <c:v>3.0590124999999997</c:v>
                </c:pt>
                <c:pt idx="772">
                  <c:v>3.04829375</c:v>
                </c:pt>
                <c:pt idx="773">
                  <c:v>3.0407062499999999</c:v>
                </c:pt>
                <c:pt idx="774">
                  <c:v>3.0467499999999985</c:v>
                </c:pt>
                <c:pt idx="775">
                  <c:v>3.05954375</c:v>
                </c:pt>
                <c:pt idx="776">
                  <c:v>3.0624999999999991</c:v>
                </c:pt>
                <c:pt idx="777">
                  <c:v>3.039499999999999</c:v>
                </c:pt>
                <c:pt idx="778">
                  <c:v>2.9982687499999994</c:v>
                </c:pt>
                <c:pt idx="779">
                  <c:v>2.9975562499999997</c:v>
                </c:pt>
                <c:pt idx="780">
                  <c:v>3.0742875000000005</c:v>
                </c:pt>
                <c:pt idx="781">
                  <c:v>3.154325</c:v>
                </c:pt>
                <c:pt idx="782">
                  <c:v>3.1795375000000003</c:v>
                </c:pt>
                <c:pt idx="783">
                  <c:v>3.1889312500000004</c:v>
                </c:pt>
                <c:pt idx="784">
                  <c:v>3.1796000000000002</c:v>
                </c:pt>
                <c:pt idx="785">
                  <c:v>3.1044562500000006</c:v>
                </c:pt>
                <c:pt idx="786">
                  <c:v>2.9468562500000002</c:v>
                </c:pt>
                <c:pt idx="787">
                  <c:v>2.7848124999999992</c:v>
                </c:pt>
                <c:pt idx="788">
                  <c:v>2.728475</c:v>
                </c:pt>
                <c:pt idx="789">
                  <c:v>2.7649750000000006</c:v>
                </c:pt>
                <c:pt idx="790">
                  <c:v>2.8604812499999999</c:v>
                </c:pt>
                <c:pt idx="791">
                  <c:v>2.9643437499999994</c:v>
                </c:pt>
                <c:pt idx="792">
                  <c:v>2.9922250000000004</c:v>
                </c:pt>
                <c:pt idx="793">
                  <c:v>2.9060437500000003</c:v>
                </c:pt>
                <c:pt idx="794">
                  <c:v>2.7382874999999993</c:v>
                </c:pt>
                <c:pt idx="795">
                  <c:v>2.5288187500000001</c:v>
                </c:pt>
                <c:pt idx="796">
                  <c:v>2.2925499999999994</c:v>
                </c:pt>
                <c:pt idx="797">
                  <c:v>2.0568562500000001</c:v>
                </c:pt>
                <c:pt idx="798">
                  <c:v>1.9111624999999997</c:v>
                </c:pt>
                <c:pt idx="799">
                  <c:v>1.8983187500000001</c:v>
                </c:pt>
                <c:pt idx="800">
                  <c:v>1.9356312500000001</c:v>
                </c:pt>
                <c:pt idx="801">
                  <c:v>1.9099875000000002</c:v>
                </c:pt>
                <c:pt idx="802">
                  <c:v>1.7918312500000004</c:v>
                </c:pt>
                <c:pt idx="803">
                  <c:v>1.6559999999999993</c:v>
                </c:pt>
                <c:pt idx="804">
                  <c:v>1.5616812499999999</c:v>
                </c:pt>
                <c:pt idx="805">
                  <c:v>1.5123875000000004</c:v>
                </c:pt>
                <c:pt idx="806">
                  <c:v>1.4938062499999996</c:v>
                </c:pt>
                <c:pt idx="807">
                  <c:v>1.5030875000000004</c:v>
                </c:pt>
                <c:pt idx="808">
                  <c:v>1.4988187499999999</c:v>
                </c:pt>
                <c:pt idx="809">
                  <c:v>1.4660125000000002</c:v>
                </c:pt>
                <c:pt idx="810">
                  <c:v>1.4185562500000004</c:v>
                </c:pt>
                <c:pt idx="811">
                  <c:v>1.3751500000000001</c:v>
                </c:pt>
                <c:pt idx="812">
                  <c:v>1.33336875</c:v>
                </c:pt>
                <c:pt idx="813">
                  <c:v>1.3143125000000002</c:v>
                </c:pt>
                <c:pt idx="814">
                  <c:v>1.3181125000000002</c:v>
                </c:pt>
                <c:pt idx="815">
                  <c:v>1.3030437500000001</c:v>
                </c:pt>
                <c:pt idx="816">
                  <c:v>1.2813874999999992</c:v>
                </c:pt>
                <c:pt idx="817">
                  <c:v>1.2187687500000002</c:v>
                </c:pt>
                <c:pt idx="818">
                  <c:v>1.1194625</c:v>
                </c:pt>
                <c:pt idx="819">
                  <c:v>1.0215312499999998</c:v>
                </c:pt>
                <c:pt idx="820">
                  <c:v>0.9286812499999999</c:v>
                </c:pt>
                <c:pt idx="821">
                  <c:v>0.83108749999999976</c:v>
                </c:pt>
                <c:pt idx="822">
                  <c:v>0.6752937499999998</c:v>
                </c:pt>
                <c:pt idx="823">
                  <c:v>0.47533124999999998</c:v>
                </c:pt>
                <c:pt idx="824">
                  <c:v>0.29965000000000019</c:v>
                </c:pt>
                <c:pt idx="825">
                  <c:v>0.22376250000000075</c:v>
                </c:pt>
                <c:pt idx="826">
                  <c:v>0.29590624999999982</c:v>
                </c:pt>
                <c:pt idx="827">
                  <c:v>0.45974374999999945</c:v>
                </c:pt>
                <c:pt idx="828">
                  <c:v>0.61933125000000011</c:v>
                </c:pt>
                <c:pt idx="829">
                  <c:v>0.74496250000000019</c:v>
                </c:pt>
                <c:pt idx="830">
                  <c:v>0.84018749999999986</c:v>
                </c:pt>
                <c:pt idx="831">
                  <c:v>0.87908750000000024</c:v>
                </c:pt>
                <c:pt idx="832">
                  <c:v>0.85175625000000021</c:v>
                </c:pt>
                <c:pt idx="833">
                  <c:v>0.77777499999999966</c:v>
                </c:pt>
                <c:pt idx="834">
                  <c:v>0.76266875000000001</c:v>
                </c:pt>
                <c:pt idx="835">
                  <c:v>0.82773750000000001</c:v>
                </c:pt>
                <c:pt idx="836">
                  <c:v>0.88707499999999984</c:v>
                </c:pt>
                <c:pt idx="837">
                  <c:v>0.8551062500000004</c:v>
                </c:pt>
                <c:pt idx="838">
                  <c:v>0.71544375000000038</c:v>
                </c:pt>
                <c:pt idx="839">
                  <c:v>0.4796187500000002</c:v>
                </c:pt>
                <c:pt idx="840">
                  <c:v>0.18133125000000039</c:v>
                </c:pt>
                <c:pt idx="841">
                  <c:v>-0.12215624999999974</c:v>
                </c:pt>
                <c:pt idx="842">
                  <c:v>-0.36233124999999955</c:v>
                </c:pt>
                <c:pt idx="843">
                  <c:v>-0.4584625</c:v>
                </c:pt>
                <c:pt idx="844">
                  <c:v>-0.4617</c:v>
                </c:pt>
                <c:pt idx="845">
                  <c:v>-0.44847499999999973</c:v>
                </c:pt>
                <c:pt idx="846">
                  <c:v>-0.42561249999999973</c:v>
                </c:pt>
                <c:pt idx="847">
                  <c:v>-0.38845624999999995</c:v>
                </c:pt>
                <c:pt idx="848">
                  <c:v>-0.36668124999999963</c:v>
                </c:pt>
                <c:pt idx="849">
                  <c:v>-0.40318750000000003</c:v>
                </c:pt>
                <c:pt idx="850">
                  <c:v>-0.46943124999999997</c:v>
                </c:pt>
                <c:pt idx="851">
                  <c:v>-0.50668749999999996</c:v>
                </c:pt>
                <c:pt idx="852">
                  <c:v>-0.51679375000000016</c:v>
                </c:pt>
                <c:pt idx="853">
                  <c:v>-0.4526374999999998</c:v>
                </c:pt>
                <c:pt idx="854">
                  <c:v>-0.33081249999999995</c:v>
                </c:pt>
                <c:pt idx="855">
                  <c:v>-0.22596249999999962</c:v>
                </c:pt>
                <c:pt idx="856">
                  <c:v>-0.15558124999999956</c:v>
                </c:pt>
                <c:pt idx="857">
                  <c:v>-0.10265624999999989</c:v>
                </c:pt>
                <c:pt idx="858">
                  <c:v>-5.6706250000000402E-2</c:v>
                </c:pt>
                <c:pt idx="859">
                  <c:v>-2.1037499999999376E-2</c:v>
                </c:pt>
                <c:pt idx="860">
                  <c:v>-5.4456250000000317E-2</c:v>
                </c:pt>
                <c:pt idx="861">
                  <c:v>-0.17652499999999982</c:v>
                </c:pt>
                <c:pt idx="862">
                  <c:v>-0.33349375000000014</c:v>
                </c:pt>
                <c:pt idx="863">
                  <c:v>-0.53703750000000028</c:v>
                </c:pt>
                <c:pt idx="864">
                  <c:v>-0.78595000000000015</c:v>
                </c:pt>
                <c:pt idx="865">
                  <c:v>-1.0059499999999999</c:v>
                </c:pt>
                <c:pt idx="866">
                  <c:v>-1.1517999999999999</c:v>
                </c:pt>
                <c:pt idx="867">
                  <c:v>-1.2789187499999999</c:v>
                </c:pt>
                <c:pt idx="868">
                  <c:v>-1.3978312499999999</c:v>
                </c:pt>
                <c:pt idx="869">
                  <c:v>-1.4743437500000001</c:v>
                </c:pt>
                <c:pt idx="870">
                  <c:v>-1.4874749999999997</c:v>
                </c:pt>
                <c:pt idx="871">
                  <c:v>-1.5171937500000003</c:v>
                </c:pt>
                <c:pt idx="872">
                  <c:v>-1.6083749999999999</c:v>
                </c:pt>
                <c:pt idx="873">
                  <c:v>-1.7146874999999997</c:v>
                </c:pt>
                <c:pt idx="874">
                  <c:v>-1.7267250000000003</c:v>
                </c:pt>
                <c:pt idx="875">
                  <c:v>-1.6120375</c:v>
                </c:pt>
                <c:pt idx="876">
                  <c:v>-1.395775</c:v>
                </c:pt>
                <c:pt idx="877">
                  <c:v>-1.1857624999999996</c:v>
                </c:pt>
                <c:pt idx="878">
                  <c:v>-1.0767062500000004</c:v>
                </c:pt>
                <c:pt idx="879">
                  <c:v>-1.1034187499999999</c:v>
                </c:pt>
                <c:pt idx="880">
                  <c:v>-1.25325</c:v>
                </c:pt>
                <c:pt idx="881">
                  <c:v>-1.4353500000000003</c:v>
                </c:pt>
                <c:pt idx="882">
                  <c:v>-1.5765687499999996</c:v>
                </c:pt>
                <c:pt idx="883">
                  <c:v>-1.6507812500000003</c:v>
                </c:pt>
                <c:pt idx="884">
                  <c:v>-1.6979625</c:v>
                </c:pt>
                <c:pt idx="885">
                  <c:v>-1.8071750000000002</c:v>
                </c:pt>
                <c:pt idx="886">
                  <c:v>-1.9133249999999997</c:v>
                </c:pt>
                <c:pt idx="887">
                  <c:v>-1.9448687499999999</c:v>
                </c:pt>
                <c:pt idx="888">
                  <c:v>-1.8864374999999998</c:v>
                </c:pt>
                <c:pt idx="889">
                  <c:v>-1.79621875</c:v>
                </c:pt>
                <c:pt idx="890">
                  <c:v>-1.7183312499999999</c:v>
                </c:pt>
                <c:pt idx="891">
                  <c:v>-1.6736187500000004</c:v>
                </c:pt>
                <c:pt idx="892">
                  <c:v>-1.6135125000000001</c:v>
                </c:pt>
                <c:pt idx="893">
                  <c:v>-1.5758562500000002</c:v>
                </c:pt>
                <c:pt idx="894">
                  <c:v>-1.6304625000000001</c:v>
                </c:pt>
                <c:pt idx="895">
                  <c:v>-1.8010812500000002</c:v>
                </c:pt>
                <c:pt idx="896">
                  <c:v>-2.0542687500000003</c:v>
                </c:pt>
                <c:pt idx="897">
                  <c:v>-2.2717437499999997</c:v>
                </c:pt>
                <c:pt idx="898">
                  <c:v>-2.4012312500000004</c:v>
                </c:pt>
                <c:pt idx="899">
                  <c:v>-2.5024437499999999</c:v>
                </c:pt>
                <c:pt idx="900">
                  <c:v>-2.6171312499999999</c:v>
                </c:pt>
                <c:pt idx="901">
                  <c:v>-2.6781999999999999</c:v>
                </c:pt>
                <c:pt idx="902">
                  <c:v>-2.6239250000000003</c:v>
                </c:pt>
                <c:pt idx="903">
                  <c:v>-2.5122624999999998</c:v>
                </c:pt>
                <c:pt idx="904">
                  <c:v>-2.4348624999999999</c:v>
                </c:pt>
                <c:pt idx="905">
                  <c:v>-2.4314562500000001</c:v>
                </c:pt>
                <c:pt idx="906">
                  <c:v>-2.4902312500000003</c:v>
                </c:pt>
                <c:pt idx="907">
                  <c:v>-2.5966125</c:v>
                </c:pt>
                <c:pt idx="908">
                  <c:v>-2.7579937500000002</c:v>
                </c:pt>
                <c:pt idx="909">
                  <c:v>-2.9819562500000001</c:v>
                </c:pt>
                <c:pt idx="910">
                  <c:v>-3.2574562499999997</c:v>
                </c:pt>
                <c:pt idx="911">
                  <c:v>-3.5808874999999998</c:v>
                </c:pt>
                <c:pt idx="912">
                  <c:v>-3.8871624999999996</c:v>
                </c:pt>
                <c:pt idx="913">
                  <c:v>-4.0709499999999998</c:v>
                </c:pt>
                <c:pt idx="914">
                  <c:v>-4.0867000000000004</c:v>
                </c:pt>
                <c:pt idx="915">
                  <c:v>-3.9848999999999997</c:v>
                </c:pt>
                <c:pt idx="916">
                  <c:v>-3.8482875000000001</c:v>
                </c:pt>
                <c:pt idx="917">
                  <c:v>-3.7126375</c:v>
                </c:pt>
                <c:pt idx="918">
                  <c:v>-3.594525</c:v>
                </c:pt>
                <c:pt idx="919">
                  <c:v>-3.5402375000000004</c:v>
                </c:pt>
                <c:pt idx="920">
                  <c:v>-3.5272999999999999</c:v>
                </c:pt>
                <c:pt idx="921">
                  <c:v>-3.5303312500000001</c:v>
                </c:pt>
                <c:pt idx="922">
                  <c:v>-3.5632000000000001</c:v>
                </c:pt>
                <c:pt idx="923">
                  <c:v>-3.5797124999999999</c:v>
                </c:pt>
                <c:pt idx="924">
                  <c:v>-3.5644562500000001</c:v>
                </c:pt>
                <c:pt idx="925">
                  <c:v>-3.5259374999999999</c:v>
                </c:pt>
                <c:pt idx="926">
                  <c:v>-3.4642124999999999</c:v>
                </c:pt>
                <c:pt idx="927">
                  <c:v>-3.4329687500000001</c:v>
                </c:pt>
                <c:pt idx="928">
                  <c:v>-3.4932062500000001</c:v>
                </c:pt>
                <c:pt idx="929">
                  <c:v>-3.5733875000000004</c:v>
                </c:pt>
                <c:pt idx="930">
                  <c:v>-3.6439250000000003</c:v>
                </c:pt>
                <c:pt idx="931">
                  <c:v>-3.7021249999999997</c:v>
                </c:pt>
                <c:pt idx="932">
                  <c:v>-3.7777312500000004</c:v>
                </c:pt>
                <c:pt idx="933">
                  <c:v>-3.8939062499999997</c:v>
                </c:pt>
                <c:pt idx="934">
                  <c:v>-4.0123249999999997</c:v>
                </c:pt>
                <c:pt idx="935">
                  <c:v>-4.1009687499999998</c:v>
                </c:pt>
                <c:pt idx="936">
                  <c:v>-4.1455500000000001</c:v>
                </c:pt>
                <c:pt idx="937">
                  <c:v>-4.1173999999999999</c:v>
                </c:pt>
                <c:pt idx="938">
                  <c:v>-4.0410062499999997</c:v>
                </c:pt>
                <c:pt idx="939">
                  <c:v>-4.0033500000000002</c:v>
                </c:pt>
                <c:pt idx="940">
                  <c:v>-3.9946312499999999</c:v>
                </c:pt>
                <c:pt idx="941">
                  <c:v>-4.0771062499999999</c:v>
                </c:pt>
                <c:pt idx="942">
                  <c:v>-4.2403499999999994</c:v>
                </c:pt>
                <c:pt idx="943">
                  <c:v>-4.375775</c:v>
                </c:pt>
                <c:pt idx="944">
                  <c:v>-4.4064874999999999</c:v>
                </c:pt>
                <c:pt idx="945">
                  <c:v>-4.3612437499999999</c:v>
                </c:pt>
                <c:pt idx="946">
                  <c:v>-4.2823250000000002</c:v>
                </c:pt>
                <c:pt idx="947">
                  <c:v>-4.2003124999999999</c:v>
                </c:pt>
                <c:pt idx="948">
                  <c:v>-4.1022187499999996</c:v>
                </c:pt>
                <c:pt idx="949">
                  <c:v>-3.9957437499999999</c:v>
                </c:pt>
                <c:pt idx="950">
                  <c:v>-3.9015812500000004</c:v>
                </c:pt>
                <c:pt idx="951">
                  <c:v>-3.8688124999999998</c:v>
                </c:pt>
                <c:pt idx="952">
                  <c:v>-3.9145874999999997</c:v>
                </c:pt>
                <c:pt idx="953">
                  <c:v>-4.0474687500000002</c:v>
                </c:pt>
                <c:pt idx="954">
                  <c:v>-4.2524625</c:v>
                </c:pt>
                <c:pt idx="955">
                  <c:v>-4.5461062500000002</c:v>
                </c:pt>
                <c:pt idx="956">
                  <c:v>-4.8676750000000002</c:v>
                </c:pt>
                <c:pt idx="957">
                  <c:v>-5.12149375</c:v>
                </c:pt>
                <c:pt idx="958">
                  <c:v>-5.2081187500000006</c:v>
                </c:pt>
                <c:pt idx="959">
                  <c:v>-5.2125062499999997</c:v>
                </c:pt>
                <c:pt idx="960">
                  <c:v>-5.1844374999999996</c:v>
                </c:pt>
                <c:pt idx="961">
                  <c:v>-5.1436812500000002</c:v>
                </c:pt>
                <c:pt idx="962">
                  <c:v>-5.11651875</c:v>
                </c:pt>
                <c:pt idx="963">
                  <c:v>-5.1017562500000002</c:v>
                </c:pt>
                <c:pt idx="964">
                  <c:v>-5.0754062500000003</c:v>
                </c:pt>
                <c:pt idx="965">
                  <c:v>-5.0402125</c:v>
                </c:pt>
                <c:pt idx="966">
                  <c:v>-5.0019749999999998</c:v>
                </c:pt>
                <c:pt idx="967">
                  <c:v>-5.0389437499999996</c:v>
                </c:pt>
                <c:pt idx="968">
                  <c:v>-5.1575187499999995</c:v>
                </c:pt>
                <c:pt idx="969">
                  <c:v>-5.3658250000000001</c:v>
                </c:pt>
                <c:pt idx="970">
                  <c:v>-5.6654499999999999</c:v>
                </c:pt>
                <c:pt idx="971">
                  <c:v>-5.9419312500000006</c:v>
                </c:pt>
                <c:pt idx="972">
                  <c:v>-6.12660625</c:v>
                </c:pt>
                <c:pt idx="973">
                  <c:v>-6.1917249999999999</c:v>
                </c:pt>
                <c:pt idx="974">
                  <c:v>-6.1875687499999996</c:v>
                </c:pt>
                <c:pt idx="975">
                  <c:v>-6.2073375000000004</c:v>
                </c:pt>
                <c:pt idx="976">
                  <c:v>-6.3159624999999995</c:v>
                </c:pt>
                <c:pt idx="977">
                  <c:v>-6.4866687500000006</c:v>
                </c:pt>
                <c:pt idx="978">
                  <c:v>-6.6213062499999999</c:v>
                </c:pt>
                <c:pt idx="979">
                  <c:v>-6.662968750000001</c:v>
                </c:pt>
                <c:pt idx="980">
                  <c:v>-6.6140687499999995</c:v>
                </c:pt>
                <c:pt idx="981">
                  <c:v>-6.5249625</c:v>
                </c:pt>
                <c:pt idx="982">
                  <c:v>-6.4800812499999996</c:v>
                </c:pt>
                <c:pt idx="983">
                  <c:v>-6.4646499999999998</c:v>
                </c:pt>
                <c:pt idx="984">
                  <c:v>-6.4569437500000006</c:v>
                </c:pt>
                <c:pt idx="985">
                  <c:v>-6.4399250000000006</c:v>
                </c:pt>
                <c:pt idx="986">
                  <c:v>-6.4323499999999996</c:v>
                </c:pt>
                <c:pt idx="987">
                  <c:v>-6.4413375000000004</c:v>
                </c:pt>
                <c:pt idx="988">
                  <c:v>-6.43166875</c:v>
                </c:pt>
                <c:pt idx="989">
                  <c:v>-6.3788750000000007</c:v>
                </c:pt>
                <c:pt idx="990">
                  <c:v>-6.2487312500000005</c:v>
                </c:pt>
                <c:pt idx="991">
                  <c:v>-6.0813437500000003</c:v>
                </c:pt>
                <c:pt idx="992">
                  <c:v>-6.02523125</c:v>
                </c:pt>
                <c:pt idx="993">
                  <c:v>-6.1319750000000006</c:v>
                </c:pt>
                <c:pt idx="994">
                  <c:v>-6.3019749999999997</c:v>
                </c:pt>
                <c:pt idx="995">
                  <c:v>-6.4306874999999994</c:v>
                </c:pt>
                <c:pt idx="996">
                  <c:v>-6.4700812499999998</c:v>
                </c:pt>
                <c:pt idx="997">
                  <c:v>-6.4160187500000001</c:v>
                </c:pt>
                <c:pt idx="998">
                  <c:v>-6.3167249999999999</c:v>
                </c:pt>
                <c:pt idx="999">
                  <c:v>-6.2947187500000013</c:v>
                </c:pt>
                <c:pt idx="1000">
                  <c:v>-6.3378687500000002</c:v>
                </c:pt>
                <c:pt idx="1001">
                  <c:v>-6.4118312499999996</c:v>
                </c:pt>
                <c:pt idx="1002">
                  <c:v>-6.494037500000001</c:v>
                </c:pt>
                <c:pt idx="1003">
                  <c:v>-6.5284312499999997</c:v>
                </c:pt>
                <c:pt idx="1004">
                  <c:v>-6.5237187500000005</c:v>
                </c:pt>
                <c:pt idx="1005">
                  <c:v>-6.4816749999999992</c:v>
                </c:pt>
                <c:pt idx="1006">
                  <c:v>-6.3963437499999998</c:v>
                </c:pt>
                <c:pt idx="1007">
                  <c:v>-6.3097562499999995</c:v>
                </c:pt>
                <c:pt idx="1008">
                  <c:v>-6.2633687499999997</c:v>
                </c:pt>
                <c:pt idx="1009">
                  <c:v>-6.2499562499999994</c:v>
                </c:pt>
                <c:pt idx="1010">
                  <c:v>-6.234237499999999</c:v>
                </c:pt>
                <c:pt idx="1011">
                  <c:v>-6.2483625000000007</c:v>
                </c:pt>
                <c:pt idx="1012">
                  <c:v>-6.2963999999999993</c:v>
                </c:pt>
                <c:pt idx="1013">
                  <c:v>-6.3483812499999992</c:v>
                </c:pt>
                <c:pt idx="1014">
                  <c:v>-6.4131562500000001</c:v>
                </c:pt>
                <c:pt idx="1015">
                  <c:v>-6.5368812500000004</c:v>
                </c:pt>
                <c:pt idx="1016">
                  <c:v>-6.7292749999999995</c:v>
                </c:pt>
                <c:pt idx="1017">
                  <c:v>-6.9011687500000001</c:v>
                </c:pt>
                <c:pt idx="1018">
                  <c:v>-6.9849125000000001</c:v>
                </c:pt>
                <c:pt idx="1019">
                  <c:v>-6.9673687500000003</c:v>
                </c:pt>
                <c:pt idx="1020">
                  <c:v>-6.9711999999999996</c:v>
                </c:pt>
                <c:pt idx="1021">
                  <c:v>-7.0466812500000007</c:v>
                </c:pt>
                <c:pt idx="1022">
                  <c:v>-7.116362500000001</c:v>
                </c:pt>
                <c:pt idx="1023">
                  <c:v>-7.1216249999999999</c:v>
                </c:pt>
                <c:pt idx="1024">
                  <c:v>-7.1131937499999998</c:v>
                </c:pt>
                <c:pt idx="1025">
                  <c:v>-7.1210625000000007</c:v>
                </c:pt>
                <c:pt idx="1026">
                  <c:v>-7.1150249999999993</c:v>
                </c:pt>
                <c:pt idx="1027">
                  <c:v>-7.1155625000000002</c:v>
                </c:pt>
                <c:pt idx="1028">
                  <c:v>-7.0905000000000005</c:v>
                </c:pt>
                <c:pt idx="1029">
                  <c:v>-7.029031250000001</c:v>
                </c:pt>
                <c:pt idx="1030">
                  <c:v>-6.9743750000000002</c:v>
                </c:pt>
                <c:pt idx="1031">
                  <c:v>-6.9519812499999993</c:v>
                </c:pt>
                <c:pt idx="1032">
                  <c:v>-6.9358624999999998</c:v>
                </c:pt>
                <c:pt idx="1033">
                  <c:v>-6.8979687500000004</c:v>
                </c:pt>
                <c:pt idx="1034">
                  <c:v>-6.8411937500000004</c:v>
                </c:pt>
                <c:pt idx="1035">
                  <c:v>-6.7404437500000007</c:v>
                </c:pt>
                <c:pt idx="1036">
                  <c:v>-6.6235437499999996</c:v>
                </c:pt>
                <c:pt idx="1037">
                  <c:v>-6.5621124999999996</c:v>
                </c:pt>
                <c:pt idx="1038">
                  <c:v>-6.5799062500000005</c:v>
                </c:pt>
                <c:pt idx="1039">
                  <c:v>-6.6832750000000001</c:v>
                </c:pt>
                <c:pt idx="1040">
                  <c:v>-6.8126750000000005</c:v>
                </c:pt>
                <c:pt idx="1041">
                  <c:v>-6.9264937500000006</c:v>
                </c:pt>
                <c:pt idx="1042">
                  <c:v>-7.0818750000000001</c:v>
                </c:pt>
                <c:pt idx="1043">
                  <c:v>-7.2434062499999996</c:v>
                </c:pt>
                <c:pt idx="1044">
                  <c:v>-7.416681249999999</c:v>
                </c:pt>
                <c:pt idx="1045">
                  <c:v>-7.5625625000000003</c:v>
                </c:pt>
                <c:pt idx="1046">
                  <c:v>-7.6850812499999996</c:v>
                </c:pt>
                <c:pt idx="1047">
                  <c:v>-7.7968249999999992</c:v>
                </c:pt>
                <c:pt idx="1048">
                  <c:v>-7.8593375000000005</c:v>
                </c:pt>
                <c:pt idx="1049">
                  <c:v>-7.8546812499999987</c:v>
                </c:pt>
                <c:pt idx="1050">
                  <c:v>-7.7645124999999995</c:v>
                </c:pt>
                <c:pt idx="1051">
                  <c:v>-7.6063312500000002</c:v>
                </c:pt>
                <c:pt idx="1052">
                  <c:v>-7.4214000000000002</c:v>
                </c:pt>
                <c:pt idx="1053">
                  <c:v>-7.3477562500000015</c:v>
                </c:pt>
                <c:pt idx="1054">
                  <c:v>-7.4379312500000001</c:v>
                </c:pt>
                <c:pt idx="1055">
                  <c:v>-7.6684312500000011</c:v>
                </c:pt>
                <c:pt idx="1056">
                  <c:v>-8.0688250000000004</c:v>
                </c:pt>
                <c:pt idx="1057">
                  <c:v>-8.5216875000000005</c:v>
                </c:pt>
                <c:pt idx="1058">
                  <c:v>-8.9018062499999999</c:v>
                </c:pt>
                <c:pt idx="1059">
                  <c:v>-9.1557562499999996</c:v>
                </c:pt>
                <c:pt idx="1060">
                  <c:v>-9.26744375</c:v>
                </c:pt>
                <c:pt idx="1061">
                  <c:v>-9.2591999999999999</c:v>
                </c:pt>
                <c:pt idx="1062">
                  <c:v>-9.1834750000000014</c:v>
                </c:pt>
                <c:pt idx="1063">
                  <c:v>-9.0646249999999995</c:v>
                </c:pt>
                <c:pt idx="1064">
                  <c:v>-8.9415062499999998</c:v>
                </c:pt>
                <c:pt idx="1065">
                  <c:v>-8.8102625000000003</c:v>
                </c:pt>
                <c:pt idx="1066">
                  <c:v>-8.6887749999999997</c:v>
                </c:pt>
                <c:pt idx="1067">
                  <c:v>-8.616200000000001</c:v>
                </c:pt>
                <c:pt idx="1068">
                  <c:v>-8.6105874999999994</c:v>
                </c:pt>
                <c:pt idx="1069">
                  <c:v>-8.6578187499999988</c:v>
                </c:pt>
                <c:pt idx="1070">
                  <c:v>-8.6921312499999992</c:v>
                </c:pt>
                <c:pt idx="1071">
                  <c:v>-8.6649124999999998</c:v>
                </c:pt>
                <c:pt idx="1072">
                  <c:v>-8.6378000000000004</c:v>
                </c:pt>
                <c:pt idx="1073">
                  <c:v>-8.6779374999999987</c:v>
                </c:pt>
                <c:pt idx="1074">
                  <c:v>-8.7481500000000008</c:v>
                </c:pt>
                <c:pt idx="1075">
                  <c:v>-8.8293499999999998</c:v>
                </c:pt>
                <c:pt idx="1076">
                  <c:v>-8.9352999999999998</c:v>
                </c:pt>
                <c:pt idx="1077">
                  <c:v>-9.0702437499999995</c:v>
                </c:pt>
                <c:pt idx="1078">
                  <c:v>-9.2204187499999986</c:v>
                </c:pt>
                <c:pt idx="1079">
                  <c:v>-9.32004375</c:v>
                </c:pt>
                <c:pt idx="1080">
                  <c:v>-9.3216437499999998</c:v>
                </c:pt>
                <c:pt idx="1081">
                  <c:v>-9.2685812500000004</c:v>
                </c:pt>
                <c:pt idx="1082">
                  <c:v>-9.2369562500000004</c:v>
                </c:pt>
                <c:pt idx="1083">
                  <c:v>-9.242799999999999</c:v>
                </c:pt>
                <c:pt idx="1084">
                  <c:v>-9.2502062500000015</c:v>
                </c:pt>
                <c:pt idx="1085">
                  <c:v>-9.1974874999999994</c:v>
                </c:pt>
                <c:pt idx="1086">
                  <c:v>-9.0442999999999998</c:v>
                </c:pt>
                <c:pt idx="1087">
                  <c:v>-8.8303562500000012</c:v>
                </c:pt>
                <c:pt idx="1088">
                  <c:v>-8.6317374999999998</c:v>
                </c:pt>
                <c:pt idx="1089">
                  <c:v>-8.4686625000000006</c:v>
                </c:pt>
                <c:pt idx="1090">
                  <c:v>-8.538712499999999</c:v>
                </c:pt>
                <c:pt idx="1091">
                  <c:v>-8.7663624999999996</c:v>
                </c:pt>
                <c:pt idx="1092">
                  <c:v>-8.9943562499999992</c:v>
                </c:pt>
                <c:pt idx="1093">
                  <c:v>-9.1444187499999998</c:v>
                </c:pt>
                <c:pt idx="1094">
                  <c:v>-9.2022437499999992</c:v>
                </c:pt>
                <c:pt idx="1095">
                  <c:v>-9.1286749999999994</c:v>
                </c:pt>
                <c:pt idx="1096">
                  <c:v>-8.9950937500000006</c:v>
                </c:pt>
                <c:pt idx="1097">
                  <c:v>-8.9243312499999998</c:v>
                </c:pt>
                <c:pt idx="1098">
                  <c:v>-8.9772499999999997</c:v>
                </c:pt>
                <c:pt idx="1099">
                  <c:v>-9.1044687500000006</c:v>
                </c:pt>
                <c:pt idx="1100">
                  <c:v>-9.2141374999999996</c:v>
                </c:pt>
                <c:pt idx="1101">
                  <c:v>-9.2192812499999999</c:v>
                </c:pt>
                <c:pt idx="1102">
                  <c:v>-9.10434375</c:v>
                </c:pt>
                <c:pt idx="1103">
                  <c:v>-8.9694625000000006</c:v>
                </c:pt>
                <c:pt idx="1104">
                  <c:v>-8.9125437499999993</c:v>
                </c:pt>
                <c:pt idx="1105">
                  <c:v>-8.9193999999999996</c:v>
                </c:pt>
                <c:pt idx="1106">
                  <c:v>-8.9513437499999995</c:v>
                </c:pt>
                <c:pt idx="1107">
                  <c:v>-8.984718749999999</c:v>
                </c:pt>
                <c:pt idx="1108">
                  <c:v>-8.9745624999999993</c:v>
                </c:pt>
                <c:pt idx="1109">
                  <c:v>-8.9352187500000007</c:v>
                </c:pt>
                <c:pt idx="1110">
                  <c:v>-8.9021000000000008</c:v>
                </c:pt>
                <c:pt idx="1111">
                  <c:v>-8.8593000000000011</c:v>
                </c:pt>
                <c:pt idx="1112">
                  <c:v>-8.7702624999999994</c:v>
                </c:pt>
                <c:pt idx="1113">
                  <c:v>-8.68664375</c:v>
                </c:pt>
                <c:pt idx="1114">
                  <c:v>-8.5816812500000008</c:v>
                </c:pt>
                <c:pt idx="1115">
                  <c:v>-8.4654062500000009</c:v>
                </c:pt>
                <c:pt idx="1116">
                  <c:v>-8.3989812499999985</c:v>
                </c:pt>
                <c:pt idx="1117">
                  <c:v>-8.3884500000000006</c:v>
                </c:pt>
                <c:pt idx="1118">
                  <c:v>-8.4129312499999997</c:v>
                </c:pt>
                <c:pt idx="1119">
                  <c:v>-8.4502124999999992</c:v>
                </c:pt>
                <c:pt idx="1120">
                  <c:v>-8.5140499999999992</c:v>
                </c:pt>
                <c:pt idx="1121">
                  <c:v>-8.5853000000000002</c:v>
                </c:pt>
                <c:pt idx="1122">
                  <c:v>-8.6687000000000012</c:v>
                </c:pt>
                <c:pt idx="1123">
                  <c:v>-8.7533687499999999</c:v>
                </c:pt>
                <c:pt idx="1124">
                  <c:v>-8.8219374999999989</c:v>
                </c:pt>
                <c:pt idx="1125">
                  <c:v>-8.8730562500000012</c:v>
                </c:pt>
                <c:pt idx="1126">
                  <c:v>-8.8905625000000015</c:v>
                </c:pt>
                <c:pt idx="1127">
                  <c:v>-8.8651124999999986</c:v>
                </c:pt>
                <c:pt idx="1128">
                  <c:v>-8.8490000000000002</c:v>
                </c:pt>
                <c:pt idx="1129">
                  <c:v>-8.8695999999999984</c:v>
                </c:pt>
                <c:pt idx="1130">
                  <c:v>-8.9209187500000002</c:v>
                </c:pt>
                <c:pt idx="1131">
                  <c:v>-8.9634125000000004</c:v>
                </c:pt>
                <c:pt idx="1132">
                  <c:v>-8.9961750000000009</c:v>
                </c:pt>
                <c:pt idx="1133">
                  <c:v>-9.0473999999999997</c:v>
                </c:pt>
                <c:pt idx="1134">
                  <c:v>-9.0661124999999991</c:v>
                </c:pt>
                <c:pt idx="1135">
                  <c:v>-9.0101062499999998</c:v>
                </c:pt>
                <c:pt idx="1136">
                  <c:v>-8.9179999999999993</c:v>
                </c:pt>
                <c:pt idx="1137">
                  <c:v>-8.8786625000000008</c:v>
                </c:pt>
                <c:pt idx="1138">
                  <c:v>-8.8925750000000008</c:v>
                </c:pt>
                <c:pt idx="1139">
                  <c:v>-8.8743250000000007</c:v>
                </c:pt>
                <c:pt idx="1140">
                  <c:v>-8.7954624999999993</c:v>
                </c:pt>
                <c:pt idx="1141">
                  <c:v>-8.6835124999999991</c:v>
                </c:pt>
                <c:pt idx="1142">
                  <c:v>-8.6351187500000002</c:v>
                </c:pt>
                <c:pt idx="1143">
                  <c:v>-8.7002937500000002</c:v>
                </c:pt>
                <c:pt idx="1144">
                  <c:v>-8.869656250000002</c:v>
                </c:pt>
                <c:pt idx="1145">
                  <c:v>-9.0238062499999998</c:v>
                </c:pt>
                <c:pt idx="1146">
                  <c:v>-9.0499062499999994</c:v>
                </c:pt>
                <c:pt idx="1147">
                  <c:v>-8.9560750000000002</c:v>
                </c:pt>
                <c:pt idx="1148">
                  <c:v>-8.8378625</c:v>
                </c:pt>
                <c:pt idx="1149">
                  <c:v>-8.7775812500000008</c:v>
                </c:pt>
                <c:pt idx="1150">
                  <c:v>-8.7679999999999989</c:v>
                </c:pt>
                <c:pt idx="1151">
                  <c:v>-8.7560249999999993</c:v>
                </c:pt>
                <c:pt idx="1152">
                  <c:v>-8.6415437500000003</c:v>
                </c:pt>
                <c:pt idx="1153">
                  <c:v>-8.4240999999999993</c:v>
                </c:pt>
                <c:pt idx="1154">
                  <c:v>-8.20895625</c:v>
                </c:pt>
                <c:pt idx="1155">
                  <c:v>-8.1017562499999993</c:v>
                </c:pt>
                <c:pt idx="1156">
                  <c:v>-8.1399375000000003</c:v>
                </c:pt>
                <c:pt idx="1157">
                  <c:v>-8.2422250000000012</c:v>
                </c:pt>
                <c:pt idx="1158">
                  <c:v>-8.2959812500000005</c:v>
                </c:pt>
                <c:pt idx="1159">
                  <c:v>-8.2574812499999997</c:v>
                </c:pt>
                <c:pt idx="1160">
                  <c:v>-8.1561062500000006</c:v>
                </c:pt>
                <c:pt idx="1161">
                  <c:v>-8.05136875</c:v>
                </c:pt>
                <c:pt idx="1162">
                  <c:v>-8.0069687500000004</c:v>
                </c:pt>
                <c:pt idx="1163">
                  <c:v>-8.0103875000000002</c:v>
                </c:pt>
                <c:pt idx="1164">
                  <c:v>-8.0203375000000001</c:v>
                </c:pt>
                <c:pt idx="1165">
                  <c:v>-8.0064687499999998</c:v>
                </c:pt>
                <c:pt idx="1166">
                  <c:v>-7.9993750000000006</c:v>
                </c:pt>
                <c:pt idx="1167">
                  <c:v>-8.0285250000000001</c:v>
                </c:pt>
                <c:pt idx="1168">
                  <c:v>-8.0833437500000009</c:v>
                </c:pt>
                <c:pt idx="1169">
                  <c:v>-8.1530062499999989</c:v>
                </c:pt>
                <c:pt idx="1170">
                  <c:v>-8.2130875000000003</c:v>
                </c:pt>
                <c:pt idx="1171">
                  <c:v>-8.2495124999999998</c:v>
                </c:pt>
                <c:pt idx="1172">
                  <c:v>-8.241568749999999</c:v>
                </c:pt>
                <c:pt idx="1173">
                  <c:v>-8.1859500000000001</c:v>
                </c:pt>
                <c:pt idx="1174">
                  <c:v>-8.098856249999999</c:v>
                </c:pt>
                <c:pt idx="1175">
                  <c:v>-8.0094874999999988</c:v>
                </c:pt>
                <c:pt idx="1176">
                  <c:v>-7.9569562500000011</c:v>
                </c:pt>
                <c:pt idx="1177">
                  <c:v>-7.9949624999999997</c:v>
                </c:pt>
                <c:pt idx="1178">
                  <c:v>-8.1147500000000008</c:v>
                </c:pt>
                <c:pt idx="1179">
                  <c:v>-8.2636312500000013</c:v>
                </c:pt>
                <c:pt idx="1180">
                  <c:v>-8.3742000000000001</c:v>
                </c:pt>
                <c:pt idx="1181">
                  <c:v>-8.4324187500000001</c:v>
                </c:pt>
                <c:pt idx="1182">
                  <c:v>-8.4472874999999998</c:v>
                </c:pt>
                <c:pt idx="1183">
                  <c:v>-8.3957999999999995</c:v>
                </c:pt>
                <c:pt idx="1184">
                  <c:v>-8.331312500000001</c:v>
                </c:pt>
                <c:pt idx="1185">
                  <c:v>-8.2993562500000007</c:v>
                </c:pt>
                <c:pt idx="1186">
                  <c:v>-8.2546437499999996</c:v>
                </c:pt>
                <c:pt idx="1187">
                  <c:v>-8.1588624999999997</c:v>
                </c:pt>
                <c:pt idx="1188">
                  <c:v>-8.0737249999999996</c:v>
                </c:pt>
                <c:pt idx="1189">
                  <c:v>-8.0501250000000013</c:v>
                </c:pt>
                <c:pt idx="1190">
                  <c:v>-8.1073562500000005</c:v>
                </c:pt>
                <c:pt idx="1191">
                  <c:v>-8.1711000000000009</c:v>
                </c:pt>
                <c:pt idx="1192">
                  <c:v>-8.2429124999999992</c:v>
                </c:pt>
                <c:pt idx="1193">
                  <c:v>-8.2930812500000002</c:v>
                </c:pt>
                <c:pt idx="1194">
                  <c:v>-8.2735187499999991</c:v>
                </c:pt>
                <c:pt idx="1195">
                  <c:v>-8.2207749999999997</c:v>
                </c:pt>
                <c:pt idx="1196">
                  <c:v>-8.2304187499999983</c:v>
                </c:pt>
                <c:pt idx="1197">
                  <c:v>-8.3314937499999999</c:v>
                </c:pt>
                <c:pt idx="1198">
                  <c:v>-8.4419687500000009</c:v>
                </c:pt>
                <c:pt idx="1199">
                  <c:v>-8.4854437499999982</c:v>
                </c:pt>
                <c:pt idx="1200">
                  <c:v>-8.4093812499999991</c:v>
                </c:pt>
                <c:pt idx="1201">
                  <c:v>-8.2406749999999995</c:v>
                </c:pt>
                <c:pt idx="1202">
                  <c:v>-8.0660624999999992</c:v>
                </c:pt>
                <c:pt idx="1203">
                  <c:v>-7.9634062500000002</c:v>
                </c:pt>
                <c:pt idx="1204">
                  <c:v>-7.931775</c:v>
                </c:pt>
                <c:pt idx="1205">
                  <c:v>-7.9182625</c:v>
                </c:pt>
                <c:pt idx="1206">
                  <c:v>-7.8928937500000007</c:v>
                </c:pt>
                <c:pt idx="1207">
                  <c:v>-7.8693687499999996</c:v>
                </c:pt>
                <c:pt idx="1208">
                  <c:v>-7.849312499999999</c:v>
                </c:pt>
                <c:pt idx="1209">
                  <c:v>-7.8378875000000008</c:v>
                </c:pt>
                <c:pt idx="1210">
                  <c:v>-7.8199250000000013</c:v>
                </c:pt>
                <c:pt idx="1211">
                  <c:v>-7.8300999999999998</c:v>
                </c:pt>
                <c:pt idx="1212">
                  <c:v>-7.8888750000000005</c:v>
                </c:pt>
                <c:pt idx="1213">
                  <c:v>-7.967068750000001</c:v>
                </c:pt>
                <c:pt idx="1214">
                  <c:v>-8.0438375000000004</c:v>
                </c:pt>
                <c:pt idx="1215">
                  <c:v>-8.1575375000000001</c:v>
                </c:pt>
                <c:pt idx="1216">
                  <c:v>-8.3172499999999996</c:v>
                </c:pt>
                <c:pt idx="1217">
                  <c:v>-8.4879625000000019</c:v>
                </c:pt>
                <c:pt idx="1218">
                  <c:v>-8.6004749999999994</c:v>
                </c:pt>
                <c:pt idx="1219">
                  <c:v>-8.5890312499999997</c:v>
                </c:pt>
                <c:pt idx="1220">
                  <c:v>-8.4419812499999995</c:v>
                </c:pt>
                <c:pt idx="1221">
                  <c:v>-8.1527374999999989</c:v>
                </c:pt>
                <c:pt idx="1222">
                  <c:v>-7.7869437500000007</c:v>
                </c:pt>
                <c:pt idx="1223">
                  <c:v>-7.4301812500000004</c:v>
                </c:pt>
                <c:pt idx="1224">
                  <c:v>-7.1697500000000005</c:v>
                </c:pt>
                <c:pt idx="1225">
                  <c:v>-7.0593999999999992</c:v>
                </c:pt>
                <c:pt idx="1226">
                  <c:v>-7.06410625</c:v>
                </c:pt>
                <c:pt idx="1227">
                  <c:v>-7.1105999999999998</c:v>
                </c:pt>
                <c:pt idx="1228">
                  <c:v>-7.1970187499999998</c:v>
                </c:pt>
                <c:pt idx="1229">
                  <c:v>-7.2781125000000007</c:v>
                </c:pt>
                <c:pt idx="1230">
                  <c:v>-7.3882000000000012</c:v>
                </c:pt>
                <c:pt idx="1231">
                  <c:v>-7.5419437499999997</c:v>
                </c:pt>
                <c:pt idx="1232">
                  <c:v>-7.7548750000000011</c:v>
                </c:pt>
                <c:pt idx="1233">
                  <c:v>-7.9611750000000008</c:v>
                </c:pt>
                <c:pt idx="1234">
                  <c:v>-8.0393375000000002</c:v>
                </c:pt>
                <c:pt idx="1235">
                  <c:v>-8.0231375000000007</c:v>
                </c:pt>
                <c:pt idx="1236">
                  <c:v>-7.9731999999999985</c:v>
                </c:pt>
                <c:pt idx="1237">
                  <c:v>-7.9512875000000012</c:v>
                </c:pt>
                <c:pt idx="1238">
                  <c:v>-7.9942750000000009</c:v>
                </c:pt>
                <c:pt idx="1239">
                  <c:v>-8.0920874999999999</c:v>
                </c:pt>
                <c:pt idx="1240">
                  <c:v>-8.1869250000000005</c:v>
                </c:pt>
                <c:pt idx="1241">
                  <c:v>-8.1757562499999992</c:v>
                </c:pt>
                <c:pt idx="1242">
                  <c:v>-8.1191125</c:v>
                </c:pt>
                <c:pt idx="1243">
                  <c:v>-8.1211625000000005</c:v>
                </c:pt>
                <c:pt idx="1244">
                  <c:v>-8.1829187499999989</c:v>
                </c:pt>
                <c:pt idx="1245">
                  <c:v>-8.2685999999999993</c:v>
                </c:pt>
                <c:pt idx="1246">
                  <c:v>-8.3199250000000013</c:v>
                </c:pt>
                <c:pt idx="1247">
                  <c:v>-8.2452000000000005</c:v>
                </c:pt>
                <c:pt idx="1248">
                  <c:v>-8.0696687499999999</c:v>
                </c:pt>
                <c:pt idx="1249">
                  <c:v>-7.9151062499999991</c:v>
                </c:pt>
                <c:pt idx="1250">
                  <c:v>-7.8627437499999999</c:v>
                </c:pt>
                <c:pt idx="1251">
                  <c:v>-7.8480000000000008</c:v>
                </c:pt>
                <c:pt idx="1252">
                  <c:v>-7.8004187500000004</c:v>
                </c:pt>
                <c:pt idx="1253">
                  <c:v>-7.7386437499999996</c:v>
                </c:pt>
                <c:pt idx="1254">
                  <c:v>-7.7265562499999998</c:v>
                </c:pt>
                <c:pt idx="1255">
                  <c:v>-7.7604937500000002</c:v>
                </c:pt>
                <c:pt idx="1256">
                  <c:v>-7.8045812499999991</c:v>
                </c:pt>
                <c:pt idx="1257">
                  <c:v>-7.7840937500000003</c:v>
                </c:pt>
                <c:pt idx="1258">
                  <c:v>-7.6571999999999996</c:v>
                </c:pt>
                <c:pt idx="1259">
                  <c:v>-7.5088562500000009</c:v>
                </c:pt>
                <c:pt idx="1260">
                  <c:v>-7.4349500000000006</c:v>
                </c:pt>
                <c:pt idx="1261">
                  <c:v>-7.44140625</c:v>
                </c:pt>
                <c:pt idx="1262">
                  <c:v>-7.44408125</c:v>
                </c:pt>
                <c:pt idx="1263">
                  <c:v>-7.4289000000000005</c:v>
                </c:pt>
                <c:pt idx="1264">
                  <c:v>-7.4512875000000003</c:v>
                </c:pt>
                <c:pt idx="1265">
                  <c:v>-7.5025875000000006</c:v>
                </c:pt>
                <c:pt idx="1266">
                  <c:v>-7.5338000000000012</c:v>
                </c:pt>
                <c:pt idx="1267">
                  <c:v>-7.5266500000000001</c:v>
                </c:pt>
                <c:pt idx="1268">
                  <c:v>-7.4490499999999988</c:v>
                </c:pt>
                <c:pt idx="1269">
                  <c:v>-7.2861250000000002</c:v>
                </c:pt>
                <c:pt idx="1270">
                  <c:v>-7.0890625000000007</c:v>
                </c:pt>
                <c:pt idx="1271">
                  <c:v>-6.9401999999999999</c:v>
                </c:pt>
                <c:pt idx="1272">
                  <c:v>-6.8904187500000011</c:v>
                </c:pt>
                <c:pt idx="1273">
                  <c:v>-6.9344312499999994</c:v>
                </c:pt>
                <c:pt idx="1274">
                  <c:v>-7.0107187499999997</c:v>
                </c:pt>
                <c:pt idx="1275">
                  <c:v>-7.0102562500000003</c:v>
                </c:pt>
                <c:pt idx="1276">
                  <c:v>-6.9795500000000006</c:v>
                </c:pt>
                <c:pt idx="1277">
                  <c:v>-6.9908125000000005</c:v>
                </c:pt>
                <c:pt idx="1278">
                  <c:v>-7.000824999999999</c:v>
                </c:pt>
                <c:pt idx="1279">
                  <c:v>-6.9312749999999994</c:v>
                </c:pt>
                <c:pt idx="1280">
                  <c:v>-6.8365437500000006</c:v>
                </c:pt>
                <c:pt idx="1281">
                  <c:v>-6.7719874999999998</c:v>
                </c:pt>
                <c:pt idx="1282">
                  <c:v>-6.6779625000000005</c:v>
                </c:pt>
                <c:pt idx="1283">
                  <c:v>-6.4938875000000005</c:v>
                </c:pt>
                <c:pt idx="1284">
                  <c:v>-6.2734687500000001</c:v>
                </c:pt>
                <c:pt idx="1285">
                  <c:v>-6.1615937499999998</c:v>
                </c:pt>
                <c:pt idx="1286">
                  <c:v>-6.1473624999999998</c:v>
                </c:pt>
                <c:pt idx="1287">
                  <c:v>-6.1781874999999999</c:v>
                </c:pt>
                <c:pt idx="1288">
                  <c:v>-6.2177562499999999</c:v>
                </c:pt>
                <c:pt idx="1289">
                  <c:v>-6.1969312499999996</c:v>
                </c:pt>
                <c:pt idx="1290">
                  <c:v>-6.1428124999999998</c:v>
                </c:pt>
                <c:pt idx="1291">
                  <c:v>-6.1130499999999994</c:v>
                </c:pt>
                <c:pt idx="1292">
                  <c:v>-6.1041937500000003</c:v>
                </c:pt>
                <c:pt idx="1293">
                  <c:v>-6.1236874999999991</c:v>
                </c:pt>
                <c:pt idx="1294">
                  <c:v>-6.1788999999999996</c:v>
                </c:pt>
                <c:pt idx="1295">
                  <c:v>-6.2498187500000002</c:v>
                </c:pt>
                <c:pt idx="1296">
                  <c:v>-6.3400687500000021</c:v>
                </c:pt>
                <c:pt idx="1297">
                  <c:v>-6.4398375000000003</c:v>
                </c:pt>
                <c:pt idx="1298">
                  <c:v>-6.49925</c:v>
                </c:pt>
                <c:pt idx="1299">
                  <c:v>-6.5403437500000008</c:v>
                </c:pt>
                <c:pt idx="1300">
                  <c:v>-6.6613250000000006</c:v>
                </c:pt>
                <c:pt idx="1301">
                  <c:v>-6.8604374999999997</c:v>
                </c:pt>
                <c:pt idx="1302">
                  <c:v>-7.0115062500000001</c:v>
                </c:pt>
                <c:pt idx="1303">
                  <c:v>-7.044550000000001</c:v>
                </c:pt>
                <c:pt idx="1304">
                  <c:v>-6.94103125</c:v>
                </c:pt>
                <c:pt idx="1305">
                  <c:v>-6.7658187499999993</c:v>
                </c:pt>
                <c:pt idx="1306">
                  <c:v>-6.6112187500000008</c:v>
                </c:pt>
                <c:pt idx="1307">
                  <c:v>-6.4916125000000005</c:v>
                </c:pt>
                <c:pt idx="1308">
                  <c:v>-6.3507937499999993</c:v>
                </c:pt>
                <c:pt idx="1309">
                  <c:v>-6.2041687499999991</c:v>
                </c:pt>
                <c:pt idx="1310">
                  <c:v>-6.147987500000001</c:v>
                </c:pt>
                <c:pt idx="1311">
                  <c:v>-6.179362499999999</c:v>
                </c:pt>
                <c:pt idx="1312">
                  <c:v>-6.2161312500000001</c:v>
                </c:pt>
                <c:pt idx="1313">
                  <c:v>-6.2505187500000003</c:v>
                </c:pt>
                <c:pt idx="1314">
                  <c:v>-6.3122937500000003</c:v>
                </c:pt>
                <c:pt idx="1315">
                  <c:v>-6.3806687499999999</c:v>
                </c:pt>
                <c:pt idx="1316">
                  <c:v>-6.4283687499999989</c:v>
                </c:pt>
                <c:pt idx="1317">
                  <c:v>-6.4466999999999999</c:v>
                </c:pt>
                <c:pt idx="1318">
                  <c:v>-6.4236437500000001</c:v>
                </c:pt>
                <c:pt idx="1319">
                  <c:v>-6.3134625</c:v>
                </c:pt>
                <c:pt idx="1320">
                  <c:v>-6.1241624999999997</c:v>
                </c:pt>
                <c:pt idx="1321">
                  <c:v>-5.9141187500000001</c:v>
                </c:pt>
                <c:pt idx="1322">
                  <c:v>-5.766512500000001</c:v>
                </c:pt>
                <c:pt idx="1323">
                  <c:v>-5.7235500000000012</c:v>
                </c:pt>
                <c:pt idx="1324">
                  <c:v>-5.7355062499999994</c:v>
                </c:pt>
                <c:pt idx="1325">
                  <c:v>-5.7962624999999992</c:v>
                </c:pt>
                <c:pt idx="1326">
                  <c:v>-5.9023250000000003</c:v>
                </c:pt>
                <c:pt idx="1327">
                  <c:v>-6.0511062500000001</c:v>
                </c:pt>
                <c:pt idx="1328">
                  <c:v>-6.2507500000000009</c:v>
                </c:pt>
                <c:pt idx="1329">
                  <c:v>-6.4445125000000001</c:v>
                </c:pt>
                <c:pt idx="1330">
                  <c:v>-6.5118125000000004</c:v>
                </c:pt>
                <c:pt idx="1331">
                  <c:v>-6.4617999999999993</c:v>
                </c:pt>
                <c:pt idx="1332">
                  <c:v>-6.3430625000000003</c:v>
                </c:pt>
                <c:pt idx="1333">
                  <c:v>-6.2223250000000005</c:v>
                </c:pt>
                <c:pt idx="1334">
                  <c:v>-6.1267125</c:v>
                </c:pt>
                <c:pt idx="1335">
                  <c:v>-6.0418250000000002</c:v>
                </c:pt>
                <c:pt idx="1336">
                  <c:v>-5.9974937500000003</c:v>
                </c:pt>
                <c:pt idx="1337">
                  <c:v>-6.018675</c:v>
                </c:pt>
                <c:pt idx="1338">
                  <c:v>-6.0322437499999992</c:v>
                </c:pt>
                <c:pt idx="1339">
                  <c:v>-5.9972500000000002</c:v>
                </c:pt>
                <c:pt idx="1340">
                  <c:v>-5.9168874999999996</c:v>
                </c:pt>
                <c:pt idx="1341">
                  <c:v>-5.7786562499999992</c:v>
                </c:pt>
                <c:pt idx="1342">
                  <c:v>-5.5548687500000007</c:v>
                </c:pt>
                <c:pt idx="1343">
                  <c:v>-5.3605999999999998</c:v>
                </c:pt>
                <c:pt idx="1344">
                  <c:v>-5.2708875000000006</c:v>
                </c:pt>
                <c:pt idx="1345">
                  <c:v>-5.2729874999999993</c:v>
                </c:pt>
                <c:pt idx="1346">
                  <c:v>-5.369887499999999</c:v>
                </c:pt>
                <c:pt idx="1347">
                  <c:v>-5.4783375000000003</c:v>
                </c:pt>
                <c:pt idx="1348">
                  <c:v>-5.53574375</c:v>
                </c:pt>
                <c:pt idx="1349">
                  <c:v>-5.5569875</c:v>
                </c:pt>
                <c:pt idx="1350">
                  <c:v>-5.5623062500000007</c:v>
                </c:pt>
                <c:pt idx="1351">
                  <c:v>-5.5578375000000007</c:v>
                </c:pt>
                <c:pt idx="1352">
                  <c:v>-5.5817812500000006</c:v>
                </c:pt>
                <c:pt idx="1353">
                  <c:v>-5.6384625000000002</c:v>
                </c:pt>
                <c:pt idx="1354">
                  <c:v>-5.7086500000000004</c:v>
                </c:pt>
                <c:pt idx="1355">
                  <c:v>-5.7985750000000014</c:v>
                </c:pt>
                <c:pt idx="1356">
                  <c:v>-5.8781249999999998</c:v>
                </c:pt>
                <c:pt idx="1357">
                  <c:v>-5.9018187500000012</c:v>
                </c:pt>
                <c:pt idx="1358">
                  <c:v>-5.8978875000000013</c:v>
                </c:pt>
                <c:pt idx="1359">
                  <c:v>-5.9121937500000001</c:v>
                </c:pt>
                <c:pt idx="1360">
                  <c:v>-5.9549062499999996</c:v>
                </c:pt>
                <c:pt idx="1361">
                  <c:v>-6.0109875000000006</c:v>
                </c:pt>
                <c:pt idx="1362">
                  <c:v>-6.0644312499999993</c:v>
                </c:pt>
                <c:pt idx="1363">
                  <c:v>-6.08508125</c:v>
                </c:pt>
                <c:pt idx="1364">
                  <c:v>-6.0058437500000004</c:v>
                </c:pt>
                <c:pt idx="1365">
                  <c:v>-5.8605124999999996</c:v>
                </c:pt>
                <c:pt idx="1366">
                  <c:v>-5.7199124999999995</c:v>
                </c:pt>
                <c:pt idx="1367">
                  <c:v>-5.6150125000000006</c:v>
                </c:pt>
                <c:pt idx="1368">
                  <c:v>-5.5342624999999996</c:v>
                </c:pt>
                <c:pt idx="1369">
                  <c:v>-5.5035375000000002</c:v>
                </c:pt>
                <c:pt idx="1370">
                  <c:v>-5.5674437500000007</c:v>
                </c:pt>
                <c:pt idx="1371">
                  <c:v>-5.6852375000000004</c:v>
                </c:pt>
                <c:pt idx="1372">
                  <c:v>-5.7858437499999997</c:v>
                </c:pt>
                <c:pt idx="1373">
                  <c:v>-5.8378812499999997</c:v>
                </c:pt>
                <c:pt idx="1374">
                  <c:v>-5.8643312499999993</c:v>
                </c:pt>
                <c:pt idx="1375">
                  <c:v>-5.8482000000000003</c:v>
                </c:pt>
                <c:pt idx="1376">
                  <c:v>-5.7632875000000006</c:v>
                </c:pt>
                <c:pt idx="1377">
                  <c:v>-5.6267562500000006</c:v>
                </c:pt>
                <c:pt idx="1378">
                  <c:v>-5.4908000000000001</c:v>
                </c:pt>
                <c:pt idx="1379">
                  <c:v>-5.4340500000000009</c:v>
                </c:pt>
                <c:pt idx="1380">
                  <c:v>-5.4887687499999984</c:v>
                </c:pt>
                <c:pt idx="1381">
                  <c:v>-5.653999999999999</c:v>
                </c:pt>
                <c:pt idx="1382">
                  <c:v>-5.8073437500000002</c:v>
                </c:pt>
                <c:pt idx="1383">
                  <c:v>-5.9163937500000001</c:v>
                </c:pt>
                <c:pt idx="1384">
                  <c:v>-5.9661437500000005</c:v>
                </c:pt>
                <c:pt idx="1385">
                  <c:v>-5.9723375000000001</c:v>
                </c:pt>
                <c:pt idx="1386">
                  <c:v>-5.9533437500000002</c:v>
                </c:pt>
                <c:pt idx="1387">
                  <c:v>-5.9145062499999987</c:v>
                </c:pt>
                <c:pt idx="1388">
                  <c:v>-5.9137562499999996</c:v>
                </c:pt>
                <c:pt idx="1389">
                  <c:v>-5.9725874999999995</c:v>
                </c:pt>
                <c:pt idx="1390">
                  <c:v>-6.0555500000000002</c:v>
                </c:pt>
                <c:pt idx="1391">
                  <c:v>-6.118868749999999</c:v>
                </c:pt>
                <c:pt idx="1392">
                  <c:v>-6.1952562500000008</c:v>
                </c:pt>
                <c:pt idx="1393">
                  <c:v>-6.2629124999999988</c:v>
                </c:pt>
                <c:pt idx="1394">
                  <c:v>-6.2451437499999995</c:v>
                </c:pt>
                <c:pt idx="1395">
                  <c:v>-6.1229749999999985</c:v>
                </c:pt>
                <c:pt idx="1396">
                  <c:v>-5.9462999999999999</c:v>
                </c:pt>
                <c:pt idx="1397">
                  <c:v>-5.8297187500000005</c:v>
                </c:pt>
                <c:pt idx="1398">
                  <c:v>-5.8329562499999987</c:v>
                </c:pt>
                <c:pt idx="1399">
                  <c:v>-5.9029624999999992</c:v>
                </c:pt>
                <c:pt idx="1400">
                  <c:v>-5.9620500000000005</c:v>
                </c:pt>
                <c:pt idx="1401">
                  <c:v>-5.9565187500000008</c:v>
                </c:pt>
                <c:pt idx="1402">
                  <c:v>-5.9285999999999994</c:v>
                </c:pt>
                <c:pt idx="1403">
                  <c:v>-5.9319812499999998</c:v>
                </c:pt>
                <c:pt idx="1404">
                  <c:v>-5.9990999999999994</c:v>
                </c:pt>
                <c:pt idx="1405">
                  <c:v>-6.0708874999999995</c:v>
                </c:pt>
                <c:pt idx="1406">
                  <c:v>-6.1002312500000011</c:v>
                </c:pt>
                <c:pt idx="1407">
                  <c:v>-6.0625812500000018</c:v>
                </c:pt>
                <c:pt idx="1408">
                  <c:v>-5.9522437499999992</c:v>
                </c:pt>
                <c:pt idx="1409">
                  <c:v>-5.7948187500000001</c:v>
                </c:pt>
                <c:pt idx="1410">
                  <c:v>-5.715081249999999</c:v>
                </c:pt>
                <c:pt idx="1411">
                  <c:v>-5.75449375</c:v>
                </c:pt>
                <c:pt idx="1412">
                  <c:v>-5.852100000000001</c:v>
                </c:pt>
                <c:pt idx="1413">
                  <c:v>-5.9230749999999999</c:v>
                </c:pt>
                <c:pt idx="1414">
                  <c:v>-5.9412937500000016</c:v>
                </c:pt>
                <c:pt idx="1415">
                  <c:v>-5.8858687499999984</c:v>
                </c:pt>
                <c:pt idx="1416">
                  <c:v>-5.8159749999999999</c:v>
                </c:pt>
                <c:pt idx="1417">
                  <c:v>-5.7413375000000011</c:v>
                </c:pt>
                <c:pt idx="1418">
                  <c:v>-5.6293749999999996</c:v>
                </c:pt>
                <c:pt idx="1419">
                  <c:v>-5.4864187500000003</c:v>
                </c:pt>
                <c:pt idx="1420">
                  <c:v>-5.3442687499999995</c:v>
                </c:pt>
                <c:pt idx="1421">
                  <c:v>-5.2303687499999993</c:v>
                </c:pt>
                <c:pt idx="1422">
                  <c:v>-5.1638249999999992</c:v>
                </c:pt>
                <c:pt idx="1423">
                  <c:v>-5.1327812499999999</c:v>
                </c:pt>
                <c:pt idx="1424">
                  <c:v>-5.0977687500000002</c:v>
                </c:pt>
                <c:pt idx="1425">
                  <c:v>-5.0694437500000014</c:v>
                </c:pt>
                <c:pt idx="1426">
                  <c:v>-5.0456249999999994</c:v>
                </c:pt>
                <c:pt idx="1427">
                  <c:v>-5.0550687500000002</c:v>
                </c:pt>
                <c:pt idx="1428">
                  <c:v>-5.1021437499999998</c:v>
                </c:pt>
                <c:pt idx="1429">
                  <c:v>-5.1147437500000006</c:v>
                </c:pt>
                <c:pt idx="1430">
                  <c:v>-5.064725000000001</c:v>
                </c:pt>
                <c:pt idx="1431">
                  <c:v>-4.9767312499999994</c:v>
                </c:pt>
                <c:pt idx="1432">
                  <c:v>-4.8898937500000006</c:v>
                </c:pt>
                <c:pt idx="1433">
                  <c:v>-4.7731374999999989</c:v>
                </c:pt>
                <c:pt idx="1434">
                  <c:v>-4.5747062500000002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F3A-42B5-BB98-52F088970616}"/>
            </c:ext>
          </c:extLst>
        </c:ser>
        <c:ser>
          <c:idx val="1"/>
          <c:order val="1"/>
          <c:tx>
            <c:strRef>
              <c:f>'Morning (fasting session)'!$B$1</c:f>
              <c:strCache>
                <c:ptCount val="1"/>
                <c:pt idx="0">
                  <c:v>Normal-weight subjects</c:v>
                </c:pt>
              </c:strCache>
            </c:strRef>
          </c:tx>
          <c:spPr>
            <a:ln w="28575" cap="rnd">
              <a:solidFill>
                <a:schemeClr val="bg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'Morning (fasting session)'!$D$1:$D$1436</c:f>
              <c:numCache>
                <c:formatCode>General</c:formatCode>
                <c:ptCount val="1436"/>
                <c:pt idx="1">
                  <c:v>0</c:v>
                </c:pt>
                <c:pt idx="2">
                  <c:v>0.48828125</c:v>
                </c:pt>
                <c:pt idx="3">
                  <c:v>0.9765625</c:v>
                </c:pt>
                <c:pt idx="4">
                  <c:v>1.46484375</c:v>
                </c:pt>
                <c:pt idx="5">
                  <c:v>1.953125</c:v>
                </c:pt>
                <c:pt idx="6">
                  <c:v>2.44140625</c:v>
                </c:pt>
                <c:pt idx="7">
                  <c:v>2.9296875</c:v>
                </c:pt>
                <c:pt idx="8">
                  <c:v>3.41796875</c:v>
                </c:pt>
                <c:pt idx="9">
                  <c:v>3.90625</c:v>
                </c:pt>
                <c:pt idx="10">
                  <c:v>4.39453125</c:v>
                </c:pt>
                <c:pt idx="11">
                  <c:v>4.8828125</c:v>
                </c:pt>
                <c:pt idx="12">
                  <c:v>5.37109375</c:v>
                </c:pt>
                <c:pt idx="13">
                  <c:v>5.859375</c:v>
                </c:pt>
                <c:pt idx="14">
                  <c:v>6.34765625</c:v>
                </c:pt>
                <c:pt idx="15">
                  <c:v>6.8359375</c:v>
                </c:pt>
                <c:pt idx="16">
                  <c:v>7.32421875</c:v>
                </c:pt>
                <c:pt idx="17">
                  <c:v>7.8125</c:v>
                </c:pt>
                <c:pt idx="18">
                  <c:v>8.30078125</c:v>
                </c:pt>
                <c:pt idx="19">
                  <c:v>8.7890625</c:v>
                </c:pt>
                <c:pt idx="20">
                  <c:v>9.27734375</c:v>
                </c:pt>
                <c:pt idx="21">
                  <c:v>9.765625</c:v>
                </c:pt>
                <c:pt idx="22">
                  <c:v>10.25390625</c:v>
                </c:pt>
                <c:pt idx="23">
                  <c:v>10.7421875</c:v>
                </c:pt>
                <c:pt idx="24">
                  <c:v>11.23046875</c:v>
                </c:pt>
                <c:pt idx="25">
                  <c:v>11.71875</c:v>
                </c:pt>
                <c:pt idx="26">
                  <c:v>12.20703125</c:v>
                </c:pt>
                <c:pt idx="27">
                  <c:v>12.6953125</c:v>
                </c:pt>
                <c:pt idx="28">
                  <c:v>13.18359375</c:v>
                </c:pt>
                <c:pt idx="29">
                  <c:v>13.671875</c:v>
                </c:pt>
                <c:pt idx="30">
                  <c:v>14.16015625</c:v>
                </c:pt>
                <c:pt idx="31">
                  <c:v>14.6484375</c:v>
                </c:pt>
                <c:pt idx="32">
                  <c:v>15.13671875</c:v>
                </c:pt>
                <c:pt idx="33">
                  <c:v>15.625</c:v>
                </c:pt>
                <c:pt idx="34">
                  <c:v>16.11328125</c:v>
                </c:pt>
                <c:pt idx="35">
                  <c:v>16.6015625</c:v>
                </c:pt>
                <c:pt idx="36">
                  <c:v>17.08984375</c:v>
                </c:pt>
                <c:pt idx="37">
                  <c:v>17.578125</c:v>
                </c:pt>
                <c:pt idx="38">
                  <c:v>18.06640625</c:v>
                </c:pt>
                <c:pt idx="39">
                  <c:v>18.5546875</c:v>
                </c:pt>
                <c:pt idx="40">
                  <c:v>19.04296875</c:v>
                </c:pt>
                <c:pt idx="41">
                  <c:v>19.53125</c:v>
                </c:pt>
                <c:pt idx="42">
                  <c:v>20.01953125</c:v>
                </c:pt>
                <c:pt idx="43">
                  <c:v>20.5078125</c:v>
                </c:pt>
                <c:pt idx="44">
                  <c:v>20.99609375</c:v>
                </c:pt>
                <c:pt idx="45">
                  <c:v>21.484375</c:v>
                </c:pt>
                <c:pt idx="46">
                  <c:v>21.97265625</c:v>
                </c:pt>
                <c:pt idx="47">
                  <c:v>22.4609375</c:v>
                </c:pt>
                <c:pt idx="48">
                  <c:v>22.94921875</c:v>
                </c:pt>
                <c:pt idx="49">
                  <c:v>23.4375</c:v>
                </c:pt>
                <c:pt idx="50">
                  <c:v>23.92578125</c:v>
                </c:pt>
                <c:pt idx="51">
                  <c:v>24.4140625</c:v>
                </c:pt>
                <c:pt idx="52">
                  <c:v>24.90234375</c:v>
                </c:pt>
                <c:pt idx="53">
                  <c:v>25.390625</c:v>
                </c:pt>
                <c:pt idx="54">
                  <c:v>25.87890625</c:v>
                </c:pt>
                <c:pt idx="55">
                  <c:v>26.3671875</c:v>
                </c:pt>
                <c:pt idx="56">
                  <c:v>26.85546875</c:v>
                </c:pt>
                <c:pt idx="57">
                  <c:v>27.34375</c:v>
                </c:pt>
                <c:pt idx="58">
                  <c:v>27.83203125</c:v>
                </c:pt>
                <c:pt idx="59">
                  <c:v>28.3203125</c:v>
                </c:pt>
                <c:pt idx="60">
                  <c:v>28.80859375</c:v>
                </c:pt>
                <c:pt idx="61">
                  <c:v>29.296875</c:v>
                </c:pt>
                <c:pt idx="62">
                  <c:v>29.78515625</c:v>
                </c:pt>
                <c:pt idx="63">
                  <c:v>30.2734375</c:v>
                </c:pt>
                <c:pt idx="64">
                  <c:v>30.76171875</c:v>
                </c:pt>
                <c:pt idx="65">
                  <c:v>31.25</c:v>
                </c:pt>
                <c:pt idx="66">
                  <c:v>31.73828125</c:v>
                </c:pt>
                <c:pt idx="67">
                  <c:v>32.2265625</c:v>
                </c:pt>
                <c:pt idx="68">
                  <c:v>32.71484375</c:v>
                </c:pt>
                <c:pt idx="69">
                  <c:v>33.203125</c:v>
                </c:pt>
                <c:pt idx="70">
                  <c:v>33.69140625</c:v>
                </c:pt>
                <c:pt idx="71">
                  <c:v>34.1796875</c:v>
                </c:pt>
                <c:pt idx="72">
                  <c:v>34.66796875</c:v>
                </c:pt>
                <c:pt idx="73">
                  <c:v>35.15625</c:v>
                </c:pt>
                <c:pt idx="74">
                  <c:v>35.64453125</c:v>
                </c:pt>
                <c:pt idx="75">
                  <c:v>36.1328125</c:v>
                </c:pt>
                <c:pt idx="76">
                  <c:v>36.62109375</c:v>
                </c:pt>
                <c:pt idx="77">
                  <c:v>37.109375</c:v>
                </c:pt>
                <c:pt idx="78">
                  <c:v>37.59765625</c:v>
                </c:pt>
                <c:pt idx="79">
                  <c:v>38.0859375</c:v>
                </c:pt>
                <c:pt idx="80">
                  <c:v>38.57421875</c:v>
                </c:pt>
                <c:pt idx="81">
                  <c:v>39.0625</c:v>
                </c:pt>
                <c:pt idx="82">
                  <c:v>39.55078125</c:v>
                </c:pt>
                <c:pt idx="83">
                  <c:v>40.0390625</c:v>
                </c:pt>
                <c:pt idx="84">
                  <c:v>40.52734375</c:v>
                </c:pt>
                <c:pt idx="85">
                  <c:v>41.015625</c:v>
                </c:pt>
                <c:pt idx="86">
                  <c:v>41.50390625</c:v>
                </c:pt>
                <c:pt idx="87">
                  <c:v>41.9921875</c:v>
                </c:pt>
                <c:pt idx="88">
                  <c:v>42.48046875</c:v>
                </c:pt>
                <c:pt idx="89">
                  <c:v>42.96875</c:v>
                </c:pt>
                <c:pt idx="90">
                  <c:v>43.45703125</c:v>
                </c:pt>
                <c:pt idx="91">
                  <c:v>43.9453125</c:v>
                </c:pt>
                <c:pt idx="92">
                  <c:v>44.43359375</c:v>
                </c:pt>
                <c:pt idx="93">
                  <c:v>44.921875</c:v>
                </c:pt>
                <c:pt idx="94">
                  <c:v>45.41015625</c:v>
                </c:pt>
                <c:pt idx="95">
                  <c:v>45.8984375</c:v>
                </c:pt>
                <c:pt idx="96">
                  <c:v>46.38671875</c:v>
                </c:pt>
                <c:pt idx="97">
                  <c:v>46.875</c:v>
                </c:pt>
                <c:pt idx="98">
                  <c:v>47.36328125</c:v>
                </c:pt>
                <c:pt idx="99">
                  <c:v>47.8515625</c:v>
                </c:pt>
                <c:pt idx="100">
                  <c:v>48.33984375</c:v>
                </c:pt>
                <c:pt idx="101">
                  <c:v>48.828125</c:v>
                </c:pt>
                <c:pt idx="102">
                  <c:v>49.31640625</c:v>
                </c:pt>
                <c:pt idx="103">
                  <c:v>49.8046875</c:v>
                </c:pt>
                <c:pt idx="104">
                  <c:v>50.29296875</c:v>
                </c:pt>
                <c:pt idx="105">
                  <c:v>50.78125</c:v>
                </c:pt>
                <c:pt idx="106">
                  <c:v>51.26953125</c:v>
                </c:pt>
                <c:pt idx="107">
                  <c:v>51.7578125</c:v>
                </c:pt>
                <c:pt idx="108">
                  <c:v>52.24609375</c:v>
                </c:pt>
                <c:pt idx="109">
                  <c:v>52.734375</c:v>
                </c:pt>
                <c:pt idx="110">
                  <c:v>53.22265625</c:v>
                </c:pt>
                <c:pt idx="111">
                  <c:v>53.7109375</c:v>
                </c:pt>
                <c:pt idx="112">
                  <c:v>54.19921875</c:v>
                </c:pt>
                <c:pt idx="113">
                  <c:v>54.6875</c:v>
                </c:pt>
                <c:pt idx="114">
                  <c:v>55.17578125</c:v>
                </c:pt>
                <c:pt idx="115">
                  <c:v>55.6640625</c:v>
                </c:pt>
                <c:pt idx="116">
                  <c:v>56.15234375</c:v>
                </c:pt>
                <c:pt idx="117">
                  <c:v>56.640625</c:v>
                </c:pt>
                <c:pt idx="118">
                  <c:v>57.12890625</c:v>
                </c:pt>
                <c:pt idx="119">
                  <c:v>57.6171875</c:v>
                </c:pt>
                <c:pt idx="120">
                  <c:v>58.10546875</c:v>
                </c:pt>
                <c:pt idx="121">
                  <c:v>58.59375</c:v>
                </c:pt>
                <c:pt idx="122">
                  <c:v>59.08203125</c:v>
                </c:pt>
                <c:pt idx="123">
                  <c:v>59.5703125</c:v>
                </c:pt>
                <c:pt idx="124">
                  <c:v>60.05859375</c:v>
                </c:pt>
                <c:pt idx="125">
                  <c:v>60.546875</c:v>
                </c:pt>
                <c:pt idx="126">
                  <c:v>61.03515625</c:v>
                </c:pt>
                <c:pt idx="127">
                  <c:v>61.5234375</c:v>
                </c:pt>
                <c:pt idx="128">
                  <c:v>62.01171875</c:v>
                </c:pt>
                <c:pt idx="129">
                  <c:v>62.5</c:v>
                </c:pt>
                <c:pt idx="130">
                  <c:v>62.98828125</c:v>
                </c:pt>
                <c:pt idx="131">
                  <c:v>63.4765625</c:v>
                </c:pt>
                <c:pt idx="132">
                  <c:v>63.96484375</c:v>
                </c:pt>
                <c:pt idx="133">
                  <c:v>64.453125</c:v>
                </c:pt>
                <c:pt idx="134">
                  <c:v>64.94140625</c:v>
                </c:pt>
                <c:pt idx="135">
                  <c:v>65.4296875</c:v>
                </c:pt>
                <c:pt idx="136">
                  <c:v>65.91796875</c:v>
                </c:pt>
                <c:pt idx="137">
                  <c:v>66.40625</c:v>
                </c:pt>
                <c:pt idx="138">
                  <c:v>66.89453125</c:v>
                </c:pt>
                <c:pt idx="139">
                  <c:v>67.3828125</c:v>
                </c:pt>
                <c:pt idx="140">
                  <c:v>67.87109375</c:v>
                </c:pt>
                <c:pt idx="141">
                  <c:v>68.359375</c:v>
                </c:pt>
                <c:pt idx="142">
                  <c:v>68.84765625</c:v>
                </c:pt>
                <c:pt idx="143">
                  <c:v>69.3359375</c:v>
                </c:pt>
                <c:pt idx="144">
                  <c:v>69.82421875</c:v>
                </c:pt>
                <c:pt idx="145">
                  <c:v>70.3125</c:v>
                </c:pt>
                <c:pt idx="146">
                  <c:v>70.80078125</c:v>
                </c:pt>
                <c:pt idx="147">
                  <c:v>71.2890625</c:v>
                </c:pt>
                <c:pt idx="148">
                  <c:v>71.77734375</c:v>
                </c:pt>
                <c:pt idx="149">
                  <c:v>72.265625</c:v>
                </c:pt>
                <c:pt idx="150">
                  <c:v>72.75390625</c:v>
                </c:pt>
                <c:pt idx="151">
                  <c:v>73.2421875</c:v>
                </c:pt>
                <c:pt idx="152">
                  <c:v>73.73046875</c:v>
                </c:pt>
                <c:pt idx="153">
                  <c:v>74.21875</c:v>
                </c:pt>
                <c:pt idx="154">
                  <c:v>74.70703125</c:v>
                </c:pt>
                <c:pt idx="155">
                  <c:v>75.1953125</c:v>
                </c:pt>
                <c:pt idx="156">
                  <c:v>75.68359375</c:v>
                </c:pt>
                <c:pt idx="157">
                  <c:v>76.171875</c:v>
                </c:pt>
                <c:pt idx="158">
                  <c:v>76.66015625</c:v>
                </c:pt>
                <c:pt idx="159">
                  <c:v>77.1484375</c:v>
                </c:pt>
                <c:pt idx="160">
                  <c:v>77.63671875</c:v>
                </c:pt>
                <c:pt idx="161">
                  <c:v>78.125</c:v>
                </c:pt>
                <c:pt idx="162">
                  <c:v>78.61328125</c:v>
                </c:pt>
                <c:pt idx="163">
                  <c:v>79.1015625</c:v>
                </c:pt>
                <c:pt idx="164">
                  <c:v>79.58984375</c:v>
                </c:pt>
                <c:pt idx="165">
                  <c:v>80.078125</c:v>
                </c:pt>
                <c:pt idx="166">
                  <c:v>80.56640625</c:v>
                </c:pt>
                <c:pt idx="167">
                  <c:v>81.0546875</c:v>
                </c:pt>
                <c:pt idx="168">
                  <c:v>81.54296875</c:v>
                </c:pt>
                <c:pt idx="169">
                  <c:v>82.03125</c:v>
                </c:pt>
                <c:pt idx="170">
                  <c:v>82.51953125</c:v>
                </c:pt>
                <c:pt idx="171">
                  <c:v>83.0078125</c:v>
                </c:pt>
                <c:pt idx="172">
                  <c:v>83.49609375</c:v>
                </c:pt>
                <c:pt idx="173">
                  <c:v>83.984375</c:v>
                </c:pt>
                <c:pt idx="174">
                  <c:v>84.47265625</c:v>
                </c:pt>
                <c:pt idx="175">
                  <c:v>84.9609375</c:v>
                </c:pt>
                <c:pt idx="176">
                  <c:v>85.44921875</c:v>
                </c:pt>
                <c:pt idx="177">
                  <c:v>85.9375</c:v>
                </c:pt>
                <c:pt idx="178">
                  <c:v>86.42578125</c:v>
                </c:pt>
                <c:pt idx="179">
                  <c:v>86.9140625</c:v>
                </c:pt>
                <c:pt idx="180">
                  <c:v>87.40234375</c:v>
                </c:pt>
                <c:pt idx="181">
                  <c:v>87.890625</c:v>
                </c:pt>
                <c:pt idx="182">
                  <c:v>88.37890625</c:v>
                </c:pt>
                <c:pt idx="183">
                  <c:v>88.8671875</c:v>
                </c:pt>
                <c:pt idx="184">
                  <c:v>89.35546875</c:v>
                </c:pt>
                <c:pt idx="185">
                  <c:v>89.84375</c:v>
                </c:pt>
                <c:pt idx="186">
                  <c:v>90.33203125</c:v>
                </c:pt>
                <c:pt idx="187">
                  <c:v>90.8203125</c:v>
                </c:pt>
                <c:pt idx="188">
                  <c:v>91.30859375</c:v>
                </c:pt>
                <c:pt idx="189">
                  <c:v>91.796875</c:v>
                </c:pt>
                <c:pt idx="190">
                  <c:v>92.28515625</c:v>
                </c:pt>
                <c:pt idx="191">
                  <c:v>92.7734375</c:v>
                </c:pt>
                <c:pt idx="192">
                  <c:v>93.26171875</c:v>
                </c:pt>
                <c:pt idx="193">
                  <c:v>93.75</c:v>
                </c:pt>
                <c:pt idx="194">
                  <c:v>94.23828125</c:v>
                </c:pt>
                <c:pt idx="195">
                  <c:v>94.7265625</c:v>
                </c:pt>
                <c:pt idx="196">
                  <c:v>95.21484375</c:v>
                </c:pt>
                <c:pt idx="197">
                  <c:v>95.703125</c:v>
                </c:pt>
                <c:pt idx="198">
                  <c:v>96.19140625</c:v>
                </c:pt>
                <c:pt idx="199">
                  <c:v>96.6796875</c:v>
                </c:pt>
                <c:pt idx="200">
                  <c:v>97.16796875</c:v>
                </c:pt>
                <c:pt idx="201">
                  <c:v>97.65625</c:v>
                </c:pt>
                <c:pt idx="202">
                  <c:v>98.14453125</c:v>
                </c:pt>
                <c:pt idx="203">
                  <c:v>98.6328125</c:v>
                </c:pt>
                <c:pt idx="204">
                  <c:v>99.12109375</c:v>
                </c:pt>
                <c:pt idx="205">
                  <c:v>99.609375</c:v>
                </c:pt>
                <c:pt idx="206">
                  <c:v>100.09765625</c:v>
                </c:pt>
                <c:pt idx="207">
                  <c:v>100.5859375</c:v>
                </c:pt>
                <c:pt idx="208">
                  <c:v>101.07421875</c:v>
                </c:pt>
                <c:pt idx="209">
                  <c:v>101.5625</c:v>
                </c:pt>
                <c:pt idx="210">
                  <c:v>102.05078125</c:v>
                </c:pt>
                <c:pt idx="211">
                  <c:v>102.5390625</c:v>
                </c:pt>
                <c:pt idx="212">
                  <c:v>103.02734375</c:v>
                </c:pt>
                <c:pt idx="213">
                  <c:v>103.515625</c:v>
                </c:pt>
                <c:pt idx="214">
                  <c:v>104.00390625</c:v>
                </c:pt>
                <c:pt idx="215">
                  <c:v>104.4921875</c:v>
                </c:pt>
                <c:pt idx="216">
                  <c:v>104.98046875</c:v>
                </c:pt>
                <c:pt idx="217">
                  <c:v>105.46875</c:v>
                </c:pt>
                <c:pt idx="218">
                  <c:v>105.95703125</c:v>
                </c:pt>
                <c:pt idx="219">
                  <c:v>106.4453125</c:v>
                </c:pt>
                <c:pt idx="220">
                  <c:v>106.93359375</c:v>
                </c:pt>
                <c:pt idx="221">
                  <c:v>107.421875</c:v>
                </c:pt>
                <c:pt idx="222">
                  <c:v>107.91015625</c:v>
                </c:pt>
                <c:pt idx="223">
                  <c:v>108.3984375</c:v>
                </c:pt>
                <c:pt idx="224">
                  <c:v>108.88671875</c:v>
                </c:pt>
                <c:pt idx="225">
                  <c:v>109.375</c:v>
                </c:pt>
                <c:pt idx="226">
                  <c:v>109.86328125</c:v>
                </c:pt>
                <c:pt idx="227">
                  <c:v>110.3515625</c:v>
                </c:pt>
                <c:pt idx="228">
                  <c:v>110.83984375</c:v>
                </c:pt>
                <c:pt idx="229">
                  <c:v>111.328125</c:v>
                </c:pt>
                <c:pt idx="230">
                  <c:v>111.81640625</c:v>
                </c:pt>
                <c:pt idx="231">
                  <c:v>112.3046875</c:v>
                </c:pt>
                <c:pt idx="232">
                  <c:v>112.79296875</c:v>
                </c:pt>
                <c:pt idx="233">
                  <c:v>113.28125</c:v>
                </c:pt>
                <c:pt idx="234">
                  <c:v>113.76953125</c:v>
                </c:pt>
                <c:pt idx="235">
                  <c:v>114.2578125</c:v>
                </c:pt>
                <c:pt idx="236">
                  <c:v>114.74609375</c:v>
                </c:pt>
                <c:pt idx="237">
                  <c:v>115.234375</c:v>
                </c:pt>
                <c:pt idx="238">
                  <c:v>115.72265625</c:v>
                </c:pt>
                <c:pt idx="239">
                  <c:v>116.2109375</c:v>
                </c:pt>
                <c:pt idx="240">
                  <c:v>116.69921875</c:v>
                </c:pt>
                <c:pt idx="241">
                  <c:v>117.1875</c:v>
                </c:pt>
                <c:pt idx="242">
                  <c:v>117.67578125</c:v>
                </c:pt>
                <c:pt idx="243">
                  <c:v>118.1640625</c:v>
                </c:pt>
                <c:pt idx="244">
                  <c:v>118.65234375</c:v>
                </c:pt>
                <c:pt idx="245">
                  <c:v>119.140625</c:v>
                </c:pt>
                <c:pt idx="246">
                  <c:v>119.62890625</c:v>
                </c:pt>
                <c:pt idx="247">
                  <c:v>120.1171875</c:v>
                </c:pt>
                <c:pt idx="248">
                  <c:v>120.60546875</c:v>
                </c:pt>
                <c:pt idx="249">
                  <c:v>121.09375</c:v>
                </c:pt>
                <c:pt idx="250">
                  <c:v>121.58203125</c:v>
                </c:pt>
                <c:pt idx="251">
                  <c:v>122.0703125</c:v>
                </c:pt>
                <c:pt idx="252">
                  <c:v>122.55859375</c:v>
                </c:pt>
                <c:pt idx="253">
                  <c:v>123.046875</c:v>
                </c:pt>
                <c:pt idx="254">
                  <c:v>123.53515625</c:v>
                </c:pt>
                <c:pt idx="255">
                  <c:v>124.0234375</c:v>
                </c:pt>
                <c:pt idx="256">
                  <c:v>124.51171875</c:v>
                </c:pt>
                <c:pt idx="257">
                  <c:v>125</c:v>
                </c:pt>
                <c:pt idx="258">
                  <c:v>125.48828125</c:v>
                </c:pt>
                <c:pt idx="259">
                  <c:v>125.9765625</c:v>
                </c:pt>
                <c:pt idx="260">
                  <c:v>126.46484375</c:v>
                </c:pt>
                <c:pt idx="261">
                  <c:v>126.953125</c:v>
                </c:pt>
                <c:pt idx="262">
                  <c:v>127.44140625</c:v>
                </c:pt>
                <c:pt idx="263">
                  <c:v>127.9296875</c:v>
                </c:pt>
                <c:pt idx="264">
                  <c:v>128.41796875</c:v>
                </c:pt>
                <c:pt idx="265">
                  <c:v>128.90625</c:v>
                </c:pt>
                <c:pt idx="266">
                  <c:v>129.39453125</c:v>
                </c:pt>
                <c:pt idx="267">
                  <c:v>129.8828125</c:v>
                </c:pt>
                <c:pt idx="268">
                  <c:v>130.37109375</c:v>
                </c:pt>
                <c:pt idx="269">
                  <c:v>130.859375</c:v>
                </c:pt>
                <c:pt idx="270">
                  <c:v>131.34765625</c:v>
                </c:pt>
                <c:pt idx="271">
                  <c:v>131.8359375</c:v>
                </c:pt>
                <c:pt idx="272">
                  <c:v>132.32421875</c:v>
                </c:pt>
                <c:pt idx="273">
                  <c:v>132.8125</c:v>
                </c:pt>
                <c:pt idx="274">
                  <c:v>133.30078125</c:v>
                </c:pt>
                <c:pt idx="275">
                  <c:v>133.7890625</c:v>
                </c:pt>
                <c:pt idx="276">
                  <c:v>134.27734375</c:v>
                </c:pt>
                <c:pt idx="277">
                  <c:v>134.765625</c:v>
                </c:pt>
                <c:pt idx="278">
                  <c:v>135.25390625</c:v>
                </c:pt>
                <c:pt idx="279">
                  <c:v>135.7421875</c:v>
                </c:pt>
                <c:pt idx="280">
                  <c:v>136.23046875</c:v>
                </c:pt>
                <c:pt idx="281">
                  <c:v>136.71875</c:v>
                </c:pt>
                <c:pt idx="282">
                  <c:v>137.20703125</c:v>
                </c:pt>
                <c:pt idx="283">
                  <c:v>137.6953125</c:v>
                </c:pt>
                <c:pt idx="284">
                  <c:v>138.18359375</c:v>
                </c:pt>
                <c:pt idx="285">
                  <c:v>138.671875</c:v>
                </c:pt>
                <c:pt idx="286">
                  <c:v>139.16015625</c:v>
                </c:pt>
                <c:pt idx="287">
                  <c:v>139.6484375</c:v>
                </c:pt>
                <c:pt idx="288">
                  <c:v>140.13671875</c:v>
                </c:pt>
                <c:pt idx="289">
                  <c:v>140.625</c:v>
                </c:pt>
                <c:pt idx="290">
                  <c:v>141.11328125</c:v>
                </c:pt>
                <c:pt idx="291">
                  <c:v>141.6015625</c:v>
                </c:pt>
                <c:pt idx="292">
                  <c:v>142.08984375</c:v>
                </c:pt>
                <c:pt idx="293">
                  <c:v>142.578125</c:v>
                </c:pt>
                <c:pt idx="294">
                  <c:v>143.06640625</c:v>
                </c:pt>
                <c:pt idx="295">
                  <c:v>143.5546875</c:v>
                </c:pt>
                <c:pt idx="296">
                  <c:v>144.04296875</c:v>
                </c:pt>
                <c:pt idx="297">
                  <c:v>144.53125</c:v>
                </c:pt>
                <c:pt idx="298">
                  <c:v>145.01953125</c:v>
                </c:pt>
                <c:pt idx="299">
                  <c:v>145.5078125</c:v>
                </c:pt>
                <c:pt idx="300">
                  <c:v>145.99609375</c:v>
                </c:pt>
                <c:pt idx="301">
                  <c:v>146.484375</c:v>
                </c:pt>
                <c:pt idx="302">
                  <c:v>146.97265625</c:v>
                </c:pt>
                <c:pt idx="303">
                  <c:v>147.4609375</c:v>
                </c:pt>
                <c:pt idx="304">
                  <c:v>147.94921875</c:v>
                </c:pt>
                <c:pt idx="305">
                  <c:v>148.4375</c:v>
                </c:pt>
                <c:pt idx="306">
                  <c:v>148.92578125</c:v>
                </c:pt>
                <c:pt idx="307">
                  <c:v>149.4140625</c:v>
                </c:pt>
                <c:pt idx="308">
                  <c:v>149.90234375</c:v>
                </c:pt>
                <c:pt idx="309">
                  <c:v>150.390625</c:v>
                </c:pt>
                <c:pt idx="310">
                  <c:v>150.87890625</c:v>
                </c:pt>
                <c:pt idx="311">
                  <c:v>151.3671875</c:v>
                </c:pt>
                <c:pt idx="312">
                  <c:v>151.85546875</c:v>
                </c:pt>
                <c:pt idx="313">
                  <c:v>152.34375</c:v>
                </c:pt>
                <c:pt idx="314">
                  <c:v>152.83203125</c:v>
                </c:pt>
                <c:pt idx="315">
                  <c:v>153.3203125</c:v>
                </c:pt>
                <c:pt idx="316">
                  <c:v>153.80859375</c:v>
                </c:pt>
                <c:pt idx="317">
                  <c:v>154.296875</c:v>
                </c:pt>
                <c:pt idx="318">
                  <c:v>154.78515625</c:v>
                </c:pt>
                <c:pt idx="319">
                  <c:v>155.2734375</c:v>
                </c:pt>
                <c:pt idx="320">
                  <c:v>155.76171875</c:v>
                </c:pt>
                <c:pt idx="321">
                  <c:v>156.25</c:v>
                </c:pt>
                <c:pt idx="322">
                  <c:v>156.73828125</c:v>
                </c:pt>
                <c:pt idx="323">
                  <c:v>157.2265625</c:v>
                </c:pt>
                <c:pt idx="324">
                  <c:v>157.71484375</c:v>
                </c:pt>
                <c:pt idx="325">
                  <c:v>158.203125</c:v>
                </c:pt>
                <c:pt idx="326">
                  <c:v>158.69140625</c:v>
                </c:pt>
                <c:pt idx="327">
                  <c:v>159.1796875</c:v>
                </c:pt>
                <c:pt idx="328">
                  <c:v>159.66796875</c:v>
                </c:pt>
                <c:pt idx="329">
                  <c:v>160.15625</c:v>
                </c:pt>
                <c:pt idx="330">
                  <c:v>160.64453125</c:v>
                </c:pt>
                <c:pt idx="331">
                  <c:v>161.1328125</c:v>
                </c:pt>
                <c:pt idx="332">
                  <c:v>161.62109375</c:v>
                </c:pt>
                <c:pt idx="333">
                  <c:v>162.109375</c:v>
                </c:pt>
                <c:pt idx="334">
                  <c:v>162.59765625</c:v>
                </c:pt>
                <c:pt idx="335">
                  <c:v>163.0859375</c:v>
                </c:pt>
                <c:pt idx="336">
                  <c:v>163.57421875</c:v>
                </c:pt>
                <c:pt idx="337">
                  <c:v>164.0625</c:v>
                </c:pt>
                <c:pt idx="338">
                  <c:v>164.55078125</c:v>
                </c:pt>
                <c:pt idx="339">
                  <c:v>165.0390625</c:v>
                </c:pt>
                <c:pt idx="340">
                  <c:v>165.52734375</c:v>
                </c:pt>
                <c:pt idx="341">
                  <c:v>166.015625</c:v>
                </c:pt>
                <c:pt idx="342">
                  <c:v>166.50390625</c:v>
                </c:pt>
                <c:pt idx="343">
                  <c:v>166.9921875</c:v>
                </c:pt>
                <c:pt idx="344">
                  <c:v>167.48046875</c:v>
                </c:pt>
                <c:pt idx="345">
                  <c:v>167.96875</c:v>
                </c:pt>
                <c:pt idx="346">
                  <c:v>168.45703125</c:v>
                </c:pt>
                <c:pt idx="347">
                  <c:v>168.9453125</c:v>
                </c:pt>
                <c:pt idx="348">
                  <c:v>169.43359375</c:v>
                </c:pt>
                <c:pt idx="349">
                  <c:v>169.921875</c:v>
                </c:pt>
                <c:pt idx="350">
                  <c:v>170.41015625</c:v>
                </c:pt>
                <c:pt idx="351">
                  <c:v>170.8984375</c:v>
                </c:pt>
                <c:pt idx="352">
                  <c:v>171.38671875</c:v>
                </c:pt>
                <c:pt idx="353">
                  <c:v>171.875</c:v>
                </c:pt>
                <c:pt idx="354">
                  <c:v>172.36328125</c:v>
                </c:pt>
                <c:pt idx="355">
                  <c:v>172.8515625</c:v>
                </c:pt>
                <c:pt idx="356">
                  <c:v>173.33984375</c:v>
                </c:pt>
                <c:pt idx="357">
                  <c:v>173.828125</c:v>
                </c:pt>
                <c:pt idx="358">
                  <c:v>174.31640625</c:v>
                </c:pt>
                <c:pt idx="359">
                  <c:v>174.8046875</c:v>
                </c:pt>
                <c:pt idx="360">
                  <c:v>175.29296875</c:v>
                </c:pt>
                <c:pt idx="361">
                  <c:v>175.78125</c:v>
                </c:pt>
                <c:pt idx="362">
                  <c:v>176.26953125</c:v>
                </c:pt>
                <c:pt idx="363">
                  <c:v>176.7578125</c:v>
                </c:pt>
                <c:pt idx="364">
                  <c:v>177.24609375</c:v>
                </c:pt>
                <c:pt idx="365">
                  <c:v>177.734375</c:v>
                </c:pt>
                <c:pt idx="366">
                  <c:v>178.22265625</c:v>
                </c:pt>
                <c:pt idx="367">
                  <c:v>178.7109375</c:v>
                </c:pt>
                <c:pt idx="368">
                  <c:v>179.19921875</c:v>
                </c:pt>
                <c:pt idx="369">
                  <c:v>179.6875</c:v>
                </c:pt>
                <c:pt idx="370">
                  <c:v>180.17578125</c:v>
                </c:pt>
                <c:pt idx="371">
                  <c:v>180.6640625</c:v>
                </c:pt>
                <c:pt idx="372">
                  <c:v>181.15234375</c:v>
                </c:pt>
                <c:pt idx="373">
                  <c:v>181.640625</c:v>
                </c:pt>
                <c:pt idx="374">
                  <c:v>182.12890625</c:v>
                </c:pt>
                <c:pt idx="375">
                  <c:v>182.6171875</c:v>
                </c:pt>
                <c:pt idx="376">
                  <c:v>183.10546875</c:v>
                </c:pt>
                <c:pt idx="377">
                  <c:v>183.59375</c:v>
                </c:pt>
                <c:pt idx="378">
                  <c:v>184.08203125</c:v>
                </c:pt>
                <c:pt idx="379">
                  <c:v>184.5703125</c:v>
                </c:pt>
                <c:pt idx="380">
                  <c:v>185.05859375</c:v>
                </c:pt>
                <c:pt idx="381">
                  <c:v>185.546875</c:v>
                </c:pt>
                <c:pt idx="382">
                  <c:v>186.03515625</c:v>
                </c:pt>
                <c:pt idx="383">
                  <c:v>186.5234375</c:v>
                </c:pt>
                <c:pt idx="384">
                  <c:v>187.01171875</c:v>
                </c:pt>
                <c:pt idx="385">
                  <c:v>187.5</c:v>
                </c:pt>
                <c:pt idx="386">
                  <c:v>187.98828125</c:v>
                </c:pt>
                <c:pt idx="387">
                  <c:v>188.4765625</c:v>
                </c:pt>
                <c:pt idx="388">
                  <c:v>188.96484375</c:v>
                </c:pt>
                <c:pt idx="389">
                  <c:v>189.453125</c:v>
                </c:pt>
                <c:pt idx="390">
                  <c:v>189.94140625</c:v>
                </c:pt>
                <c:pt idx="391">
                  <c:v>190.4296875</c:v>
                </c:pt>
                <c:pt idx="392">
                  <c:v>190.91796875</c:v>
                </c:pt>
                <c:pt idx="393">
                  <c:v>191.40625</c:v>
                </c:pt>
                <c:pt idx="394">
                  <c:v>191.89453125</c:v>
                </c:pt>
                <c:pt idx="395">
                  <c:v>192.3828125</c:v>
                </c:pt>
                <c:pt idx="396">
                  <c:v>192.87109375</c:v>
                </c:pt>
                <c:pt idx="397">
                  <c:v>193.359375</c:v>
                </c:pt>
                <c:pt idx="398">
                  <c:v>193.84765625</c:v>
                </c:pt>
                <c:pt idx="399">
                  <c:v>194.3359375</c:v>
                </c:pt>
                <c:pt idx="400">
                  <c:v>194.82421875</c:v>
                </c:pt>
                <c:pt idx="401">
                  <c:v>195.3125</c:v>
                </c:pt>
                <c:pt idx="402">
                  <c:v>195.80078125</c:v>
                </c:pt>
                <c:pt idx="403">
                  <c:v>196.2890625</c:v>
                </c:pt>
                <c:pt idx="404">
                  <c:v>196.77734375</c:v>
                </c:pt>
                <c:pt idx="405">
                  <c:v>197.265625</c:v>
                </c:pt>
                <c:pt idx="406">
                  <c:v>197.75390625</c:v>
                </c:pt>
                <c:pt idx="407">
                  <c:v>198.2421875</c:v>
                </c:pt>
                <c:pt idx="408">
                  <c:v>198.73046875</c:v>
                </c:pt>
                <c:pt idx="409">
                  <c:v>199.21875</c:v>
                </c:pt>
                <c:pt idx="410">
                  <c:v>199.70703125</c:v>
                </c:pt>
                <c:pt idx="411">
                  <c:v>200.1953125</c:v>
                </c:pt>
                <c:pt idx="412">
                  <c:v>200.68359375</c:v>
                </c:pt>
                <c:pt idx="413">
                  <c:v>201.171875</c:v>
                </c:pt>
                <c:pt idx="414">
                  <c:v>201.66015625</c:v>
                </c:pt>
                <c:pt idx="415">
                  <c:v>202.1484375</c:v>
                </c:pt>
                <c:pt idx="416">
                  <c:v>202.63671875</c:v>
                </c:pt>
                <c:pt idx="417">
                  <c:v>203.125</c:v>
                </c:pt>
                <c:pt idx="418">
                  <c:v>203.61328125</c:v>
                </c:pt>
                <c:pt idx="419">
                  <c:v>204.1015625</c:v>
                </c:pt>
                <c:pt idx="420">
                  <c:v>204.58984375</c:v>
                </c:pt>
                <c:pt idx="421">
                  <c:v>205.078125</c:v>
                </c:pt>
                <c:pt idx="422">
                  <c:v>205.56640625</c:v>
                </c:pt>
                <c:pt idx="423">
                  <c:v>206.0546875</c:v>
                </c:pt>
                <c:pt idx="424">
                  <c:v>206.54296875</c:v>
                </c:pt>
                <c:pt idx="425">
                  <c:v>207.03125</c:v>
                </c:pt>
                <c:pt idx="426">
                  <c:v>207.51953125</c:v>
                </c:pt>
                <c:pt idx="427">
                  <c:v>208.0078125</c:v>
                </c:pt>
                <c:pt idx="428">
                  <c:v>208.49609375</c:v>
                </c:pt>
                <c:pt idx="429">
                  <c:v>208.984375</c:v>
                </c:pt>
                <c:pt idx="430">
                  <c:v>209.47265625</c:v>
                </c:pt>
                <c:pt idx="431">
                  <c:v>209.9609375</c:v>
                </c:pt>
                <c:pt idx="432">
                  <c:v>210.44921875</c:v>
                </c:pt>
                <c:pt idx="433">
                  <c:v>210.9375</c:v>
                </c:pt>
                <c:pt idx="434">
                  <c:v>211.42578125</c:v>
                </c:pt>
                <c:pt idx="435">
                  <c:v>211.9140625</c:v>
                </c:pt>
                <c:pt idx="436">
                  <c:v>212.40234375</c:v>
                </c:pt>
                <c:pt idx="437">
                  <c:v>212.890625</c:v>
                </c:pt>
                <c:pt idx="438">
                  <c:v>213.37890625</c:v>
                </c:pt>
                <c:pt idx="439">
                  <c:v>213.8671875</c:v>
                </c:pt>
                <c:pt idx="440">
                  <c:v>214.35546875</c:v>
                </c:pt>
                <c:pt idx="441">
                  <c:v>214.84375</c:v>
                </c:pt>
                <c:pt idx="442">
                  <c:v>215.33203125</c:v>
                </c:pt>
                <c:pt idx="443">
                  <c:v>215.8203125</c:v>
                </c:pt>
                <c:pt idx="444">
                  <c:v>216.30859375</c:v>
                </c:pt>
                <c:pt idx="445">
                  <c:v>216.796875</c:v>
                </c:pt>
                <c:pt idx="446">
                  <c:v>217.28515625</c:v>
                </c:pt>
                <c:pt idx="447">
                  <c:v>217.7734375</c:v>
                </c:pt>
                <c:pt idx="448">
                  <c:v>218.26171875</c:v>
                </c:pt>
                <c:pt idx="449">
                  <c:v>218.75</c:v>
                </c:pt>
                <c:pt idx="450">
                  <c:v>219.23828125</c:v>
                </c:pt>
                <c:pt idx="451">
                  <c:v>219.7265625</c:v>
                </c:pt>
                <c:pt idx="452">
                  <c:v>220.21484375</c:v>
                </c:pt>
                <c:pt idx="453">
                  <c:v>220.703125</c:v>
                </c:pt>
                <c:pt idx="454">
                  <c:v>221.19140625</c:v>
                </c:pt>
                <c:pt idx="455">
                  <c:v>221.6796875</c:v>
                </c:pt>
                <c:pt idx="456">
                  <c:v>222.16796875</c:v>
                </c:pt>
                <c:pt idx="457">
                  <c:v>222.65625</c:v>
                </c:pt>
                <c:pt idx="458">
                  <c:v>223.14453125</c:v>
                </c:pt>
                <c:pt idx="459">
                  <c:v>223.6328125</c:v>
                </c:pt>
                <c:pt idx="460">
                  <c:v>224.12109375</c:v>
                </c:pt>
                <c:pt idx="461">
                  <c:v>224.609375</c:v>
                </c:pt>
                <c:pt idx="462">
                  <c:v>225.09765625</c:v>
                </c:pt>
                <c:pt idx="463">
                  <c:v>225.5859375</c:v>
                </c:pt>
                <c:pt idx="464">
                  <c:v>226.07421875</c:v>
                </c:pt>
                <c:pt idx="465">
                  <c:v>226.5625</c:v>
                </c:pt>
                <c:pt idx="466">
                  <c:v>227.05078125</c:v>
                </c:pt>
                <c:pt idx="467">
                  <c:v>227.5390625</c:v>
                </c:pt>
                <c:pt idx="468">
                  <c:v>228.02734375</c:v>
                </c:pt>
                <c:pt idx="469">
                  <c:v>228.515625</c:v>
                </c:pt>
                <c:pt idx="470">
                  <c:v>229.00390625</c:v>
                </c:pt>
                <c:pt idx="471">
                  <c:v>229.4921875</c:v>
                </c:pt>
                <c:pt idx="472">
                  <c:v>229.98046875</c:v>
                </c:pt>
                <c:pt idx="473">
                  <c:v>230.46875</c:v>
                </c:pt>
                <c:pt idx="474">
                  <c:v>230.95703125</c:v>
                </c:pt>
                <c:pt idx="475">
                  <c:v>231.4453125</c:v>
                </c:pt>
                <c:pt idx="476">
                  <c:v>231.93359375</c:v>
                </c:pt>
                <c:pt idx="477">
                  <c:v>232.421875</c:v>
                </c:pt>
                <c:pt idx="478">
                  <c:v>232.91015625</c:v>
                </c:pt>
                <c:pt idx="479">
                  <c:v>233.3984375</c:v>
                </c:pt>
                <c:pt idx="480">
                  <c:v>233.88671875</c:v>
                </c:pt>
                <c:pt idx="481">
                  <c:v>234.375</c:v>
                </c:pt>
                <c:pt idx="482">
                  <c:v>234.86328125</c:v>
                </c:pt>
                <c:pt idx="483">
                  <c:v>235.3515625</c:v>
                </c:pt>
                <c:pt idx="484">
                  <c:v>235.83984375</c:v>
                </c:pt>
                <c:pt idx="485">
                  <c:v>236.328125</c:v>
                </c:pt>
                <c:pt idx="486">
                  <c:v>236.81640625</c:v>
                </c:pt>
                <c:pt idx="487">
                  <c:v>237.3046875</c:v>
                </c:pt>
                <c:pt idx="488">
                  <c:v>237.79296875</c:v>
                </c:pt>
                <c:pt idx="489">
                  <c:v>238.28125</c:v>
                </c:pt>
                <c:pt idx="490">
                  <c:v>238.76953125</c:v>
                </c:pt>
                <c:pt idx="491">
                  <c:v>239.2578125</c:v>
                </c:pt>
                <c:pt idx="492">
                  <c:v>239.74609375</c:v>
                </c:pt>
                <c:pt idx="493">
                  <c:v>240.234375</c:v>
                </c:pt>
                <c:pt idx="494">
                  <c:v>240.72265625</c:v>
                </c:pt>
                <c:pt idx="495">
                  <c:v>241.2109375</c:v>
                </c:pt>
                <c:pt idx="496">
                  <c:v>241.69921875</c:v>
                </c:pt>
                <c:pt idx="497">
                  <c:v>242.1875</c:v>
                </c:pt>
                <c:pt idx="498">
                  <c:v>242.67578125</c:v>
                </c:pt>
                <c:pt idx="499">
                  <c:v>243.1640625</c:v>
                </c:pt>
                <c:pt idx="500">
                  <c:v>243.65234375</c:v>
                </c:pt>
                <c:pt idx="501">
                  <c:v>244.140625</c:v>
                </c:pt>
                <c:pt idx="502">
                  <c:v>244.62890625</c:v>
                </c:pt>
                <c:pt idx="503">
                  <c:v>245.1171875</c:v>
                </c:pt>
                <c:pt idx="504">
                  <c:v>245.60546875</c:v>
                </c:pt>
                <c:pt idx="505">
                  <c:v>246.09375</c:v>
                </c:pt>
                <c:pt idx="506">
                  <c:v>246.58203125</c:v>
                </c:pt>
                <c:pt idx="507">
                  <c:v>247.0703125</c:v>
                </c:pt>
                <c:pt idx="508">
                  <c:v>247.55859375</c:v>
                </c:pt>
                <c:pt idx="509">
                  <c:v>248.046875</c:v>
                </c:pt>
                <c:pt idx="510">
                  <c:v>248.53515625</c:v>
                </c:pt>
                <c:pt idx="511">
                  <c:v>249.0234375</c:v>
                </c:pt>
                <c:pt idx="512">
                  <c:v>249.51171875</c:v>
                </c:pt>
                <c:pt idx="513">
                  <c:v>250</c:v>
                </c:pt>
                <c:pt idx="514">
                  <c:v>250.48828125</c:v>
                </c:pt>
                <c:pt idx="515">
                  <c:v>250.9765625</c:v>
                </c:pt>
                <c:pt idx="516">
                  <c:v>251.46484375</c:v>
                </c:pt>
                <c:pt idx="517">
                  <c:v>251.953125</c:v>
                </c:pt>
                <c:pt idx="518">
                  <c:v>252.44140625</c:v>
                </c:pt>
                <c:pt idx="519">
                  <c:v>252.9296875</c:v>
                </c:pt>
                <c:pt idx="520">
                  <c:v>253.41796875</c:v>
                </c:pt>
                <c:pt idx="521">
                  <c:v>253.90625</c:v>
                </c:pt>
                <c:pt idx="522">
                  <c:v>254.39453125</c:v>
                </c:pt>
                <c:pt idx="523">
                  <c:v>254.8828125</c:v>
                </c:pt>
                <c:pt idx="524">
                  <c:v>255.37109375</c:v>
                </c:pt>
                <c:pt idx="525">
                  <c:v>255.859375</c:v>
                </c:pt>
                <c:pt idx="526">
                  <c:v>256.34765625</c:v>
                </c:pt>
                <c:pt idx="527">
                  <c:v>256.8359375</c:v>
                </c:pt>
                <c:pt idx="528">
                  <c:v>257.32421875</c:v>
                </c:pt>
                <c:pt idx="529">
                  <c:v>257.8125</c:v>
                </c:pt>
                <c:pt idx="530">
                  <c:v>258.30078125</c:v>
                </c:pt>
                <c:pt idx="531">
                  <c:v>258.7890625</c:v>
                </c:pt>
                <c:pt idx="532">
                  <c:v>259.27734375</c:v>
                </c:pt>
                <c:pt idx="533">
                  <c:v>259.765625</c:v>
                </c:pt>
                <c:pt idx="534">
                  <c:v>260.25390625</c:v>
                </c:pt>
                <c:pt idx="535">
                  <c:v>260.7421875</c:v>
                </c:pt>
                <c:pt idx="536">
                  <c:v>261.23046875</c:v>
                </c:pt>
                <c:pt idx="537">
                  <c:v>261.71875</c:v>
                </c:pt>
                <c:pt idx="538">
                  <c:v>262.20703125</c:v>
                </c:pt>
                <c:pt idx="539">
                  <c:v>262.6953125</c:v>
                </c:pt>
                <c:pt idx="540">
                  <c:v>263.18359375</c:v>
                </c:pt>
                <c:pt idx="541">
                  <c:v>263.671875</c:v>
                </c:pt>
                <c:pt idx="542">
                  <c:v>264.16015625</c:v>
                </c:pt>
                <c:pt idx="543">
                  <c:v>264.6484375</c:v>
                </c:pt>
                <c:pt idx="544">
                  <c:v>265.13671875</c:v>
                </c:pt>
                <c:pt idx="545">
                  <c:v>265.625</c:v>
                </c:pt>
                <c:pt idx="546">
                  <c:v>266.11328125</c:v>
                </c:pt>
                <c:pt idx="547">
                  <c:v>266.6015625</c:v>
                </c:pt>
                <c:pt idx="548">
                  <c:v>267.08984375</c:v>
                </c:pt>
                <c:pt idx="549">
                  <c:v>267.578125</c:v>
                </c:pt>
                <c:pt idx="550">
                  <c:v>268.06640625</c:v>
                </c:pt>
                <c:pt idx="551">
                  <c:v>268.5546875</c:v>
                </c:pt>
                <c:pt idx="552">
                  <c:v>269.04296875</c:v>
                </c:pt>
                <c:pt idx="553">
                  <c:v>269.53125</c:v>
                </c:pt>
                <c:pt idx="554">
                  <c:v>270.01953125</c:v>
                </c:pt>
                <c:pt idx="555">
                  <c:v>270.5078125</c:v>
                </c:pt>
                <c:pt idx="556">
                  <c:v>270.99609375</c:v>
                </c:pt>
                <c:pt idx="557">
                  <c:v>271.484375</c:v>
                </c:pt>
                <c:pt idx="558">
                  <c:v>271.97265625</c:v>
                </c:pt>
                <c:pt idx="559">
                  <c:v>272.4609375</c:v>
                </c:pt>
                <c:pt idx="560">
                  <c:v>272.94921875</c:v>
                </c:pt>
                <c:pt idx="561">
                  <c:v>273.4375</c:v>
                </c:pt>
                <c:pt idx="562">
                  <c:v>273.92578125</c:v>
                </c:pt>
                <c:pt idx="563">
                  <c:v>274.4140625</c:v>
                </c:pt>
                <c:pt idx="564">
                  <c:v>274.90234375</c:v>
                </c:pt>
                <c:pt idx="565">
                  <c:v>275.390625</c:v>
                </c:pt>
                <c:pt idx="566">
                  <c:v>275.87890625</c:v>
                </c:pt>
                <c:pt idx="567">
                  <c:v>276.3671875</c:v>
                </c:pt>
                <c:pt idx="568">
                  <c:v>276.85546875</c:v>
                </c:pt>
                <c:pt idx="569">
                  <c:v>277.34375</c:v>
                </c:pt>
                <c:pt idx="570">
                  <c:v>277.83203125</c:v>
                </c:pt>
                <c:pt idx="571">
                  <c:v>278.3203125</c:v>
                </c:pt>
                <c:pt idx="572">
                  <c:v>278.80859375</c:v>
                </c:pt>
                <c:pt idx="573">
                  <c:v>279.296875</c:v>
                </c:pt>
                <c:pt idx="574">
                  <c:v>279.78515625</c:v>
                </c:pt>
                <c:pt idx="575">
                  <c:v>280.2734375</c:v>
                </c:pt>
                <c:pt idx="576">
                  <c:v>280.76171875</c:v>
                </c:pt>
                <c:pt idx="577">
                  <c:v>281.25</c:v>
                </c:pt>
                <c:pt idx="578">
                  <c:v>281.73828125</c:v>
                </c:pt>
                <c:pt idx="579">
                  <c:v>282.2265625</c:v>
                </c:pt>
                <c:pt idx="580">
                  <c:v>282.71484375</c:v>
                </c:pt>
                <c:pt idx="581">
                  <c:v>283.203125</c:v>
                </c:pt>
                <c:pt idx="582">
                  <c:v>283.69140625</c:v>
                </c:pt>
                <c:pt idx="583">
                  <c:v>284.1796875</c:v>
                </c:pt>
                <c:pt idx="584">
                  <c:v>284.66796875</c:v>
                </c:pt>
                <c:pt idx="585">
                  <c:v>285.15625</c:v>
                </c:pt>
                <c:pt idx="586">
                  <c:v>285.64453125</c:v>
                </c:pt>
                <c:pt idx="587">
                  <c:v>286.1328125</c:v>
                </c:pt>
                <c:pt idx="588">
                  <c:v>286.62109375</c:v>
                </c:pt>
                <c:pt idx="589">
                  <c:v>287.109375</c:v>
                </c:pt>
                <c:pt idx="590">
                  <c:v>287.59765625</c:v>
                </c:pt>
                <c:pt idx="591">
                  <c:v>288.0859375</c:v>
                </c:pt>
                <c:pt idx="592">
                  <c:v>288.57421875</c:v>
                </c:pt>
                <c:pt idx="593">
                  <c:v>289.0625</c:v>
                </c:pt>
                <c:pt idx="594">
                  <c:v>289.55078125</c:v>
                </c:pt>
                <c:pt idx="595">
                  <c:v>290.0390625</c:v>
                </c:pt>
                <c:pt idx="596">
                  <c:v>290.52734375</c:v>
                </c:pt>
                <c:pt idx="597">
                  <c:v>291.015625</c:v>
                </c:pt>
                <c:pt idx="598">
                  <c:v>291.50390625</c:v>
                </c:pt>
                <c:pt idx="599">
                  <c:v>291.9921875</c:v>
                </c:pt>
                <c:pt idx="600">
                  <c:v>292.48046875</c:v>
                </c:pt>
                <c:pt idx="601">
                  <c:v>292.96875</c:v>
                </c:pt>
                <c:pt idx="602">
                  <c:v>293.45703125</c:v>
                </c:pt>
                <c:pt idx="603">
                  <c:v>293.9453125</c:v>
                </c:pt>
                <c:pt idx="604">
                  <c:v>294.43359375</c:v>
                </c:pt>
                <c:pt idx="605">
                  <c:v>294.921875</c:v>
                </c:pt>
                <c:pt idx="606">
                  <c:v>295.41015625</c:v>
                </c:pt>
                <c:pt idx="607">
                  <c:v>295.8984375</c:v>
                </c:pt>
                <c:pt idx="608">
                  <c:v>296.38671875</c:v>
                </c:pt>
                <c:pt idx="609">
                  <c:v>296.875</c:v>
                </c:pt>
                <c:pt idx="610">
                  <c:v>297.36328125</c:v>
                </c:pt>
                <c:pt idx="611">
                  <c:v>297.8515625</c:v>
                </c:pt>
                <c:pt idx="612">
                  <c:v>298.33984375</c:v>
                </c:pt>
                <c:pt idx="613">
                  <c:v>298.828125</c:v>
                </c:pt>
                <c:pt idx="614">
                  <c:v>299.31640625</c:v>
                </c:pt>
                <c:pt idx="615">
                  <c:v>299.8046875</c:v>
                </c:pt>
                <c:pt idx="616">
                  <c:v>300.29296875</c:v>
                </c:pt>
                <c:pt idx="617">
                  <c:v>300.78125</c:v>
                </c:pt>
                <c:pt idx="618">
                  <c:v>301.26953125</c:v>
                </c:pt>
                <c:pt idx="619">
                  <c:v>301.7578125</c:v>
                </c:pt>
                <c:pt idx="620">
                  <c:v>302.24609375</c:v>
                </c:pt>
                <c:pt idx="621">
                  <c:v>302.734375</c:v>
                </c:pt>
                <c:pt idx="622">
                  <c:v>303.22265625</c:v>
                </c:pt>
                <c:pt idx="623">
                  <c:v>303.7109375</c:v>
                </c:pt>
                <c:pt idx="624">
                  <c:v>304.19921875</c:v>
                </c:pt>
                <c:pt idx="625">
                  <c:v>304.6875</c:v>
                </c:pt>
                <c:pt idx="626">
                  <c:v>305.17578125</c:v>
                </c:pt>
                <c:pt idx="627">
                  <c:v>305.6640625</c:v>
                </c:pt>
                <c:pt idx="628">
                  <c:v>306.15234375</c:v>
                </c:pt>
                <c:pt idx="629">
                  <c:v>306.640625</c:v>
                </c:pt>
                <c:pt idx="630">
                  <c:v>307.12890625</c:v>
                </c:pt>
                <c:pt idx="631">
                  <c:v>307.6171875</c:v>
                </c:pt>
                <c:pt idx="632">
                  <c:v>308.10546875</c:v>
                </c:pt>
                <c:pt idx="633">
                  <c:v>308.59375</c:v>
                </c:pt>
                <c:pt idx="634">
                  <c:v>309.08203125</c:v>
                </c:pt>
                <c:pt idx="635">
                  <c:v>309.5703125</c:v>
                </c:pt>
                <c:pt idx="636">
                  <c:v>310.05859375</c:v>
                </c:pt>
                <c:pt idx="637">
                  <c:v>310.546875</c:v>
                </c:pt>
                <c:pt idx="638">
                  <c:v>311.03515625</c:v>
                </c:pt>
                <c:pt idx="639">
                  <c:v>311.5234375</c:v>
                </c:pt>
                <c:pt idx="640">
                  <c:v>312.01171875</c:v>
                </c:pt>
                <c:pt idx="641">
                  <c:v>312.5</c:v>
                </c:pt>
                <c:pt idx="642">
                  <c:v>312.98828125</c:v>
                </c:pt>
                <c:pt idx="643">
                  <c:v>313.4765625</c:v>
                </c:pt>
                <c:pt idx="644">
                  <c:v>313.96484375</c:v>
                </c:pt>
                <c:pt idx="645">
                  <c:v>314.453125</c:v>
                </c:pt>
                <c:pt idx="646">
                  <c:v>314.94140625</c:v>
                </c:pt>
                <c:pt idx="647">
                  <c:v>315.4296875</c:v>
                </c:pt>
                <c:pt idx="648">
                  <c:v>315.91796875</c:v>
                </c:pt>
                <c:pt idx="649">
                  <c:v>316.40625</c:v>
                </c:pt>
                <c:pt idx="650">
                  <c:v>316.89453125</c:v>
                </c:pt>
                <c:pt idx="651">
                  <c:v>317.3828125</c:v>
                </c:pt>
                <c:pt idx="652">
                  <c:v>317.87109375</c:v>
                </c:pt>
                <c:pt idx="653">
                  <c:v>318.359375</c:v>
                </c:pt>
                <c:pt idx="654">
                  <c:v>318.84765625</c:v>
                </c:pt>
                <c:pt idx="655">
                  <c:v>319.3359375</c:v>
                </c:pt>
                <c:pt idx="656">
                  <c:v>319.82421875</c:v>
                </c:pt>
                <c:pt idx="657">
                  <c:v>320.3125</c:v>
                </c:pt>
                <c:pt idx="658">
                  <c:v>320.80078125</c:v>
                </c:pt>
                <c:pt idx="659">
                  <c:v>321.2890625</c:v>
                </c:pt>
                <c:pt idx="660">
                  <c:v>321.77734375</c:v>
                </c:pt>
                <c:pt idx="661">
                  <c:v>322.265625</c:v>
                </c:pt>
                <c:pt idx="662">
                  <c:v>322.75390625</c:v>
                </c:pt>
                <c:pt idx="663">
                  <c:v>323.2421875</c:v>
                </c:pt>
                <c:pt idx="664">
                  <c:v>323.73046875</c:v>
                </c:pt>
                <c:pt idx="665">
                  <c:v>324.21875</c:v>
                </c:pt>
                <c:pt idx="666">
                  <c:v>324.70703125</c:v>
                </c:pt>
                <c:pt idx="667">
                  <c:v>325.1953125</c:v>
                </c:pt>
                <c:pt idx="668">
                  <c:v>325.68359375</c:v>
                </c:pt>
                <c:pt idx="669">
                  <c:v>326.171875</c:v>
                </c:pt>
                <c:pt idx="670">
                  <c:v>326.66015625</c:v>
                </c:pt>
                <c:pt idx="671">
                  <c:v>327.1484375</c:v>
                </c:pt>
                <c:pt idx="672">
                  <c:v>327.63671875</c:v>
                </c:pt>
                <c:pt idx="673">
                  <c:v>328.125</c:v>
                </c:pt>
                <c:pt idx="674">
                  <c:v>328.61328125</c:v>
                </c:pt>
                <c:pt idx="675">
                  <c:v>329.1015625</c:v>
                </c:pt>
                <c:pt idx="676">
                  <c:v>329.58984375</c:v>
                </c:pt>
                <c:pt idx="677">
                  <c:v>330.078125</c:v>
                </c:pt>
                <c:pt idx="678">
                  <c:v>330.56640625</c:v>
                </c:pt>
                <c:pt idx="679">
                  <c:v>331.0546875</c:v>
                </c:pt>
                <c:pt idx="680">
                  <c:v>331.54296875</c:v>
                </c:pt>
                <c:pt idx="681">
                  <c:v>332.03125</c:v>
                </c:pt>
                <c:pt idx="682">
                  <c:v>332.51953125</c:v>
                </c:pt>
                <c:pt idx="683">
                  <c:v>333.0078125</c:v>
                </c:pt>
                <c:pt idx="684">
                  <c:v>333.49609375</c:v>
                </c:pt>
                <c:pt idx="685">
                  <c:v>333.984375</c:v>
                </c:pt>
                <c:pt idx="686">
                  <c:v>334.47265625</c:v>
                </c:pt>
                <c:pt idx="687">
                  <c:v>334.9609375</c:v>
                </c:pt>
                <c:pt idx="688">
                  <c:v>335.44921875</c:v>
                </c:pt>
                <c:pt idx="689">
                  <c:v>335.9375</c:v>
                </c:pt>
                <c:pt idx="690">
                  <c:v>336.42578125</c:v>
                </c:pt>
                <c:pt idx="691">
                  <c:v>336.9140625</c:v>
                </c:pt>
                <c:pt idx="692">
                  <c:v>337.40234375</c:v>
                </c:pt>
                <c:pt idx="693">
                  <c:v>337.890625</c:v>
                </c:pt>
                <c:pt idx="694">
                  <c:v>338.37890625</c:v>
                </c:pt>
                <c:pt idx="695">
                  <c:v>338.8671875</c:v>
                </c:pt>
                <c:pt idx="696">
                  <c:v>339.35546875</c:v>
                </c:pt>
                <c:pt idx="697">
                  <c:v>339.84375</c:v>
                </c:pt>
                <c:pt idx="698">
                  <c:v>340.33203125</c:v>
                </c:pt>
                <c:pt idx="699">
                  <c:v>340.8203125</c:v>
                </c:pt>
                <c:pt idx="700">
                  <c:v>341.30859375</c:v>
                </c:pt>
                <c:pt idx="701">
                  <c:v>341.796875</c:v>
                </c:pt>
                <c:pt idx="702">
                  <c:v>342.28515625</c:v>
                </c:pt>
                <c:pt idx="703">
                  <c:v>342.7734375</c:v>
                </c:pt>
                <c:pt idx="704">
                  <c:v>343.26171875</c:v>
                </c:pt>
                <c:pt idx="705">
                  <c:v>343.75</c:v>
                </c:pt>
                <c:pt idx="706">
                  <c:v>344.23828125</c:v>
                </c:pt>
                <c:pt idx="707">
                  <c:v>344.7265625</c:v>
                </c:pt>
                <c:pt idx="708">
                  <c:v>345.21484375</c:v>
                </c:pt>
                <c:pt idx="709">
                  <c:v>345.703125</c:v>
                </c:pt>
                <c:pt idx="710">
                  <c:v>346.19140625</c:v>
                </c:pt>
                <c:pt idx="711">
                  <c:v>346.6796875</c:v>
                </c:pt>
                <c:pt idx="712">
                  <c:v>347.16796875</c:v>
                </c:pt>
                <c:pt idx="713">
                  <c:v>347.65625</c:v>
                </c:pt>
                <c:pt idx="714">
                  <c:v>348.14453125</c:v>
                </c:pt>
                <c:pt idx="715">
                  <c:v>348.6328125</c:v>
                </c:pt>
                <c:pt idx="716">
                  <c:v>349.12109375</c:v>
                </c:pt>
                <c:pt idx="717">
                  <c:v>349.609375</c:v>
                </c:pt>
                <c:pt idx="718">
                  <c:v>350.09765625</c:v>
                </c:pt>
                <c:pt idx="719">
                  <c:v>350.5859375</c:v>
                </c:pt>
                <c:pt idx="720">
                  <c:v>351.07421875</c:v>
                </c:pt>
                <c:pt idx="721">
                  <c:v>351.5625</c:v>
                </c:pt>
                <c:pt idx="722">
                  <c:v>352.05078125</c:v>
                </c:pt>
                <c:pt idx="723">
                  <c:v>352.5390625</c:v>
                </c:pt>
                <c:pt idx="724">
                  <c:v>353.02734375</c:v>
                </c:pt>
                <c:pt idx="725">
                  <c:v>353.515625</c:v>
                </c:pt>
                <c:pt idx="726">
                  <c:v>354.00390625</c:v>
                </c:pt>
                <c:pt idx="727">
                  <c:v>354.4921875</c:v>
                </c:pt>
                <c:pt idx="728">
                  <c:v>354.98046875</c:v>
                </c:pt>
                <c:pt idx="729">
                  <c:v>355.46875</c:v>
                </c:pt>
                <c:pt idx="730">
                  <c:v>355.95703125</c:v>
                </c:pt>
                <c:pt idx="731">
                  <c:v>356.4453125</c:v>
                </c:pt>
                <c:pt idx="732">
                  <c:v>356.93359375</c:v>
                </c:pt>
                <c:pt idx="733">
                  <c:v>357.421875</c:v>
                </c:pt>
                <c:pt idx="734">
                  <c:v>357.91015625</c:v>
                </c:pt>
                <c:pt idx="735">
                  <c:v>358.3984375</c:v>
                </c:pt>
                <c:pt idx="736">
                  <c:v>358.88671875</c:v>
                </c:pt>
                <c:pt idx="737">
                  <c:v>359.375</c:v>
                </c:pt>
                <c:pt idx="738">
                  <c:v>359.86328125</c:v>
                </c:pt>
                <c:pt idx="739">
                  <c:v>360.3515625</c:v>
                </c:pt>
                <c:pt idx="740">
                  <c:v>360.83984375</c:v>
                </c:pt>
                <c:pt idx="741">
                  <c:v>361.328125</c:v>
                </c:pt>
                <c:pt idx="742">
                  <c:v>361.81640625</c:v>
                </c:pt>
                <c:pt idx="743">
                  <c:v>362.3046875</c:v>
                </c:pt>
                <c:pt idx="744">
                  <c:v>362.79296875</c:v>
                </c:pt>
                <c:pt idx="745">
                  <c:v>363.28125</c:v>
                </c:pt>
                <c:pt idx="746">
                  <c:v>363.76953125</c:v>
                </c:pt>
                <c:pt idx="747">
                  <c:v>364.2578125</c:v>
                </c:pt>
                <c:pt idx="748">
                  <c:v>364.74609375</c:v>
                </c:pt>
                <c:pt idx="749">
                  <c:v>365.234375</c:v>
                </c:pt>
                <c:pt idx="750">
                  <c:v>365.72265625</c:v>
                </c:pt>
                <c:pt idx="751">
                  <c:v>366.2109375</c:v>
                </c:pt>
                <c:pt idx="752">
                  <c:v>366.69921875</c:v>
                </c:pt>
                <c:pt idx="753">
                  <c:v>367.1875</c:v>
                </c:pt>
                <c:pt idx="754">
                  <c:v>367.67578125</c:v>
                </c:pt>
                <c:pt idx="755">
                  <c:v>368.1640625</c:v>
                </c:pt>
                <c:pt idx="756">
                  <c:v>368.65234375</c:v>
                </c:pt>
                <c:pt idx="757">
                  <c:v>369.140625</c:v>
                </c:pt>
                <c:pt idx="758">
                  <c:v>369.62890625</c:v>
                </c:pt>
                <c:pt idx="759">
                  <c:v>370.1171875</c:v>
                </c:pt>
                <c:pt idx="760">
                  <c:v>370.60546875</c:v>
                </c:pt>
                <c:pt idx="761">
                  <c:v>371.09375</c:v>
                </c:pt>
                <c:pt idx="762">
                  <c:v>371.58203125</c:v>
                </c:pt>
                <c:pt idx="763">
                  <c:v>372.0703125</c:v>
                </c:pt>
                <c:pt idx="764">
                  <c:v>372.55859375</c:v>
                </c:pt>
                <c:pt idx="765">
                  <c:v>373.046875</c:v>
                </c:pt>
                <c:pt idx="766">
                  <c:v>373.53515625</c:v>
                </c:pt>
                <c:pt idx="767">
                  <c:v>374.0234375</c:v>
                </c:pt>
                <c:pt idx="768">
                  <c:v>374.51171875</c:v>
                </c:pt>
                <c:pt idx="769">
                  <c:v>375</c:v>
                </c:pt>
                <c:pt idx="770">
                  <c:v>375.48828125</c:v>
                </c:pt>
                <c:pt idx="771">
                  <c:v>375.9765625</c:v>
                </c:pt>
                <c:pt idx="772">
                  <c:v>376.46484375</c:v>
                </c:pt>
                <c:pt idx="773">
                  <c:v>376.953125</c:v>
                </c:pt>
                <c:pt idx="774">
                  <c:v>377.44140625</c:v>
                </c:pt>
                <c:pt idx="775">
                  <c:v>377.9296875</c:v>
                </c:pt>
                <c:pt idx="776">
                  <c:v>378.41796875</c:v>
                </c:pt>
                <c:pt idx="777">
                  <c:v>378.90625</c:v>
                </c:pt>
                <c:pt idx="778">
                  <c:v>379.39453125</c:v>
                </c:pt>
                <c:pt idx="779">
                  <c:v>379.8828125</c:v>
                </c:pt>
                <c:pt idx="780">
                  <c:v>380.37109375</c:v>
                </c:pt>
                <c:pt idx="781">
                  <c:v>380.859375</c:v>
                </c:pt>
                <c:pt idx="782">
                  <c:v>381.34765625</c:v>
                </c:pt>
                <c:pt idx="783">
                  <c:v>381.8359375</c:v>
                </c:pt>
                <c:pt idx="784">
                  <c:v>382.32421875</c:v>
                </c:pt>
                <c:pt idx="785">
                  <c:v>382.8125</c:v>
                </c:pt>
                <c:pt idx="786">
                  <c:v>383.30078125</c:v>
                </c:pt>
                <c:pt idx="787">
                  <c:v>383.7890625</c:v>
                </c:pt>
                <c:pt idx="788">
                  <c:v>384.27734375</c:v>
                </c:pt>
                <c:pt idx="789">
                  <c:v>384.765625</c:v>
                </c:pt>
                <c:pt idx="790">
                  <c:v>385.25390625</c:v>
                </c:pt>
                <c:pt idx="791">
                  <c:v>385.7421875</c:v>
                </c:pt>
                <c:pt idx="792">
                  <c:v>386.23046875</c:v>
                </c:pt>
                <c:pt idx="793">
                  <c:v>386.71875</c:v>
                </c:pt>
                <c:pt idx="794">
                  <c:v>387.20703125</c:v>
                </c:pt>
                <c:pt idx="795">
                  <c:v>387.6953125</c:v>
                </c:pt>
                <c:pt idx="796">
                  <c:v>388.18359375</c:v>
                </c:pt>
                <c:pt idx="797">
                  <c:v>388.671875</c:v>
                </c:pt>
                <c:pt idx="798">
                  <c:v>389.16015625</c:v>
                </c:pt>
                <c:pt idx="799">
                  <c:v>389.6484375</c:v>
                </c:pt>
                <c:pt idx="800">
                  <c:v>390.13671875</c:v>
                </c:pt>
                <c:pt idx="801">
                  <c:v>390.625</c:v>
                </c:pt>
                <c:pt idx="802">
                  <c:v>391.11328125</c:v>
                </c:pt>
                <c:pt idx="803">
                  <c:v>391.6015625</c:v>
                </c:pt>
                <c:pt idx="804">
                  <c:v>392.08984375</c:v>
                </c:pt>
                <c:pt idx="805">
                  <c:v>392.578125</c:v>
                </c:pt>
                <c:pt idx="806">
                  <c:v>393.06640625</c:v>
                </c:pt>
                <c:pt idx="807">
                  <c:v>393.5546875</c:v>
                </c:pt>
                <c:pt idx="808">
                  <c:v>394.04296875</c:v>
                </c:pt>
                <c:pt idx="809">
                  <c:v>394.53125</c:v>
                </c:pt>
                <c:pt idx="810">
                  <c:v>395.01953125</c:v>
                </c:pt>
                <c:pt idx="811">
                  <c:v>395.5078125</c:v>
                </c:pt>
                <c:pt idx="812">
                  <c:v>395.99609375</c:v>
                </c:pt>
                <c:pt idx="813">
                  <c:v>396.484375</c:v>
                </c:pt>
                <c:pt idx="814">
                  <c:v>396.97265625</c:v>
                </c:pt>
                <c:pt idx="815">
                  <c:v>397.4609375</c:v>
                </c:pt>
                <c:pt idx="816">
                  <c:v>397.94921875</c:v>
                </c:pt>
                <c:pt idx="817">
                  <c:v>398.4375</c:v>
                </c:pt>
                <c:pt idx="818">
                  <c:v>398.92578125</c:v>
                </c:pt>
                <c:pt idx="819">
                  <c:v>399.4140625</c:v>
                </c:pt>
                <c:pt idx="820">
                  <c:v>399.90234375</c:v>
                </c:pt>
                <c:pt idx="821">
                  <c:v>400.390625</c:v>
                </c:pt>
                <c:pt idx="822">
                  <c:v>400.87890625</c:v>
                </c:pt>
                <c:pt idx="823">
                  <c:v>401.3671875</c:v>
                </c:pt>
                <c:pt idx="824">
                  <c:v>401.85546875</c:v>
                </c:pt>
                <c:pt idx="825">
                  <c:v>402.34375</c:v>
                </c:pt>
                <c:pt idx="826">
                  <c:v>402.83203125</c:v>
                </c:pt>
                <c:pt idx="827">
                  <c:v>403.3203125</c:v>
                </c:pt>
                <c:pt idx="828">
                  <c:v>403.80859375</c:v>
                </c:pt>
                <c:pt idx="829">
                  <c:v>404.296875</c:v>
                </c:pt>
                <c:pt idx="830">
                  <c:v>404.78515625</c:v>
                </c:pt>
                <c:pt idx="831">
                  <c:v>405.2734375</c:v>
                </c:pt>
                <c:pt idx="832">
                  <c:v>405.76171875</c:v>
                </c:pt>
                <c:pt idx="833">
                  <c:v>406.25</c:v>
                </c:pt>
                <c:pt idx="834">
                  <c:v>406.73828125</c:v>
                </c:pt>
                <c:pt idx="835">
                  <c:v>407.2265625</c:v>
                </c:pt>
                <c:pt idx="836">
                  <c:v>407.71484375</c:v>
                </c:pt>
                <c:pt idx="837">
                  <c:v>408.203125</c:v>
                </c:pt>
                <c:pt idx="838">
                  <c:v>408.69140625</c:v>
                </c:pt>
                <c:pt idx="839">
                  <c:v>409.1796875</c:v>
                </c:pt>
                <c:pt idx="840">
                  <c:v>409.66796875</c:v>
                </c:pt>
                <c:pt idx="841">
                  <c:v>410.15625</c:v>
                </c:pt>
                <c:pt idx="842">
                  <c:v>410.64453125</c:v>
                </c:pt>
                <c:pt idx="843">
                  <c:v>411.1328125</c:v>
                </c:pt>
                <c:pt idx="844">
                  <c:v>411.62109375</c:v>
                </c:pt>
                <c:pt idx="845">
                  <c:v>412.109375</c:v>
                </c:pt>
                <c:pt idx="846">
                  <c:v>412.59765625</c:v>
                </c:pt>
                <c:pt idx="847">
                  <c:v>413.0859375</c:v>
                </c:pt>
                <c:pt idx="848">
                  <c:v>413.57421875</c:v>
                </c:pt>
                <c:pt idx="849">
                  <c:v>414.0625</c:v>
                </c:pt>
                <c:pt idx="850">
                  <c:v>414.55078125</c:v>
                </c:pt>
                <c:pt idx="851">
                  <c:v>415.0390625</c:v>
                </c:pt>
                <c:pt idx="852">
                  <c:v>415.52734375</c:v>
                </c:pt>
                <c:pt idx="853">
                  <c:v>416.015625</c:v>
                </c:pt>
                <c:pt idx="854">
                  <c:v>416.50390625</c:v>
                </c:pt>
                <c:pt idx="855">
                  <c:v>416.9921875</c:v>
                </c:pt>
                <c:pt idx="856">
                  <c:v>417.48046875</c:v>
                </c:pt>
                <c:pt idx="857">
                  <c:v>417.96875</c:v>
                </c:pt>
                <c:pt idx="858">
                  <c:v>418.45703125</c:v>
                </c:pt>
                <c:pt idx="859">
                  <c:v>418.9453125</c:v>
                </c:pt>
                <c:pt idx="860">
                  <c:v>419.43359375</c:v>
                </c:pt>
                <c:pt idx="861">
                  <c:v>419.921875</c:v>
                </c:pt>
                <c:pt idx="862">
                  <c:v>420.41015625</c:v>
                </c:pt>
                <c:pt idx="863">
                  <c:v>420.8984375</c:v>
                </c:pt>
                <c:pt idx="864">
                  <c:v>421.38671875</c:v>
                </c:pt>
                <c:pt idx="865">
                  <c:v>421.875</c:v>
                </c:pt>
                <c:pt idx="866">
                  <c:v>422.36328125</c:v>
                </c:pt>
                <c:pt idx="867">
                  <c:v>422.8515625</c:v>
                </c:pt>
                <c:pt idx="868">
                  <c:v>423.33984375</c:v>
                </c:pt>
                <c:pt idx="869">
                  <c:v>423.828125</c:v>
                </c:pt>
                <c:pt idx="870">
                  <c:v>424.31640625</c:v>
                </c:pt>
                <c:pt idx="871">
                  <c:v>424.8046875</c:v>
                </c:pt>
                <c:pt idx="872">
                  <c:v>425.29296875</c:v>
                </c:pt>
                <c:pt idx="873">
                  <c:v>425.78125</c:v>
                </c:pt>
                <c:pt idx="874">
                  <c:v>426.26953125</c:v>
                </c:pt>
                <c:pt idx="875">
                  <c:v>426.7578125</c:v>
                </c:pt>
                <c:pt idx="876">
                  <c:v>427.24609375</c:v>
                </c:pt>
                <c:pt idx="877">
                  <c:v>427.734375</c:v>
                </c:pt>
                <c:pt idx="878">
                  <c:v>428.22265625</c:v>
                </c:pt>
                <c:pt idx="879">
                  <c:v>428.7109375</c:v>
                </c:pt>
                <c:pt idx="880">
                  <c:v>429.19921875</c:v>
                </c:pt>
                <c:pt idx="881">
                  <c:v>429.6875</c:v>
                </c:pt>
                <c:pt idx="882">
                  <c:v>430.17578125</c:v>
                </c:pt>
                <c:pt idx="883">
                  <c:v>430.6640625</c:v>
                </c:pt>
                <c:pt idx="884">
                  <c:v>431.15234375</c:v>
                </c:pt>
                <c:pt idx="885">
                  <c:v>431.640625</c:v>
                </c:pt>
                <c:pt idx="886">
                  <c:v>432.12890625</c:v>
                </c:pt>
                <c:pt idx="887">
                  <c:v>432.6171875</c:v>
                </c:pt>
                <c:pt idx="888">
                  <c:v>433.10546875</c:v>
                </c:pt>
                <c:pt idx="889">
                  <c:v>433.59375</c:v>
                </c:pt>
                <c:pt idx="890">
                  <c:v>434.08203125</c:v>
                </c:pt>
                <c:pt idx="891">
                  <c:v>434.5703125</c:v>
                </c:pt>
                <c:pt idx="892">
                  <c:v>435.05859375</c:v>
                </c:pt>
                <c:pt idx="893">
                  <c:v>435.546875</c:v>
                </c:pt>
                <c:pt idx="894">
                  <c:v>436.03515625</c:v>
                </c:pt>
                <c:pt idx="895">
                  <c:v>436.5234375</c:v>
                </c:pt>
                <c:pt idx="896">
                  <c:v>437.01171875</c:v>
                </c:pt>
                <c:pt idx="897">
                  <c:v>437.5</c:v>
                </c:pt>
                <c:pt idx="898">
                  <c:v>437.98828125</c:v>
                </c:pt>
                <c:pt idx="899">
                  <c:v>438.4765625</c:v>
                </c:pt>
                <c:pt idx="900">
                  <c:v>438.96484375</c:v>
                </c:pt>
                <c:pt idx="901">
                  <c:v>439.453125</c:v>
                </c:pt>
                <c:pt idx="902">
                  <c:v>439.94140625</c:v>
                </c:pt>
                <c:pt idx="903">
                  <c:v>440.4296875</c:v>
                </c:pt>
                <c:pt idx="904">
                  <c:v>440.91796875</c:v>
                </c:pt>
                <c:pt idx="905">
                  <c:v>441.40625</c:v>
                </c:pt>
                <c:pt idx="906">
                  <c:v>441.89453125</c:v>
                </c:pt>
                <c:pt idx="907">
                  <c:v>442.3828125</c:v>
                </c:pt>
                <c:pt idx="908">
                  <c:v>442.87109375</c:v>
                </c:pt>
                <c:pt idx="909">
                  <c:v>443.359375</c:v>
                </c:pt>
                <c:pt idx="910">
                  <c:v>443.84765625</c:v>
                </c:pt>
                <c:pt idx="911">
                  <c:v>444.3359375</c:v>
                </c:pt>
                <c:pt idx="912">
                  <c:v>444.82421875</c:v>
                </c:pt>
                <c:pt idx="913">
                  <c:v>445.3125</c:v>
                </c:pt>
                <c:pt idx="914">
                  <c:v>445.80078125</c:v>
                </c:pt>
                <c:pt idx="915">
                  <c:v>446.2890625</c:v>
                </c:pt>
                <c:pt idx="916">
                  <c:v>446.77734375</c:v>
                </c:pt>
                <c:pt idx="917">
                  <c:v>447.265625</c:v>
                </c:pt>
                <c:pt idx="918">
                  <c:v>447.75390625</c:v>
                </c:pt>
                <c:pt idx="919">
                  <c:v>448.2421875</c:v>
                </c:pt>
                <c:pt idx="920">
                  <c:v>448.73046875</c:v>
                </c:pt>
                <c:pt idx="921">
                  <c:v>449.21875</c:v>
                </c:pt>
                <c:pt idx="922">
                  <c:v>449.70703125</c:v>
                </c:pt>
                <c:pt idx="923">
                  <c:v>450.1953125</c:v>
                </c:pt>
                <c:pt idx="924">
                  <c:v>450.68359375</c:v>
                </c:pt>
                <c:pt idx="925">
                  <c:v>451.171875</c:v>
                </c:pt>
                <c:pt idx="926">
                  <c:v>451.66015625</c:v>
                </c:pt>
                <c:pt idx="927">
                  <c:v>452.1484375</c:v>
                </c:pt>
                <c:pt idx="928">
                  <c:v>452.63671875</c:v>
                </c:pt>
                <c:pt idx="929">
                  <c:v>453.125</c:v>
                </c:pt>
                <c:pt idx="930">
                  <c:v>453.61328125</c:v>
                </c:pt>
                <c:pt idx="931">
                  <c:v>454.1015625</c:v>
                </c:pt>
                <c:pt idx="932">
                  <c:v>454.58984375</c:v>
                </c:pt>
                <c:pt idx="933">
                  <c:v>455.078125</c:v>
                </c:pt>
                <c:pt idx="934">
                  <c:v>455.56640625</c:v>
                </c:pt>
                <c:pt idx="935">
                  <c:v>456.0546875</c:v>
                </c:pt>
                <c:pt idx="936">
                  <c:v>456.54296875</c:v>
                </c:pt>
                <c:pt idx="937">
                  <c:v>457.03125</c:v>
                </c:pt>
                <c:pt idx="938">
                  <c:v>457.51953125</c:v>
                </c:pt>
                <c:pt idx="939">
                  <c:v>458.0078125</c:v>
                </c:pt>
                <c:pt idx="940">
                  <c:v>458.49609375</c:v>
                </c:pt>
                <c:pt idx="941">
                  <c:v>458.984375</c:v>
                </c:pt>
                <c:pt idx="942">
                  <c:v>459.47265625</c:v>
                </c:pt>
                <c:pt idx="943">
                  <c:v>459.9609375</c:v>
                </c:pt>
                <c:pt idx="944">
                  <c:v>460.44921875</c:v>
                </c:pt>
                <c:pt idx="945">
                  <c:v>460.9375</c:v>
                </c:pt>
                <c:pt idx="946">
                  <c:v>461.42578125</c:v>
                </c:pt>
                <c:pt idx="947">
                  <c:v>461.9140625</c:v>
                </c:pt>
                <c:pt idx="948">
                  <c:v>462.40234375</c:v>
                </c:pt>
                <c:pt idx="949">
                  <c:v>462.890625</c:v>
                </c:pt>
                <c:pt idx="950">
                  <c:v>463.37890625</c:v>
                </c:pt>
                <c:pt idx="951">
                  <c:v>463.8671875</c:v>
                </c:pt>
                <c:pt idx="952">
                  <c:v>464.35546875</c:v>
                </c:pt>
                <c:pt idx="953">
                  <c:v>464.84375</c:v>
                </c:pt>
                <c:pt idx="954">
                  <c:v>465.33203125</c:v>
                </c:pt>
                <c:pt idx="955">
                  <c:v>465.8203125</c:v>
                </c:pt>
                <c:pt idx="956">
                  <c:v>466.30859375</c:v>
                </c:pt>
                <c:pt idx="957">
                  <c:v>466.796875</c:v>
                </c:pt>
                <c:pt idx="958">
                  <c:v>467.28515625</c:v>
                </c:pt>
                <c:pt idx="959">
                  <c:v>467.7734375</c:v>
                </c:pt>
                <c:pt idx="960">
                  <c:v>468.26171875</c:v>
                </c:pt>
                <c:pt idx="961">
                  <c:v>468.75</c:v>
                </c:pt>
                <c:pt idx="962">
                  <c:v>469.23828125</c:v>
                </c:pt>
                <c:pt idx="963">
                  <c:v>469.7265625</c:v>
                </c:pt>
                <c:pt idx="964">
                  <c:v>470.21484375</c:v>
                </c:pt>
                <c:pt idx="965">
                  <c:v>470.703125</c:v>
                </c:pt>
                <c:pt idx="966">
                  <c:v>471.19140625</c:v>
                </c:pt>
                <c:pt idx="967">
                  <c:v>471.6796875</c:v>
                </c:pt>
                <c:pt idx="968">
                  <c:v>472.16796875</c:v>
                </c:pt>
                <c:pt idx="969">
                  <c:v>472.65625</c:v>
                </c:pt>
                <c:pt idx="970">
                  <c:v>473.14453125</c:v>
                </c:pt>
                <c:pt idx="971">
                  <c:v>473.6328125</c:v>
                </c:pt>
                <c:pt idx="972">
                  <c:v>474.12109375</c:v>
                </c:pt>
                <c:pt idx="973">
                  <c:v>474.609375</c:v>
                </c:pt>
                <c:pt idx="974">
                  <c:v>475.09765625</c:v>
                </c:pt>
                <c:pt idx="975">
                  <c:v>475.5859375</c:v>
                </c:pt>
                <c:pt idx="976">
                  <c:v>476.07421875</c:v>
                </c:pt>
                <c:pt idx="977">
                  <c:v>476.5625</c:v>
                </c:pt>
                <c:pt idx="978">
                  <c:v>477.05078125</c:v>
                </c:pt>
                <c:pt idx="979">
                  <c:v>477.5390625</c:v>
                </c:pt>
                <c:pt idx="980">
                  <c:v>478.02734375</c:v>
                </c:pt>
                <c:pt idx="981">
                  <c:v>478.515625</c:v>
                </c:pt>
                <c:pt idx="982">
                  <c:v>479.00390625</c:v>
                </c:pt>
                <c:pt idx="983">
                  <c:v>479.4921875</c:v>
                </c:pt>
                <c:pt idx="984">
                  <c:v>479.98046875</c:v>
                </c:pt>
                <c:pt idx="985">
                  <c:v>480.46875</c:v>
                </c:pt>
                <c:pt idx="986">
                  <c:v>480.95703125</c:v>
                </c:pt>
                <c:pt idx="987">
                  <c:v>481.4453125</c:v>
                </c:pt>
                <c:pt idx="988">
                  <c:v>481.93359375</c:v>
                </c:pt>
                <c:pt idx="989">
                  <c:v>482.421875</c:v>
                </c:pt>
                <c:pt idx="990">
                  <c:v>482.91015625</c:v>
                </c:pt>
                <c:pt idx="991">
                  <c:v>483.3984375</c:v>
                </c:pt>
                <c:pt idx="992">
                  <c:v>483.88671875</c:v>
                </c:pt>
                <c:pt idx="993">
                  <c:v>484.375</c:v>
                </c:pt>
                <c:pt idx="994">
                  <c:v>484.86328125</c:v>
                </c:pt>
                <c:pt idx="995">
                  <c:v>485.3515625</c:v>
                </c:pt>
                <c:pt idx="996">
                  <c:v>485.83984375</c:v>
                </c:pt>
                <c:pt idx="997">
                  <c:v>486.328125</c:v>
                </c:pt>
                <c:pt idx="998">
                  <c:v>486.81640625</c:v>
                </c:pt>
                <c:pt idx="999">
                  <c:v>487.3046875</c:v>
                </c:pt>
                <c:pt idx="1000">
                  <c:v>487.79296875</c:v>
                </c:pt>
                <c:pt idx="1001">
                  <c:v>488.28125</c:v>
                </c:pt>
                <c:pt idx="1002">
                  <c:v>488.76953125</c:v>
                </c:pt>
                <c:pt idx="1003">
                  <c:v>489.2578125</c:v>
                </c:pt>
                <c:pt idx="1004">
                  <c:v>489.74609375</c:v>
                </c:pt>
                <c:pt idx="1005">
                  <c:v>490.234375</c:v>
                </c:pt>
                <c:pt idx="1006">
                  <c:v>490.72265625</c:v>
                </c:pt>
                <c:pt idx="1007">
                  <c:v>491.2109375</c:v>
                </c:pt>
                <c:pt idx="1008">
                  <c:v>491.69921875</c:v>
                </c:pt>
                <c:pt idx="1009">
                  <c:v>492.1875</c:v>
                </c:pt>
                <c:pt idx="1010">
                  <c:v>492.67578125</c:v>
                </c:pt>
                <c:pt idx="1011">
                  <c:v>493.1640625</c:v>
                </c:pt>
                <c:pt idx="1012">
                  <c:v>493.65234375</c:v>
                </c:pt>
                <c:pt idx="1013">
                  <c:v>494.140625</c:v>
                </c:pt>
                <c:pt idx="1014">
                  <c:v>494.62890625</c:v>
                </c:pt>
                <c:pt idx="1015">
                  <c:v>495.1171875</c:v>
                </c:pt>
                <c:pt idx="1016">
                  <c:v>495.60546875</c:v>
                </c:pt>
                <c:pt idx="1017">
                  <c:v>496.09375</c:v>
                </c:pt>
                <c:pt idx="1018">
                  <c:v>496.58203125</c:v>
                </c:pt>
                <c:pt idx="1019">
                  <c:v>497.0703125</c:v>
                </c:pt>
                <c:pt idx="1020">
                  <c:v>497.55859375</c:v>
                </c:pt>
                <c:pt idx="1021">
                  <c:v>498.046875</c:v>
                </c:pt>
                <c:pt idx="1022">
                  <c:v>498.53515625</c:v>
                </c:pt>
                <c:pt idx="1023">
                  <c:v>499.0234375</c:v>
                </c:pt>
                <c:pt idx="1024">
                  <c:v>499.51171875</c:v>
                </c:pt>
                <c:pt idx="1025">
                  <c:v>500</c:v>
                </c:pt>
                <c:pt idx="1026">
                  <c:v>500.48828125</c:v>
                </c:pt>
                <c:pt idx="1027">
                  <c:v>500.9765625</c:v>
                </c:pt>
                <c:pt idx="1028">
                  <c:v>501.46484375</c:v>
                </c:pt>
                <c:pt idx="1029">
                  <c:v>501.953125</c:v>
                </c:pt>
                <c:pt idx="1030">
                  <c:v>502.44140625</c:v>
                </c:pt>
                <c:pt idx="1031">
                  <c:v>502.9296875</c:v>
                </c:pt>
                <c:pt idx="1032">
                  <c:v>503.41796875</c:v>
                </c:pt>
                <c:pt idx="1033">
                  <c:v>503.90625</c:v>
                </c:pt>
                <c:pt idx="1034">
                  <c:v>504.39453125</c:v>
                </c:pt>
                <c:pt idx="1035">
                  <c:v>504.8828125</c:v>
                </c:pt>
                <c:pt idx="1036">
                  <c:v>505.37109375</c:v>
                </c:pt>
                <c:pt idx="1037">
                  <c:v>505.859375</c:v>
                </c:pt>
                <c:pt idx="1038">
                  <c:v>506.34765625</c:v>
                </c:pt>
                <c:pt idx="1039">
                  <c:v>506.8359375</c:v>
                </c:pt>
                <c:pt idx="1040">
                  <c:v>507.32421875</c:v>
                </c:pt>
                <c:pt idx="1041">
                  <c:v>507.8125</c:v>
                </c:pt>
                <c:pt idx="1042">
                  <c:v>508.30078125</c:v>
                </c:pt>
                <c:pt idx="1043">
                  <c:v>508.7890625</c:v>
                </c:pt>
                <c:pt idx="1044">
                  <c:v>509.27734375</c:v>
                </c:pt>
                <c:pt idx="1045">
                  <c:v>509.765625</c:v>
                </c:pt>
                <c:pt idx="1046">
                  <c:v>510.25390625</c:v>
                </c:pt>
                <c:pt idx="1047">
                  <c:v>510.7421875</c:v>
                </c:pt>
                <c:pt idx="1048">
                  <c:v>511.23046875</c:v>
                </c:pt>
                <c:pt idx="1049">
                  <c:v>511.71875</c:v>
                </c:pt>
                <c:pt idx="1050">
                  <c:v>512.20703125</c:v>
                </c:pt>
                <c:pt idx="1051">
                  <c:v>512.6953125</c:v>
                </c:pt>
                <c:pt idx="1052">
                  <c:v>513.18359375</c:v>
                </c:pt>
                <c:pt idx="1053">
                  <c:v>513.671875</c:v>
                </c:pt>
                <c:pt idx="1054">
                  <c:v>514.16015625</c:v>
                </c:pt>
                <c:pt idx="1055">
                  <c:v>514.6484375</c:v>
                </c:pt>
                <c:pt idx="1056">
                  <c:v>515.13671875</c:v>
                </c:pt>
                <c:pt idx="1057">
                  <c:v>515.625</c:v>
                </c:pt>
                <c:pt idx="1058">
                  <c:v>516.11328125</c:v>
                </c:pt>
                <c:pt idx="1059">
                  <c:v>516.6015625</c:v>
                </c:pt>
                <c:pt idx="1060">
                  <c:v>517.08984375</c:v>
                </c:pt>
                <c:pt idx="1061">
                  <c:v>517.578125</c:v>
                </c:pt>
                <c:pt idx="1062">
                  <c:v>518.06640625</c:v>
                </c:pt>
                <c:pt idx="1063">
                  <c:v>518.5546875</c:v>
                </c:pt>
                <c:pt idx="1064">
                  <c:v>519.04296875</c:v>
                </c:pt>
                <c:pt idx="1065">
                  <c:v>519.53125</c:v>
                </c:pt>
                <c:pt idx="1066">
                  <c:v>520.01953125</c:v>
                </c:pt>
                <c:pt idx="1067">
                  <c:v>520.5078125</c:v>
                </c:pt>
                <c:pt idx="1068">
                  <c:v>520.99609375</c:v>
                </c:pt>
                <c:pt idx="1069">
                  <c:v>521.484375</c:v>
                </c:pt>
                <c:pt idx="1070">
                  <c:v>521.97265625</c:v>
                </c:pt>
                <c:pt idx="1071">
                  <c:v>522.4609375</c:v>
                </c:pt>
                <c:pt idx="1072">
                  <c:v>522.94921875</c:v>
                </c:pt>
                <c:pt idx="1073">
                  <c:v>523.4375</c:v>
                </c:pt>
                <c:pt idx="1074">
                  <c:v>523.92578125</c:v>
                </c:pt>
                <c:pt idx="1075">
                  <c:v>524.4140625</c:v>
                </c:pt>
                <c:pt idx="1076">
                  <c:v>524.90234375</c:v>
                </c:pt>
                <c:pt idx="1077">
                  <c:v>525.390625</c:v>
                </c:pt>
                <c:pt idx="1078">
                  <c:v>525.87890625</c:v>
                </c:pt>
                <c:pt idx="1079">
                  <c:v>526.3671875</c:v>
                </c:pt>
                <c:pt idx="1080">
                  <c:v>526.85546875</c:v>
                </c:pt>
                <c:pt idx="1081">
                  <c:v>527.34375</c:v>
                </c:pt>
                <c:pt idx="1082">
                  <c:v>527.83203125</c:v>
                </c:pt>
                <c:pt idx="1083">
                  <c:v>528.3203125</c:v>
                </c:pt>
                <c:pt idx="1084">
                  <c:v>528.80859375</c:v>
                </c:pt>
                <c:pt idx="1085">
                  <c:v>529.296875</c:v>
                </c:pt>
                <c:pt idx="1086">
                  <c:v>529.78515625</c:v>
                </c:pt>
                <c:pt idx="1087">
                  <c:v>530.2734375</c:v>
                </c:pt>
                <c:pt idx="1088">
                  <c:v>530.76171875</c:v>
                </c:pt>
                <c:pt idx="1089">
                  <c:v>531.25</c:v>
                </c:pt>
                <c:pt idx="1090">
                  <c:v>531.73828125</c:v>
                </c:pt>
                <c:pt idx="1091">
                  <c:v>532.2265625</c:v>
                </c:pt>
                <c:pt idx="1092">
                  <c:v>532.71484375</c:v>
                </c:pt>
                <c:pt idx="1093">
                  <c:v>533.203125</c:v>
                </c:pt>
                <c:pt idx="1094">
                  <c:v>533.69140625</c:v>
                </c:pt>
                <c:pt idx="1095">
                  <c:v>534.1796875</c:v>
                </c:pt>
                <c:pt idx="1096">
                  <c:v>534.66796875</c:v>
                </c:pt>
                <c:pt idx="1097">
                  <c:v>535.15625</c:v>
                </c:pt>
                <c:pt idx="1098">
                  <c:v>535.64453125</c:v>
                </c:pt>
                <c:pt idx="1099">
                  <c:v>536.1328125</c:v>
                </c:pt>
                <c:pt idx="1100">
                  <c:v>536.62109375</c:v>
                </c:pt>
                <c:pt idx="1101">
                  <c:v>537.109375</c:v>
                </c:pt>
                <c:pt idx="1102">
                  <c:v>537.59765625</c:v>
                </c:pt>
                <c:pt idx="1103">
                  <c:v>538.0859375</c:v>
                </c:pt>
                <c:pt idx="1104">
                  <c:v>538.57421875</c:v>
                </c:pt>
                <c:pt idx="1105">
                  <c:v>539.0625</c:v>
                </c:pt>
                <c:pt idx="1106">
                  <c:v>539.55078125</c:v>
                </c:pt>
                <c:pt idx="1107">
                  <c:v>540.0390625</c:v>
                </c:pt>
                <c:pt idx="1108">
                  <c:v>540.52734375</c:v>
                </c:pt>
                <c:pt idx="1109">
                  <c:v>541.015625</c:v>
                </c:pt>
                <c:pt idx="1110">
                  <c:v>541.50390625</c:v>
                </c:pt>
                <c:pt idx="1111">
                  <c:v>541.9921875</c:v>
                </c:pt>
                <c:pt idx="1112">
                  <c:v>542.48046875</c:v>
                </c:pt>
                <c:pt idx="1113">
                  <c:v>542.96875</c:v>
                </c:pt>
                <c:pt idx="1114">
                  <c:v>543.45703125</c:v>
                </c:pt>
                <c:pt idx="1115">
                  <c:v>543.9453125</c:v>
                </c:pt>
                <c:pt idx="1116">
                  <c:v>544.43359375</c:v>
                </c:pt>
                <c:pt idx="1117">
                  <c:v>544.921875</c:v>
                </c:pt>
                <c:pt idx="1118">
                  <c:v>545.41015625</c:v>
                </c:pt>
                <c:pt idx="1119">
                  <c:v>545.8984375</c:v>
                </c:pt>
                <c:pt idx="1120">
                  <c:v>546.38671875</c:v>
                </c:pt>
                <c:pt idx="1121">
                  <c:v>546.875</c:v>
                </c:pt>
                <c:pt idx="1122">
                  <c:v>547.36328125</c:v>
                </c:pt>
                <c:pt idx="1123">
                  <c:v>547.8515625</c:v>
                </c:pt>
                <c:pt idx="1124">
                  <c:v>548.33984375</c:v>
                </c:pt>
                <c:pt idx="1125">
                  <c:v>548.828125</c:v>
                </c:pt>
                <c:pt idx="1126">
                  <c:v>549.31640625</c:v>
                </c:pt>
                <c:pt idx="1127">
                  <c:v>549.8046875</c:v>
                </c:pt>
                <c:pt idx="1128">
                  <c:v>550.29296875</c:v>
                </c:pt>
                <c:pt idx="1129">
                  <c:v>550.78125</c:v>
                </c:pt>
                <c:pt idx="1130">
                  <c:v>551.26953125</c:v>
                </c:pt>
                <c:pt idx="1131">
                  <c:v>551.7578125</c:v>
                </c:pt>
                <c:pt idx="1132">
                  <c:v>552.24609375</c:v>
                </c:pt>
                <c:pt idx="1133">
                  <c:v>552.734375</c:v>
                </c:pt>
                <c:pt idx="1134">
                  <c:v>553.22265625</c:v>
                </c:pt>
                <c:pt idx="1135">
                  <c:v>553.7109375</c:v>
                </c:pt>
                <c:pt idx="1136">
                  <c:v>554.19921875</c:v>
                </c:pt>
                <c:pt idx="1137">
                  <c:v>554.6875</c:v>
                </c:pt>
                <c:pt idx="1138">
                  <c:v>555.17578125</c:v>
                </c:pt>
                <c:pt idx="1139">
                  <c:v>555.6640625</c:v>
                </c:pt>
                <c:pt idx="1140">
                  <c:v>556.15234375</c:v>
                </c:pt>
                <c:pt idx="1141">
                  <c:v>556.640625</c:v>
                </c:pt>
                <c:pt idx="1142">
                  <c:v>557.12890625</c:v>
                </c:pt>
                <c:pt idx="1143">
                  <c:v>557.6171875</c:v>
                </c:pt>
                <c:pt idx="1144">
                  <c:v>558.10546875</c:v>
                </c:pt>
                <c:pt idx="1145">
                  <c:v>558.59375</c:v>
                </c:pt>
                <c:pt idx="1146">
                  <c:v>559.08203125</c:v>
                </c:pt>
                <c:pt idx="1147">
                  <c:v>559.5703125</c:v>
                </c:pt>
                <c:pt idx="1148">
                  <c:v>560.05859375</c:v>
                </c:pt>
                <c:pt idx="1149">
                  <c:v>560.546875</c:v>
                </c:pt>
                <c:pt idx="1150">
                  <c:v>561.03515625</c:v>
                </c:pt>
                <c:pt idx="1151">
                  <c:v>561.5234375</c:v>
                </c:pt>
                <c:pt idx="1152">
                  <c:v>562.01171875</c:v>
                </c:pt>
                <c:pt idx="1153">
                  <c:v>562.5</c:v>
                </c:pt>
                <c:pt idx="1154">
                  <c:v>562.98828125</c:v>
                </c:pt>
                <c:pt idx="1155">
                  <c:v>563.4765625</c:v>
                </c:pt>
                <c:pt idx="1156">
                  <c:v>563.96484375</c:v>
                </c:pt>
                <c:pt idx="1157">
                  <c:v>564.453125</c:v>
                </c:pt>
                <c:pt idx="1158">
                  <c:v>564.94140625</c:v>
                </c:pt>
                <c:pt idx="1159">
                  <c:v>565.4296875</c:v>
                </c:pt>
                <c:pt idx="1160">
                  <c:v>565.91796875</c:v>
                </c:pt>
                <c:pt idx="1161">
                  <c:v>566.40625</c:v>
                </c:pt>
                <c:pt idx="1162">
                  <c:v>566.89453125</c:v>
                </c:pt>
                <c:pt idx="1163">
                  <c:v>567.3828125</c:v>
                </c:pt>
                <c:pt idx="1164">
                  <c:v>567.87109375</c:v>
                </c:pt>
                <c:pt idx="1165">
                  <c:v>568.359375</c:v>
                </c:pt>
                <c:pt idx="1166">
                  <c:v>568.84765625</c:v>
                </c:pt>
                <c:pt idx="1167">
                  <c:v>569.3359375</c:v>
                </c:pt>
                <c:pt idx="1168">
                  <c:v>569.82421875</c:v>
                </c:pt>
                <c:pt idx="1169">
                  <c:v>570.3125</c:v>
                </c:pt>
                <c:pt idx="1170">
                  <c:v>570.80078125</c:v>
                </c:pt>
                <c:pt idx="1171">
                  <c:v>571.2890625</c:v>
                </c:pt>
                <c:pt idx="1172">
                  <c:v>571.77734375</c:v>
                </c:pt>
                <c:pt idx="1173">
                  <c:v>572.265625</c:v>
                </c:pt>
                <c:pt idx="1174">
                  <c:v>572.75390625</c:v>
                </c:pt>
                <c:pt idx="1175">
                  <c:v>573.2421875</c:v>
                </c:pt>
                <c:pt idx="1176">
                  <c:v>573.73046875</c:v>
                </c:pt>
                <c:pt idx="1177">
                  <c:v>574.21875</c:v>
                </c:pt>
                <c:pt idx="1178">
                  <c:v>574.70703125</c:v>
                </c:pt>
                <c:pt idx="1179">
                  <c:v>575.1953125</c:v>
                </c:pt>
                <c:pt idx="1180">
                  <c:v>575.68359375</c:v>
                </c:pt>
                <c:pt idx="1181">
                  <c:v>576.171875</c:v>
                </c:pt>
                <c:pt idx="1182">
                  <c:v>576.66015625</c:v>
                </c:pt>
                <c:pt idx="1183">
                  <c:v>577.1484375</c:v>
                </c:pt>
                <c:pt idx="1184">
                  <c:v>577.63671875</c:v>
                </c:pt>
                <c:pt idx="1185">
                  <c:v>578.125</c:v>
                </c:pt>
                <c:pt idx="1186">
                  <c:v>578.61328125</c:v>
                </c:pt>
                <c:pt idx="1187">
                  <c:v>579.1015625</c:v>
                </c:pt>
                <c:pt idx="1188">
                  <c:v>579.58984375</c:v>
                </c:pt>
                <c:pt idx="1189">
                  <c:v>580.078125</c:v>
                </c:pt>
                <c:pt idx="1190">
                  <c:v>580.56640625</c:v>
                </c:pt>
                <c:pt idx="1191">
                  <c:v>581.0546875</c:v>
                </c:pt>
                <c:pt idx="1192">
                  <c:v>581.54296875</c:v>
                </c:pt>
                <c:pt idx="1193">
                  <c:v>582.03125</c:v>
                </c:pt>
                <c:pt idx="1194">
                  <c:v>582.51953125</c:v>
                </c:pt>
                <c:pt idx="1195">
                  <c:v>583.0078125</c:v>
                </c:pt>
                <c:pt idx="1196">
                  <c:v>583.49609375</c:v>
                </c:pt>
                <c:pt idx="1197">
                  <c:v>583.984375</c:v>
                </c:pt>
                <c:pt idx="1198">
                  <c:v>584.47265625</c:v>
                </c:pt>
                <c:pt idx="1199">
                  <c:v>584.9609375</c:v>
                </c:pt>
                <c:pt idx="1200">
                  <c:v>585.44921875</c:v>
                </c:pt>
                <c:pt idx="1201">
                  <c:v>585.9375</c:v>
                </c:pt>
                <c:pt idx="1202">
                  <c:v>586.42578125</c:v>
                </c:pt>
                <c:pt idx="1203">
                  <c:v>586.9140625</c:v>
                </c:pt>
                <c:pt idx="1204">
                  <c:v>587.40234375</c:v>
                </c:pt>
                <c:pt idx="1205">
                  <c:v>587.890625</c:v>
                </c:pt>
                <c:pt idx="1206">
                  <c:v>588.37890625</c:v>
                </c:pt>
                <c:pt idx="1207">
                  <c:v>588.8671875</c:v>
                </c:pt>
                <c:pt idx="1208">
                  <c:v>589.35546875</c:v>
                </c:pt>
                <c:pt idx="1209">
                  <c:v>589.84375</c:v>
                </c:pt>
                <c:pt idx="1210">
                  <c:v>590.33203125</c:v>
                </c:pt>
                <c:pt idx="1211">
                  <c:v>590.8203125</c:v>
                </c:pt>
                <c:pt idx="1212">
                  <c:v>591.30859375</c:v>
                </c:pt>
                <c:pt idx="1213">
                  <c:v>591.796875</c:v>
                </c:pt>
                <c:pt idx="1214">
                  <c:v>592.28515625</c:v>
                </c:pt>
                <c:pt idx="1215">
                  <c:v>592.7734375</c:v>
                </c:pt>
                <c:pt idx="1216">
                  <c:v>593.26171875</c:v>
                </c:pt>
                <c:pt idx="1217">
                  <c:v>593.75</c:v>
                </c:pt>
                <c:pt idx="1218">
                  <c:v>594.23828125</c:v>
                </c:pt>
                <c:pt idx="1219">
                  <c:v>594.7265625</c:v>
                </c:pt>
                <c:pt idx="1220">
                  <c:v>595.21484375</c:v>
                </c:pt>
                <c:pt idx="1221">
                  <c:v>595.703125</c:v>
                </c:pt>
                <c:pt idx="1222">
                  <c:v>596.19140625</c:v>
                </c:pt>
                <c:pt idx="1223">
                  <c:v>596.6796875</c:v>
                </c:pt>
                <c:pt idx="1224">
                  <c:v>597.16796875</c:v>
                </c:pt>
                <c:pt idx="1225">
                  <c:v>597.65625</c:v>
                </c:pt>
                <c:pt idx="1226">
                  <c:v>598.14453125</c:v>
                </c:pt>
                <c:pt idx="1227">
                  <c:v>598.6328125</c:v>
                </c:pt>
                <c:pt idx="1228">
                  <c:v>599.12109375</c:v>
                </c:pt>
                <c:pt idx="1229">
                  <c:v>599.609375</c:v>
                </c:pt>
                <c:pt idx="1230">
                  <c:v>600.09765625</c:v>
                </c:pt>
                <c:pt idx="1231">
                  <c:v>600.5859375</c:v>
                </c:pt>
                <c:pt idx="1232">
                  <c:v>601.07421875</c:v>
                </c:pt>
                <c:pt idx="1233">
                  <c:v>601.5625</c:v>
                </c:pt>
                <c:pt idx="1234">
                  <c:v>602.05078125</c:v>
                </c:pt>
                <c:pt idx="1235">
                  <c:v>602.5390625</c:v>
                </c:pt>
                <c:pt idx="1236">
                  <c:v>603.02734375</c:v>
                </c:pt>
                <c:pt idx="1237">
                  <c:v>603.515625</c:v>
                </c:pt>
                <c:pt idx="1238">
                  <c:v>604.00390625</c:v>
                </c:pt>
                <c:pt idx="1239">
                  <c:v>604.4921875</c:v>
                </c:pt>
                <c:pt idx="1240">
                  <c:v>604.98046875</c:v>
                </c:pt>
                <c:pt idx="1241">
                  <c:v>605.46875</c:v>
                </c:pt>
                <c:pt idx="1242">
                  <c:v>605.95703125</c:v>
                </c:pt>
                <c:pt idx="1243">
                  <c:v>606.4453125</c:v>
                </c:pt>
                <c:pt idx="1244">
                  <c:v>606.93359375</c:v>
                </c:pt>
                <c:pt idx="1245">
                  <c:v>607.421875</c:v>
                </c:pt>
                <c:pt idx="1246">
                  <c:v>607.91015625</c:v>
                </c:pt>
                <c:pt idx="1247">
                  <c:v>608.3984375</c:v>
                </c:pt>
                <c:pt idx="1248">
                  <c:v>608.88671875</c:v>
                </c:pt>
                <c:pt idx="1249">
                  <c:v>609.375</c:v>
                </c:pt>
                <c:pt idx="1250">
                  <c:v>609.86328125</c:v>
                </c:pt>
                <c:pt idx="1251">
                  <c:v>610.3515625</c:v>
                </c:pt>
                <c:pt idx="1252">
                  <c:v>610.83984375</c:v>
                </c:pt>
                <c:pt idx="1253">
                  <c:v>611.328125</c:v>
                </c:pt>
                <c:pt idx="1254">
                  <c:v>611.81640625</c:v>
                </c:pt>
                <c:pt idx="1255">
                  <c:v>612.3046875</c:v>
                </c:pt>
                <c:pt idx="1256">
                  <c:v>612.79296875</c:v>
                </c:pt>
                <c:pt idx="1257">
                  <c:v>613.28125</c:v>
                </c:pt>
                <c:pt idx="1258">
                  <c:v>613.76953125</c:v>
                </c:pt>
                <c:pt idx="1259">
                  <c:v>614.2578125</c:v>
                </c:pt>
                <c:pt idx="1260">
                  <c:v>614.74609375</c:v>
                </c:pt>
                <c:pt idx="1261">
                  <c:v>615.234375</c:v>
                </c:pt>
                <c:pt idx="1262">
                  <c:v>615.72265625</c:v>
                </c:pt>
                <c:pt idx="1263">
                  <c:v>616.2109375</c:v>
                </c:pt>
                <c:pt idx="1264">
                  <c:v>616.69921875</c:v>
                </c:pt>
                <c:pt idx="1265">
                  <c:v>617.1875</c:v>
                </c:pt>
                <c:pt idx="1266">
                  <c:v>617.67578125</c:v>
                </c:pt>
                <c:pt idx="1267">
                  <c:v>618.1640625</c:v>
                </c:pt>
                <c:pt idx="1268">
                  <c:v>618.65234375</c:v>
                </c:pt>
                <c:pt idx="1269">
                  <c:v>619.140625</c:v>
                </c:pt>
                <c:pt idx="1270">
                  <c:v>619.62890625</c:v>
                </c:pt>
                <c:pt idx="1271">
                  <c:v>620.1171875</c:v>
                </c:pt>
                <c:pt idx="1272">
                  <c:v>620.60546875</c:v>
                </c:pt>
                <c:pt idx="1273">
                  <c:v>621.09375</c:v>
                </c:pt>
                <c:pt idx="1274">
                  <c:v>621.58203125</c:v>
                </c:pt>
                <c:pt idx="1275">
                  <c:v>622.0703125</c:v>
                </c:pt>
                <c:pt idx="1276">
                  <c:v>622.55859375</c:v>
                </c:pt>
                <c:pt idx="1277">
                  <c:v>623.046875</c:v>
                </c:pt>
                <c:pt idx="1278">
                  <c:v>623.53515625</c:v>
                </c:pt>
                <c:pt idx="1279">
                  <c:v>624.0234375</c:v>
                </c:pt>
                <c:pt idx="1280">
                  <c:v>624.51171875</c:v>
                </c:pt>
                <c:pt idx="1281">
                  <c:v>625</c:v>
                </c:pt>
                <c:pt idx="1282">
                  <c:v>625.48828125</c:v>
                </c:pt>
                <c:pt idx="1283">
                  <c:v>625.9765625</c:v>
                </c:pt>
                <c:pt idx="1284">
                  <c:v>626.46484375</c:v>
                </c:pt>
                <c:pt idx="1285">
                  <c:v>626.953125</c:v>
                </c:pt>
                <c:pt idx="1286">
                  <c:v>627.44140625</c:v>
                </c:pt>
                <c:pt idx="1287">
                  <c:v>627.9296875</c:v>
                </c:pt>
                <c:pt idx="1288">
                  <c:v>628.41796875</c:v>
                </c:pt>
                <c:pt idx="1289">
                  <c:v>628.90625</c:v>
                </c:pt>
                <c:pt idx="1290">
                  <c:v>629.39453125</c:v>
                </c:pt>
                <c:pt idx="1291">
                  <c:v>629.8828125</c:v>
                </c:pt>
                <c:pt idx="1292">
                  <c:v>630.37109375</c:v>
                </c:pt>
                <c:pt idx="1293">
                  <c:v>630.859375</c:v>
                </c:pt>
                <c:pt idx="1294">
                  <c:v>631.34765625</c:v>
                </c:pt>
                <c:pt idx="1295">
                  <c:v>631.8359375</c:v>
                </c:pt>
                <c:pt idx="1296">
                  <c:v>632.32421875</c:v>
                </c:pt>
                <c:pt idx="1297">
                  <c:v>632.8125</c:v>
                </c:pt>
                <c:pt idx="1298">
                  <c:v>633.30078125</c:v>
                </c:pt>
                <c:pt idx="1299">
                  <c:v>633.7890625</c:v>
                </c:pt>
                <c:pt idx="1300">
                  <c:v>634.27734375</c:v>
                </c:pt>
                <c:pt idx="1301">
                  <c:v>634.765625</c:v>
                </c:pt>
                <c:pt idx="1302">
                  <c:v>635.25390625</c:v>
                </c:pt>
                <c:pt idx="1303">
                  <c:v>635.7421875</c:v>
                </c:pt>
                <c:pt idx="1304">
                  <c:v>636.23046875</c:v>
                </c:pt>
                <c:pt idx="1305">
                  <c:v>636.71875</c:v>
                </c:pt>
                <c:pt idx="1306">
                  <c:v>637.20703125</c:v>
                </c:pt>
                <c:pt idx="1307">
                  <c:v>637.6953125</c:v>
                </c:pt>
                <c:pt idx="1308">
                  <c:v>638.18359375</c:v>
                </c:pt>
                <c:pt idx="1309">
                  <c:v>638.671875</c:v>
                </c:pt>
                <c:pt idx="1310">
                  <c:v>639.16015625</c:v>
                </c:pt>
                <c:pt idx="1311">
                  <c:v>639.6484375</c:v>
                </c:pt>
                <c:pt idx="1312">
                  <c:v>640.13671875</c:v>
                </c:pt>
                <c:pt idx="1313">
                  <c:v>640.625</c:v>
                </c:pt>
                <c:pt idx="1314">
                  <c:v>641.11328125</c:v>
                </c:pt>
                <c:pt idx="1315">
                  <c:v>641.6015625</c:v>
                </c:pt>
                <c:pt idx="1316">
                  <c:v>642.08984375</c:v>
                </c:pt>
                <c:pt idx="1317">
                  <c:v>642.578125</c:v>
                </c:pt>
                <c:pt idx="1318">
                  <c:v>643.06640625</c:v>
                </c:pt>
                <c:pt idx="1319">
                  <c:v>643.5546875</c:v>
                </c:pt>
                <c:pt idx="1320">
                  <c:v>644.04296875</c:v>
                </c:pt>
                <c:pt idx="1321">
                  <c:v>644.53125</c:v>
                </c:pt>
                <c:pt idx="1322">
                  <c:v>645.01953125</c:v>
                </c:pt>
                <c:pt idx="1323">
                  <c:v>645.5078125</c:v>
                </c:pt>
                <c:pt idx="1324">
                  <c:v>645.99609375</c:v>
                </c:pt>
                <c:pt idx="1325">
                  <c:v>646.484375</c:v>
                </c:pt>
                <c:pt idx="1326">
                  <c:v>646.97265625</c:v>
                </c:pt>
                <c:pt idx="1327">
                  <c:v>647.4609375</c:v>
                </c:pt>
                <c:pt idx="1328">
                  <c:v>647.94921875</c:v>
                </c:pt>
                <c:pt idx="1329">
                  <c:v>648.4375</c:v>
                </c:pt>
                <c:pt idx="1330">
                  <c:v>648.92578125</c:v>
                </c:pt>
                <c:pt idx="1331">
                  <c:v>649.4140625</c:v>
                </c:pt>
                <c:pt idx="1332">
                  <c:v>649.90234375</c:v>
                </c:pt>
                <c:pt idx="1333">
                  <c:v>650.390625</c:v>
                </c:pt>
                <c:pt idx="1334">
                  <c:v>650.87890625</c:v>
                </c:pt>
                <c:pt idx="1335">
                  <c:v>651.3671875</c:v>
                </c:pt>
                <c:pt idx="1336">
                  <c:v>651.85546875</c:v>
                </c:pt>
                <c:pt idx="1337">
                  <c:v>652.34375</c:v>
                </c:pt>
                <c:pt idx="1338">
                  <c:v>652.83203125</c:v>
                </c:pt>
                <c:pt idx="1339">
                  <c:v>653.3203125</c:v>
                </c:pt>
                <c:pt idx="1340">
                  <c:v>653.80859375</c:v>
                </c:pt>
                <c:pt idx="1341">
                  <c:v>654.296875</c:v>
                </c:pt>
                <c:pt idx="1342">
                  <c:v>654.78515625</c:v>
                </c:pt>
                <c:pt idx="1343">
                  <c:v>655.2734375</c:v>
                </c:pt>
                <c:pt idx="1344">
                  <c:v>655.76171875</c:v>
                </c:pt>
                <c:pt idx="1345">
                  <c:v>656.25</c:v>
                </c:pt>
                <c:pt idx="1346">
                  <c:v>656.73828125</c:v>
                </c:pt>
                <c:pt idx="1347">
                  <c:v>657.2265625</c:v>
                </c:pt>
                <c:pt idx="1348">
                  <c:v>657.71484375</c:v>
                </c:pt>
                <c:pt idx="1349">
                  <c:v>658.203125</c:v>
                </c:pt>
                <c:pt idx="1350">
                  <c:v>658.69140625</c:v>
                </c:pt>
                <c:pt idx="1351">
                  <c:v>659.1796875</c:v>
                </c:pt>
                <c:pt idx="1352">
                  <c:v>659.66796875</c:v>
                </c:pt>
                <c:pt idx="1353">
                  <c:v>660.15625</c:v>
                </c:pt>
                <c:pt idx="1354">
                  <c:v>660.64453125</c:v>
                </c:pt>
                <c:pt idx="1355">
                  <c:v>661.1328125</c:v>
                </c:pt>
                <c:pt idx="1356">
                  <c:v>661.62109375</c:v>
                </c:pt>
                <c:pt idx="1357">
                  <c:v>662.109375</c:v>
                </c:pt>
                <c:pt idx="1358">
                  <c:v>662.59765625</c:v>
                </c:pt>
                <c:pt idx="1359">
                  <c:v>663.0859375</c:v>
                </c:pt>
                <c:pt idx="1360">
                  <c:v>663.57421875</c:v>
                </c:pt>
                <c:pt idx="1361">
                  <c:v>664.0625</c:v>
                </c:pt>
                <c:pt idx="1362">
                  <c:v>664.55078125</c:v>
                </c:pt>
                <c:pt idx="1363">
                  <c:v>665.0390625</c:v>
                </c:pt>
                <c:pt idx="1364">
                  <c:v>665.52734375</c:v>
                </c:pt>
                <c:pt idx="1365">
                  <c:v>666.015625</c:v>
                </c:pt>
                <c:pt idx="1366">
                  <c:v>666.50390625</c:v>
                </c:pt>
                <c:pt idx="1367">
                  <c:v>666.9921875</c:v>
                </c:pt>
                <c:pt idx="1368">
                  <c:v>667.48046875</c:v>
                </c:pt>
                <c:pt idx="1369">
                  <c:v>667.96875</c:v>
                </c:pt>
                <c:pt idx="1370">
                  <c:v>668.45703125</c:v>
                </c:pt>
                <c:pt idx="1371">
                  <c:v>668.9453125</c:v>
                </c:pt>
                <c:pt idx="1372">
                  <c:v>669.43359375</c:v>
                </c:pt>
                <c:pt idx="1373">
                  <c:v>669.921875</c:v>
                </c:pt>
                <c:pt idx="1374">
                  <c:v>670.41015625</c:v>
                </c:pt>
                <c:pt idx="1375">
                  <c:v>670.8984375</c:v>
                </c:pt>
                <c:pt idx="1376">
                  <c:v>671.38671875</c:v>
                </c:pt>
                <c:pt idx="1377">
                  <c:v>671.875</c:v>
                </c:pt>
                <c:pt idx="1378">
                  <c:v>672.36328125</c:v>
                </c:pt>
                <c:pt idx="1379">
                  <c:v>672.8515625</c:v>
                </c:pt>
                <c:pt idx="1380">
                  <c:v>673.33984375</c:v>
                </c:pt>
                <c:pt idx="1381">
                  <c:v>673.828125</c:v>
                </c:pt>
                <c:pt idx="1382">
                  <c:v>674.31640625</c:v>
                </c:pt>
                <c:pt idx="1383">
                  <c:v>674.8046875</c:v>
                </c:pt>
                <c:pt idx="1384">
                  <c:v>675.29296875</c:v>
                </c:pt>
                <c:pt idx="1385">
                  <c:v>675.78125</c:v>
                </c:pt>
                <c:pt idx="1386">
                  <c:v>676.26953125</c:v>
                </c:pt>
                <c:pt idx="1387">
                  <c:v>676.7578125</c:v>
                </c:pt>
                <c:pt idx="1388">
                  <c:v>677.24609375</c:v>
                </c:pt>
                <c:pt idx="1389">
                  <c:v>677.734375</c:v>
                </c:pt>
                <c:pt idx="1390">
                  <c:v>678.22265625</c:v>
                </c:pt>
                <c:pt idx="1391">
                  <c:v>678.7109375</c:v>
                </c:pt>
                <c:pt idx="1392">
                  <c:v>679.19921875</c:v>
                </c:pt>
                <c:pt idx="1393">
                  <c:v>679.6875</c:v>
                </c:pt>
                <c:pt idx="1394">
                  <c:v>680.17578125</c:v>
                </c:pt>
                <c:pt idx="1395">
                  <c:v>680.6640625</c:v>
                </c:pt>
                <c:pt idx="1396">
                  <c:v>681.15234375</c:v>
                </c:pt>
                <c:pt idx="1397">
                  <c:v>681.640625</c:v>
                </c:pt>
                <c:pt idx="1398">
                  <c:v>682.12890625</c:v>
                </c:pt>
                <c:pt idx="1399">
                  <c:v>682.6171875</c:v>
                </c:pt>
                <c:pt idx="1400">
                  <c:v>683.10546875</c:v>
                </c:pt>
                <c:pt idx="1401">
                  <c:v>683.59375</c:v>
                </c:pt>
                <c:pt idx="1402">
                  <c:v>684.08203125</c:v>
                </c:pt>
                <c:pt idx="1403">
                  <c:v>684.5703125</c:v>
                </c:pt>
                <c:pt idx="1404">
                  <c:v>685.05859375</c:v>
                </c:pt>
                <c:pt idx="1405">
                  <c:v>685.546875</c:v>
                </c:pt>
                <c:pt idx="1406">
                  <c:v>686.03515625</c:v>
                </c:pt>
                <c:pt idx="1407">
                  <c:v>686.5234375</c:v>
                </c:pt>
                <c:pt idx="1408">
                  <c:v>687.01171875</c:v>
                </c:pt>
                <c:pt idx="1409">
                  <c:v>687.5</c:v>
                </c:pt>
                <c:pt idx="1410">
                  <c:v>687.98828125</c:v>
                </c:pt>
                <c:pt idx="1411">
                  <c:v>688.4765625</c:v>
                </c:pt>
                <c:pt idx="1412">
                  <c:v>688.96484375</c:v>
                </c:pt>
                <c:pt idx="1413">
                  <c:v>689.453125</c:v>
                </c:pt>
                <c:pt idx="1414">
                  <c:v>689.94140625</c:v>
                </c:pt>
                <c:pt idx="1415">
                  <c:v>690.4296875</c:v>
                </c:pt>
                <c:pt idx="1416">
                  <c:v>690.91796875</c:v>
                </c:pt>
                <c:pt idx="1417">
                  <c:v>691.40625</c:v>
                </c:pt>
                <c:pt idx="1418">
                  <c:v>691.89453125</c:v>
                </c:pt>
                <c:pt idx="1419">
                  <c:v>692.3828125</c:v>
                </c:pt>
                <c:pt idx="1420">
                  <c:v>692.87109375</c:v>
                </c:pt>
                <c:pt idx="1421">
                  <c:v>693.359375</c:v>
                </c:pt>
                <c:pt idx="1422">
                  <c:v>693.84765625</c:v>
                </c:pt>
                <c:pt idx="1423">
                  <c:v>694.3359375</c:v>
                </c:pt>
                <c:pt idx="1424">
                  <c:v>694.82421875</c:v>
                </c:pt>
                <c:pt idx="1425">
                  <c:v>695.3125</c:v>
                </c:pt>
                <c:pt idx="1426">
                  <c:v>695.80078125</c:v>
                </c:pt>
                <c:pt idx="1427">
                  <c:v>696.2890625</c:v>
                </c:pt>
                <c:pt idx="1428">
                  <c:v>696.77734375</c:v>
                </c:pt>
                <c:pt idx="1429">
                  <c:v>697.265625</c:v>
                </c:pt>
                <c:pt idx="1430">
                  <c:v>697.75390625</c:v>
                </c:pt>
                <c:pt idx="1431">
                  <c:v>698.2421875</c:v>
                </c:pt>
                <c:pt idx="1432">
                  <c:v>698.73046875</c:v>
                </c:pt>
                <c:pt idx="1433">
                  <c:v>699.21875</c:v>
                </c:pt>
                <c:pt idx="1434">
                  <c:v>699.70703125</c:v>
                </c:pt>
                <c:pt idx="1435">
                  <c:v>700.1953125</c:v>
                </c:pt>
              </c:numCache>
            </c:numRef>
          </c:cat>
          <c:val>
            <c:numRef>
              <c:f>'Morning (fasting session)'!$B$2:$B$1436</c:f>
              <c:numCache>
                <c:formatCode>General</c:formatCode>
                <c:ptCount val="1435"/>
                <c:pt idx="0">
                  <c:v>2.5434800000000002</c:v>
                </c:pt>
                <c:pt idx="1">
                  <c:v>2.6045300000000005</c:v>
                </c:pt>
                <c:pt idx="2">
                  <c:v>2.65822</c:v>
                </c:pt>
                <c:pt idx="3">
                  <c:v>2.7788599999999999</c:v>
                </c:pt>
                <c:pt idx="4">
                  <c:v>2.8394299999999997</c:v>
                </c:pt>
                <c:pt idx="5">
                  <c:v>2.6837600000000004</c:v>
                </c:pt>
                <c:pt idx="6">
                  <c:v>2.4172199999999999</c:v>
                </c:pt>
                <c:pt idx="7">
                  <c:v>2.1238300000000003</c:v>
                </c:pt>
                <c:pt idx="8">
                  <c:v>1.8299200000000002</c:v>
                </c:pt>
                <c:pt idx="9">
                  <c:v>1.55779</c:v>
                </c:pt>
                <c:pt idx="10">
                  <c:v>1.4631000000000001</c:v>
                </c:pt>
                <c:pt idx="11">
                  <c:v>1.4615400000000001</c:v>
                </c:pt>
                <c:pt idx="12">
                  <c:v>1.2527200000000001</c:v>
                </c:pt>
                <c:pt idx="13">
                  <c:v>0.98539999999999994</c:v>
                </c:pt>
                <c:pt idx="14">
                  <c:v>0.7587799999999999</c:v>
                </c:pt>
                <c:pt idx="15">
                  <c:v>0.62920999999999982</c:v>
                </c:pt>
                <c:pt idx="16">
                  <c:v>0.65278000000000003</c:v>
                </c:pt>
                <c:pt idx="17">
                  <c:v>0.78398000000000001</c:v>
                </c:pt>
                <c:pt idx="18">
                  <c:v>0.88510999999999984</c:v>
                </c:pt>
                <c:pt idx="19">
                  <c:v>0.88099000000000005</c:v>
                </c:pt>
                <c:pt idx="20">
                  <c:v>0.7760800000000001</c:v>
                </c:pt>
                <c:pt idx="21">
                  <c:v>0.63539999999999996</c:v>
                </c:pt>
                <c:pt idx="22">
                  <c:v>0.52816000000000007</c:v>
                </c:pt>
                <c:pt idx="23">
                  <c:v>0.48198000000000008</c:v>
                </c:pt>
                <c:pt idx="24">
                  <c:v>0.50721000000000016</c:v>
                </c:pt>
                <c:pt idx="25">
                  <c:v>0.59052000000000004</c:v>
                </c:pt>
                <c:pt idx="26">
                  <c:v>0.72217999999999982</c:v>
                </c:pt>
                <c:pt idx="27">
                  <c:v>0.88498999999999983</c:v>
                </c:pt>
                <c:pt idx="28">
                  <c:v>0.99616000000000005</c:v>
                </c:pt>
                <c:pt idx="29">
                  <c:v>0.98925000000000018</c:v>
                </c:pt>
                <c:pt idx="30">
                  <c:v>0.88444999999999996</c:v>
                </c:pt>
                <c:pt idx="31">
                  <c:v>0.77288000000000001</c:v>
                </c:pt>
                <c:pt idx="32">
                  <c:v>0.72756999999999994</c:v>
                </c:pt>
                <c:pt idx="33">
                  <c:v>0.75791999999999993</c:v>
                </c:pt>
                <c:pt idx="34">
                  <c:v>0.8321400000000001</c:v>
                </c:pt>
                <c:pt idx="35">
                  <c:v>0.89654000000000011</c:v>
                </c:pt>
                <c:pt idx="36">
                  <c:v>0.92668000000000017</c:v>
                </c:pt>
                <c:pt idx="37">
                  <c:v>0.9271999999999998</c:v>
                </c:pt>
                <c:pt idx="38">
                  <c:v>0.90244999999999975</c:v>
                </c:pt>
                <c:pt idx="39">
                  <c:v>0.89384000000000019</c:v>
                </c:pt>
                <c:pt idx="40">
                  <c:v>0.90650000000000008</c:v>
                </c:pt>
                <c:pt idx="41">
                  <c:v>0.89138000000000017</c:v>
                </c:pt>
                <c:pt idx="42">
                  <c:v>0.88073000000000001</c:v>
                </c:pt>
                <c:pt idx="43">
                  <c:v>0.90233000000000008</c:v>
                </c:pt>
                <c:pt idx="44">
                  <c:v>0.93731000000000009</c:v>
                </c:pt>
                <c:pt idx="45">
                  <c:v>0.97632999999999992</c:v>
                </c:pt>
                <c:pt idx="46">
                  <c:v>0.9976600000000001</c:v>
                </c:pt>
                <c:pt idx="47">
                  <c:v>0.94349000000000005</c:v>
                </c:pt>
                <c:pt idx="48">
                  <c:v>0.82025999999999999</c:v>
                </c:pt>
                <c:pt idx="49">
                  <c:v>0.74477000000000015</c:v>
                </c:pt>
                <c:pt idx="50">
                  <c:v>0.76578000000000002</c:v>
                </c:pt>
                <c:pt idx="51">
                  <c:v>0.84799000000000002</c:v>
                </c:pt>
                <c:pt idx="52">
                  <c:v>0.96016000000000012</c:v>
                </c:pt>
                <c:pt idx="53">
                  <c:v>1.0558700000000001</c:v>
                </c:pt>
                <c:pt idx="54">
                  <c:v>1.1191</c:v>
                </c:pt>
                <c:pt idx="55">
                  <c:v>1.15717</c:v>
                </c:pt>
                <c:pt idx="56">
                  <c:v>1.1503799999999997</c:v>
                </c:pt>
                <c:pt idx="57">
                  <c:v>1.0310000000000001</c:v>
                </c:pt>
                <c:pt idx="58">
                  <c:v>0.77295999999999987</c:v>
                </c:pt>
                <c:pt idx="59">
                  <c:v>0.46522999999999987</c:v>
                </c:pt>
                <c:pt idx="60">
                  <c:v>0.2413199999999999</c:v>
                </c:pt>
                <c:pt idx="61">
                  <c:v>0.15801999999999986</c:v>
                </c:pt>
                <c:pt idx="62">
                  <c:v>0.17709000000000003</c:v>
                </c:pt>
                <c:pt idx="63">
                  <c:v>0.26400999999999974</c:v>
                </c:pt>
                <c:pt idx="64">
                  <c:v>0.38502999999999976</c:v>
                </c:pt>
                <c:pt idx="65">
                  <c:v>0.52416000000000007</c:v>
                </c:pt>
                <c:pt idx="66">
                  <c:v>0.64521000000000017</c:v>
                </c:pt>
                <c:pt idx="67">
                  <c:v>0.68937000000000004</c:v>
                </c:pt>
                <c:pt idx="68">
                  <c:v>0.64736000000000016</c:v>
                </c:pt>
                <c:pt idx="69">
                  <c:v>0.52142000000000011</c:v>
                </c:pt>
                <c:pt idx="70">
                  <c:v>0.31630999999999981</c:v>
                </c:pt>
                <c:pt idx="71">
                  <c:v>8.5239999999999913E-2</c:v>
                </c:pt>
                <c:pt idx="72">
                  <c:v>-0.12358999999999984</c:v>
                </c:pt>
                <c:pt idx="73">
                  <c:v>-0.23509999999999992</c:v>
                </c:pt>
                <c:pt idx="74">
                  <c:v>-0.2565699999999998</c:v>
                </c:pt>
                <c:pt idx="75">
                  <c:v>-0.20270999999999981</c:v>
                </c:pt>
                <c:pt idx="76">
                  <c:v>-0.10942</c:v>
                </c:pt>
                <c:pt idx="77">
                  <c:v>-3.1599999999999982E-2</c:v>
                </c:pt>
                <c:pt idx="78">
                  <c:v>3.9620000000000169E-2</c:v>
                </c:pt>
                <c:pt idx="79">
                  <c:v>0.12650000000000028</c:v>
                </c:pt>
                <c:pt idx="80">
                  <c:v>0.2267400000000003</c:v>
                </c:pt>
                <c:pt idx="81">
                  <c:v>0.36255000000000004</c:v>
                </c:pt>
                <c:pt idx="82">
                  <c:v>0.60121999999999998</c:v>
                </c:pt>
                <c:pt idx="83">
                  <c:v>0.90367999999999993</c:v>
                </c:pt>
                <c:pt idx="84">
                  <c:v>1.19038</c:v>
                </c:pt>
                <c:pt idx="85">
                  <c:v>1.4456</c:v>
                </c:pt>
                <c:pt idx="86">
                  <c:v>1.6756</c:v>
                </c:pt>
                <c:pt idx="87">
                  <c:v>1.8547100000000001</c:v>
                </c:pt>
                <c:pt idx="88">
                  <c:v>1.93411</c:v>
                </c:pt>
                <c:pt idx="89">
                  <c:v>1.94316</c:v>
                </c:pt>
                <c:pt idx="90">
                  <c:v>1.9235100000000003</c:v>
                </c:pt>
                <c:pt idx="91">
                  <c:v>1.9324300000000001</c:v>
                </c:pt>
                <c:pt idx="92">
                  <c:v>1.95872</c:v>
                </c:pt>
                <c:pt idx="93">
                  <c:v>1.9471099999999999</c:v>
                </c:pt>
                <c:pt idx="94">
                  <c:v>1.8455400000000002</c:v>
                </c:pt>
                <c:pt idx="95">
                  <c:v>1.6394000000000002</c:v>
                </c:pt>
                <c:pt idx="96">
                  <c:v>1.38435</c:v>
                </c:pt>
                <c:pt idx="97">
                  <c:v>1.1317499999999998</c:v>
                </c:pt>
                <c:pt idx="98">
                  <c:v>0.87397000000000014</c:v>
                </c:pt>
                <c:pt idx="99">
                  <c:v>0.60483000000000009</c:v>
                </c:pt>
                <c:pt idx="100">
                  <c:v>0.36462000000000022</c:v>
                </c:pt>
                <c:pt idx="101">
                  <c:v>0.1834699999999998</c:v>
                </c:pt>
                <c:pt idx="102">
                  <c:v>3.0510000000000214E-2</c:v>
                </c:pt>
                <c:pt idx="103">
                  <c:v>-0.13156999999999983</c:v>
                </c:pt>
                <c:pt idx="104">
                  <c:v>-0.24276999999999999</c:v>
                </c:pt>
                <c:pt idx="105">
                  <c:v>-0.20255999999999999</c:v>
                </c:pt>
                <c:pt idx="106">
                  <c:v>2.0800000000000107E-2</c:v>
                </c:pt>
                <c:pt idx="107">
                  <c:v>0.30758000000000008</c:v>
                </c:pt>
                <c:pt idx="108">
                  <c:v>0.53759000000000001</c:v>
                </c:pt>
                <c:pt idx="109">
                  <c:v>0.69860000000000011</c:v>
                </c:pt>
                <c:pt idx="110">
                  <c:v>0.77699999999999991</c:v>
                </c:pt>
                <c:pt idx="111">
                  <c:v>0.74610000000000021</c:v>
                </c:pt>
                <c:pt idx="112">
                  <c:v>0.69218999999999986</c:v>
                </c:pt>
                <c:pt idx="113">
                  <c:v>0.65700999999999998</c:v>
                </c:pt>
                <c:pt idx="114">
                  <c:v>0.64579999999999982</c:v>
                </c:pt>
                <c:pt idx="115">
                  <c:v>0.65432000000000001</c:v>
                </c:pt>
                <c:pt idx="116">
                  <c:v>0.67720999999999987</c:v>
                </c:pt>
                <c:pt idx="117">
                  <c:v>0.75291999999999992</c:v>
                </c:pt>
                <c:pt idx="118">
                  <c:v>0.86875000000000002</c:v>
                </c:pt>
                <c:pt idx="119">
                  <c:v>0.93924000000000019</c:v>
                </c:pt>
                <c:pt idx="120">
                  <c:v>0.87507999999999997</c:v>
                </c:pt>
                <c:pt idx="121">
                  <c:v>0.74672999999999967</c:v>
                </c:pt>
                <c:pt idx="122">
                  <c:v>0.66190000000000027</c:v>
                </c:pt>
                <c:pt idx="123">
                  <c:v>0.69680000000000009</c:v>
                </c:pt>
                <c:pt idx="124">
                  <c:v>0.87402999999999997</c:v>
                </c:pt>
                <c:pt idx="125">
                  <c:v>1.1310600000000002</c:v>
                </c:pt>
                <c:pt idx="126">
                  <c:v>1.3750900000000001</c:v>
                </c:pt>
                <c:pt idx="127">
                  <c:v>1.5781800000000001</c:v>
                </c:pt>
                <c:pt idx="128">
                  <c:v>1.74071</c:v>
                </c:pt>
                <c:pt idx="129">
                  <c:v>1.8329700000000002</c:v>
                </c:pt>
                <c:pt idx="130">
                  <c:v>1.85711</c:v>
                </c:pt>
                <c:pt idx="131">
                  <c:v>1.8273299999999999</c:v>
                </c:pt>
                <c:pt idx="132">
                  <c:v>1.7861900000000002</c:v>
                </c:pt>
                <c:pt idx="133">
                  <c:v>1.7133300000000002</c:v>
                </c:pt>
                <c:pt idx="134">
                  <c:v>1.5768800000000003</c:v>
                </c:pt>
                <c:pt idx="135">
                  <c:v>1.36236</c:v>
                </c:pt>
                <c:pt idx="136">
                  <c:v>1.1126</c:v>
                </c:pt>
                <c:pt idx="137">
                  <c:v>0.87170000000000003</c:v>
                </c:pt>
                <c:pt idx="138">
                  <c:v>0.65977000000000008</c:v>
                </c:pt>
                <c:pt idx="139">
                  <c:v>0.52481999999999984</c:v>
                </c:pt>
                <c:pt idx="140">
                  <c:v>0.46428999999999998</c:v>
                </c:pt>
                <c:pt idx="141">
                  <c:v>0.51366000000000001</c:v>
                </c:pt>
                <c:pt idx="142">
                  <c:v>0.67971000000000004</c:v>
                </c:pt>
                <c:pt idx="143">
                  <c:v>0.89389000000000007</c:v>
                </c:pt>
                <c:pt idx="144">
                  <c:v>1.1726800000000002</c:v>
                </c:pt>
                <c:pt idx="145">
                  <c:v>1.5136499999999999</c:v>
                </c:pt>
                <c:pt idx="146">
                  <c:v>1.8889699999999998</c:v>
                </c:pt>
                <c:pt idx="147">
                  <c:v>2.2611599999999998</c:v>
                </c:pt>
                <c:pt idx="148">
                  <c:v>2.5397900000000004</c:v>
                </c:pt>
                <c:pt idx="149">
                  <c:v>2.6889400000000001</c:v>
                </c:pt>
                <c:pt idx="150">
                  <c:v>2.7615600000000002</c:v>
                </c:pt>
                <c:pt idx="151">
                  <c:v>2.8076400000000001</c:v>
                </c:pt>
                <c:pt idx="152">
                  <c:v>2.8351899999999994</c:v>
                </c:pt>
                <c:pt idx="153">
                  <c:v>2.8318800000000004</c:v>
                </c:pt>
                <c:pt idx="154">
                  <c:v>2.81189</c:v>
                </c:pt>
                <c:pt idx="155">
                  <c:v>2.7945800000000007</c:v>
                </c:pt>
                <c:pt idx="156">
                  <c:v>2.78592</c:v>
                </c:pt>
                <c:pt idx="157">
                  <c:v>2.7987199999999999</c:v>
                </c:pt>
                <c:pt idx="158">
                  <c:v>2.8024900000000001</c:v>
                </c:pt>
                <c:pt idx="159">
                  <c:v>2.75528</c:v>
                </c:pt>
                <c:pt idx="160">
                  <c:v>2.6534300000000002</c:v>
                </c:pt>
                <c:pt idx="161">
                  <c:v>2.5436399999999999</c:v>
                </c:pt>
                <c:pt idx="162">
                  <c:v>2.48645</c:v>
                </c:pt>
                <c:pt idx="163">
                  <c:v>2.51945</c:v>
                </c:pt>
                <c:pt idx="164">
                  <c:v>2.6909000000000001</c:v>
                </c:pt>
                <c:pt idx="165">
                  <c:v>2.9918199999999997</c:v>
                </c:pt>
                <c:pt idx="166">
                  <c:v>3.3885600000000005</c:v>
                </c:pt>
                <c:pt idx="167">
                  <c:v>3.7889200000000001</c:v>
                </c:pt>
                <c:pt idx="168">
                  <c:v>4.1234500000000001</c:v>
                </c:pt>
                <c:pt idx="169">
                  <c:v>4.38863</c:v>
                </c:pt>
                <c:pt idx="170">
                  <c:v>4.5604100000000001</c:v>
                </c:pt>
                <c:pt idx="171">
                  <c:v>4.5580400000000001</c:v>
                </c:pt>
                <c:pt idx="172">
                  <c:v>4.3833800000000007</c:v>
                </c:pt>
                <c:pt idx="173">
                  <c:v>4.0686599999999995</c:v>
                </c:pt>
                <c:pt idx="174">
                  <c:v>3.6879300000000002</c:v>
                </c:pt>
                <c:pt idx="175">
                  <c:v>3.3436500000000002</c:v>
                </c:pt>
                <c:pt idx="176">
                  <c:v>3.0626099999999998</c:v>
                </c:pt>
                <c:pt idx="177">
                  <c:v>2.8266100000000001</c:v>
                </c:pt>
                <c:pt idx="178">
                  <c:v>2.6166100000000001</c:v>
                </c:pt>
                <c:pt idx="179">
                  <c:v>2.3536899999999998</c:v>
                </c:pt>
                <c:pt idx="180">
                  <c:v>1.9655700000000003</c:v>
                </c:pt>
                <c:pt idx="181">
                  <c:v>1.4955400000000001</c:v>
                </c:pt>
                <c:pt idx="182">
                  <c:v>1.0567299999999999</c:v>
                </c:pt>
                <c:pt idx="183">
                  <c:v>0.74346999999999974</c:v>
                </c:pt>
                <c:pt idx="184">
                  <c:v>0.52816000000000007</c:v>
                </c:pt>
                <c:pt idx="185">
                  <c:v>0.39881</c:v>
                </c:pt>
                <c:pt idx="186">
                  <c:v>0.41902999999999996</c:v>
                </c:pt>
                <c:pt idx="187">
                  <c:v>0.60253999999999974</c:v>
                </c:pt>
                <c:pt idx="188">
                  <c:v>0.87177000000000004</c:v>
                </c:pt>
                <c:pt idx="189">
                  <c:v>1.1124800000000001</c:v>
                </c:pt>
                <c:pt idx="190">
                  <c:v>1.3103899999999999</c:v>
                </c:pt>
                <c:pt idx="191">
                  <c:v>1.5271599999999999</c:v>
                </c:pt>
                <c:pt idx="192">
                  <c:v>1.7553899999999998</c:v>
                </c:pt>
                <c:pt idx="193">
                  <c:v>1.9451799999999999</c:v>
                </c:pt>
                <c:pt idx="194">
                  <c:v>2.0817900000000003</c:v>
                </c:pt>
                <c:pt idx="195">
                  <c:v>2.2120299999999995</c:v>
                </c:pt>
                <c:pt idx="196">
                  <c:v>2.3715999999999999</c:v>
                </c:pt>
                <c:pt idx="197">
                  <c:v>2.4897499999999999</c:v>
                </c:pt>
                <c:pt idx="198">
                  <c:v>2.5031000000000003</c:v>
                </c:pt>
                <c:pt idx="199">
                  <c:v>2.4114800000000001</c:v>
                </c:pt>
                <c:pt idx="200">
                  <c:v>2.2678300000000005</c:v>
                </c:pt>
                <c:pt idx="201">
                  <c:v>2.1231199999999997</c:v>
                </c:pt>
                <c:pt idx="202">
                  <c:v>1.94265</c:v>
                </c:pt>
                <c:pt idx="203">
                  <c:v>1.7130299999999998</c:v>
                </c:pt>
                <c:pt idx="204">
                  <c:v>1.5253600000000003</c:v>
                </c:pt>
                <c:pt idx="205">
                  <c:v>1.5406</c:v>
                </c:pt>
                <c:pt idx="206">
                  <c:v>1.7418500000000001</c:v>
                </c:pt>
                <c:pt idx="207">
                  <c:v>2.0004</c:v>
                </c:pt>
                <c:pt idx="208">
                  <c:v>2.2502300000000002</c:v>
                </c:pt>
                <c:pt idx="209">
                  <c:v>2.5079400000000001</c:v>
                </c:pt>
                <c:pt idx="210">
                  <c:v>2.7923999999999998</c:v>
                </c:pt>
                <c:pt idx="211">
                  <c:v>3.0100399999999996</c:v>
                </c:pt>
                <c:pt idx="212">
                  <c:v>3.0323600000000002</c:v>
                </c:pt>
                <c:pt idx="213">
                  <c:v>2.82707</c:v>
                </c:pt>
                <c:pt idx="214">
                  <c:v>2.4359799999999998</c:v>
                </c:pt>
                <c:pt idx="215">
                  <c:v>1.9688200000000002</c:v>
                </c:pt>
                <c:pt idx="216">
                  <c:v>1.5324399999999998</c:v>
                </c:pt>
                <c:pt idx="217">
                  <c:v>1.1297900000000003</c:v>
                </c:pt>
                <c:pt idx="218">
                  <c:v>0.75387999999999999</c:v>
                </c:pt>
                <c:pt idx="219">
                  <c:v>0.36914000000000013</c:v>
                </c:pt>
                <c:pt idx="220">
                  <c:v>-4.9190000000000025E-2</c:v>
                </c:pt>
                <c:pt idx="221">
                  <c:v>-0.45506999999999975</c:v>
                </c:pt>
                <c:pt idx="222">
                  <c:v>-0.76769999999999983</c:v>
                </c:pt>
                <c:pt idx="223">
                  <c:v>-0.95123999999999997</c:v>
                </c:pt>
                <c:pt idx="224">
                  <c:v>-1.0104000000000002</c:v>
                </c:pt>
                <c:pt idx="225">
                  <c:v>-0.95985999999999994</c:v>
                </c:pt>
                <c:pt idx="226">
                  <c:v>-0.8154800000000002</c:v>
                </c:pt>
                <c:pt idx="227">
                  <c:v>-0.61167999999999989</c:v>
                </c:pt>
                <c:pt idx="228">
                  <c:v>-0.39123000000000008</c:v>
                </c:pt>
                <c:pt idx="229">
                  <c:v>-0.21103999999999998</c:v>
                </c:pt>
                <c:pt idx="230">
                  <c:v>-5.2829999999999974E-2</c:v>
                </c:pt>
                <c:pt idx="231">
                  <c:v>9.0490000000000098E-2</c:v>
                </c:pt>
                <c:pt idx="232">
                  <c:v>0.24160999999999994</c:v>
                </c:pt>
                <c:pt idx="233">
                  <c:v>0.40118999999999999</c:v>
                </c:pt>
                <c:pt idx="234">
                  <c:v>0.55702999999999991</c:v>
                </c:pt>
                <c:pt idx="235">
                  <c:v>0.72224999999999961</c:v>
                </c:pt>
                <c:pt idx="236">
                  <c:v>0.86614999999999998</c:v>
                </c:pt>
                <c:pt idx="237">
                  <c:v>0.95147000000000026</c:v>
                </c:pt>
                <c:pt idx="238">
                  <c:v>0.92845000000000011</c:v>
                </c:pt>
                <c:pt idx="239">
                  <c:v>0.78482000000000007</c:v>
                </c:pt>
                <c:pt idx="240">
                  <c:v>0.57017000000000018</c:v>
                </c:pt>
                <c:pt idx="241">
                  <c:v>0.35392000000000012</c:v>
                </c:pt>
                <c:pt idx="242">
                  <c:v>0.18992999999999993</c:v>
                </c:pt>
                <c:pt idx="243">
                  <c:v>0.14369999999999986</c:v>
                </c:pt>
                <c:pt idx="244">
                  <c:v>0.18676999999999994</c:v>
                </c:pt>
                <c:pt idx="245">
                  <c:v>0.27753000000000005</c:v>
                </c:pt>
                <c:pt idx="246">
                  <c:v>0.41818000000000011</c:v>
                </c:pt>
                <c:pt idx="247">
                  <c:v>0.59210999999999991</c:v>
                </c:pt>
                <c:pt idx="248">
                  <c:v>0.78520999999999996</c:v>
                </c:pt>
                <c:pt idx="249">
                  <c:v>0.9322499999999998</c:v>
                </c:pt>
                <c:pt idx="250">
                  <c:v>1.01925</c:v>
                </c:pt>
                <c:pt idx="251">
                  <c:v>1.0515000000000001</c:v>
                </c:pt>
                <c:pt idx="252">
                  <c:v>0.99163000000000012</c:v>
                </c:pt>
                <c:pt idx="253">
                  <c:v>0.85185999999999995</c:v>
                </c:pt>
                <c:pt idx="254">
                  <c:v>0.65278000000000014</c:v>
                </c:pt>
                <c:pt idx="255">
                  <c:v>0.39251000000000003</c:v>
                </c:pt>
                <c:pt idx="256">
                  <c:v>0.11185000000000007</c:v>
                </c:pt>
                <c:pt idx="257">
                  <c:v>-0.15401999999999996</c:v>
                </c:pt>
                <c:pt idx="258">
                  <c:v>-0.36049999999999982</c:v>
                </c:pt>
                <c:pt idx="259">
                  <c:v>-0.48848000000000003</c:v>
                </c:pt>
                <c:pt idx="260">
                  <c:v>-0.5748899999999999</c:v>
                </c:pt>
                <c:pt idx="261">
                  <c:v>-0.66739999999999999</c:v>
                </c:pt>
                <c:pt idx="262">
                  <c:v>-0.78807000000000005</c:v>
                </c:pt>
                <c:pt idx="263">
                  <c:v>-0.91605000000000025</c:v>
                </c:pt>
                <c:pt idx="264">
                  <c:v>-1.01085</c:v>
                </c:pt>
                <c:pt idx="265">
                  <c:v>-1.06867</c:v>
                </c:pt>
                <c:pt idx="266">
                  <c:v>-1.1101399999999999</c:v>
                </c:pt>
                <c:pt idx="267">
                  <c:v>-1.1091299999999999</c:v>
                </c:pt>
                <c:pt idx="268">
                  <c:v>-1.0357700000000001</c:v>
                </c:pt>
                <c:pt idx="269">
                  <c:v>-0.91568999999999989</c:v>
                </c:pt>
                <c:pt idx="270">
                  <c:v>-0.7901499999999998</c:v>
                </c:pt>
                <c:pt idx="271">
                  <c:v>-0.6645899999999999</c:v>
                </c:pt>
                <c:pt idx="272">
                  <c:v>-0.57550000000000001</c:v>
                </c:pt>
                <c:pt idx="273">
                  <c:v>-0.53936000000000017</c:v>
                </c:pt>
                <c:pt idx="274">
                  <c:v>-0.6030899999999999</c:v>
                </c:pt>
                <c:pt idx="275">
                  <c:v>-0.79064000000000001</c:v>
                </c:pt>
                <c:pt idx="276">
                  <c:v>-1.0966699999999998</c:v>
                </c:pt>
                <c:pt idx="277">
                  <c:v>-1.4935900000000004</c:v>
                </c:pt>
                <c:pt idx="278">
                  <c:v>-1.8124400000000001</c:v>
                </c:pt>
                <c:pt idx="279">
                  <c:v>-1.9275800000000001</c:v>
                </c:pt>
                <c:pt idx="280">
                  <c:v>-1.8577699999999997</c:v>
                </c:pt>
                <c:pt idx="281">
                  <c:v>-1.7002200000000003</c:v>
                </c:pt>
                <c:pt idx="282">
                  <c:v>-1.5066699999999997</c:v>
                </c:pt>
                <c:pt idx="283">
                  <c:v>-1.2874700000000001</c:v>
                </c:pt>
                <c:pt idx="284">
                  <c:v>-1.0574100000000002</c:v>
                </c:pt>
                <c:pt idx="285">
                  <c:v>-0.86955999999999989</c:v>
                </c:pt>
                <c:pt idx="286">
                  <c:v>-0.75317999999999974</c:v>
                </c:pt>
                <c:pt idx="287">
                  <c:v>-0.69207000000000019</c:v>
                </c:pt>
                <c:pt idx="288">
                  <c:v>-0.68408000000000002</c:v>
                </c:pt>
                <c:pt idx="289">
                  <c:v>-0.67389999999999994</c:v>
                </c:pt>
                <c:pt idx="290">
                  <c:v>-0.57745999999999997</c:v>
                </c:pt>
                <c:pt idx="291">
                  <c:v>-0.4130399999999998</c:v>
                </c:pt>
                <c:pt idx="292">
                  <c:v>-0.30636999999999998</c:v>
                </c:pt>
                <c:pt idx="293">
                  <c:v>-0.31917000000000006</c:v>
                </c:pt>
                <c:pt idx="294">
                  <c:v>-0.41959999999999986</c:v>
                </c:pt>
                <c:pt idx="295">
                  <c:v>-0.51532999999999984</c:v>
                </c:pt>
                <c:pt idx="296">
                  <c:v>-0.54188999999999976</c:v>
                </c:pt>
                <c:pt idx="297">
                  <c:v>-0.4978600000000003</c:v>
                </c:pt>
                <c:pt idx="298">
                  <c:v>-0.44489000000000017</c:v>
                </c:pt>
                <c:pt idx="299">
                  <c:v>-0.42270000000000002</c:v>
                </c:pt>
                <c:pt idx="300">
                  <c:v>-0.40211000000000008</c:v>
                </c:pt>
                <c:pt idx="301">
                  <c:v>-0.42190000000000011</c:v>
                </c:pt>
                <c:pt idx="302">
                  <c:v>-0.51504000000000005</c:v>
                </c:pt>
                <c:pt idx="303">
                  <c:v>-0.64509000000000027</c:v>
                </c:pt>
                <c:pt idx="304">
                  <c:v>-0.72060000000000035</c:v>
                </c:pt>
                <c:pt idx="305">
                  <c:v>-0.73101000000000005</c:v>
                </c:pt>
                <c:pt idx="306">
                  <c:v>-0.73917999999999995</c:v>
                </c:pt>
                <c:pt idx="307">
                  <c:v>-0.71759000000000017</c:v>
                </c:pt>
                <c:pt idx="308">
                  <c:v>-0.62239</c:v>
                </c:pt>
                <c:pt idx="309">
                  <c:v>-0.47055000000000025</c:v>
                </c:pt>
                <c:pt idx="310">
                  <c:v>-0.34571999999999997</c:v>
                </c:pt>
                <c:pt idx="311">
                  <c:v>-0.26552999999999982</c:v>
                </c:pt>
                <c:pt idx="312">
                  <c:v>-0.23721000000000006</c:v>
                </c:pt>
                <c:pt idx="313">
                  <c:v>-0.20709999999999998</c:v>
                </c:pt>
                <c:pt idx="314">
                  <c:v>-0.14720000000000005</c:v>
                </c:pt>
                <c:pt idx="315">
                  <c:v>-7.2040000000000076E-2</c:v>
                </c:pt>
                <c:pt idx="316">
                  <c:v>-1.7349999999999931E-2</c:v>
                </c:pt>
                <c:pt idx="317">
                  <c:v>-3.3000000000004136E-4</c:v>
                </c:pt>
                <c:pt idx="318">
                  <c:v>-8.5400000000000371E-3</c:v>
                </c:pt>
                <c:pt idx="319">
                  <c:v>-6.7199999999999708E-3</c:v>
                </c:pt>
                <c:pt idx="320">
                  <c:v>1.0199999999999853E-2</c:v>
                </c:pt>
                <c:pt idx="321">
                  <c:v>2.6509999999999888E-2</c:v>
                </c:pt>
                <c:pt idx="322">
                  <c:v>7.1310000000000054E-2</c:v>
                </c:pt>
                <c:pt idx="323">
                  <c:v>0.20308999999999991</c:v>
                </c:pt>
                <c:pt idx="324">
                  <c:v>0.38120999999999994</c:v>
                </c:pt>
                <c:pt idx="325">
                  <c:v>0.51282000000000005</c:v>
                </c:pt>
                <c:pt idx="326">
                  <c:v>0.59881000000000006</c:v>
                </c:pt>
                <c:pt idx="327">
                  <c:v>0.67874000000000012</c:v>
                </c:pt>
                <c:pt idx="328">
                  <c:v>0.73655000000000004</c:v>
                </c:pt>
                <c:pt idx="329">
                  <c:v>0.74353000000000002</c:v>
                </c:pt>
                <c:pt idx="330">
                  <c:v>0.69670999999999994</c:v>
                </c:pt>
                <c:pt idx="331">
                  <c:v>0.66252</c:v>
                </c:pt>
                <c:pt idx="332">
                  <c:v>0.7117500000000001</c:v>
                </c:pt>
                <c:pt idx="333">
                  <c:v>0.86182000000000003</c:v>
                </c:pt>
                <c:pt idx="334">
                  <c:v>1.05599</c:v>
                </c:pt>
                <c:pt idx="335">
                  <c:v>1.2348000000000001</c:v>
                </c:pt>
                <c:pt idx="336">
                  <c:v>1.3395399999999997</c:v>
                </c:pt>
                <c:pt idx="337">
                  <c:v>1.33948</c:v>
                </c:pt>
                <c:pt idx="338">
                  <c:v>1.2388600000000001</c:v>
                </c:pt>
                <c:pt idx="339">
                  <c:v>1.11782</c:v>
                </c:pt>
                <c:pt idx="340">
                  <c:v>1.0503499999999997</c:v>
                </c:pt>
                <c:pt idx="341">
                  <c:v>1.04956</c:v>
                </c:pt>
                <c:pt idx="342">
                  <c:v>1.0487500000000001</c:v>
                </c:pt>
                <c:pt idx="343">
                  <c:v>0.97252000000000005</c:v>
                </c:pt>
                <c:pt idx="344">
                  <c:v>0.83200000000000018</c:v>
                </c:pt>
                <c:pt idx="345">
                  <c:v>0.72042000000000006</c:v>
                </c:pt>
                <c:pt idx="346">
                  <c:v>0.68537999999999988</c:v>
                </c:pt>
                <c:pt idx="347">
                  <c:v>0.68903000000000003</c:v>
                </c:pt>
                <c:pt idx="348">
                  <c:v>0.67924000000000007</c:v>
                </c:pt>
                <c:pt idx="349">
                  <c:v>0.63322999999999985</c:v>
                </c:pt>
                <c:pt idx="350">
                  <c:v>0.61316999999999999</c:v>
                </c:pt>
                <c:pt idx="351">
                  <c:v>0.66888000000000003</c:v>
                </c:pt>
                <c:pt idx="352">
                  <c:v>0.82688000000000006</c:v>
                </c:pt>
                <c:pt idx="353">
                  <c:v>1.03881</c:v>
                </c:pt>
                <c:pt idx="354">
                  <c:v>1.1968000000000001</c:v>
                </c:pt>
                <c:pt idx="355">
                  <c:v>1.2630699999999999</c:v>
                </c:pt>
                <c:pt idx="356">
                  <c:v>1.2229100000000002</c:v>
                </c:pt>
                <c:pt idx="357">
                  <c:v>1.1238299999999999</c:v>
                </c:pt>
                <c:pt idx="358">
                  <c:v>1.1212200000000001</c:v>
                </c:pt>
                <c:pt idx="359">
                  <c:v>1.3107800000000001</c:v>
                </c:pt>
                <c:pt idx="360">
                  <c:v>1.6326700000000003</c:v>
                </c:pt>
                <c:pt idx="361">
                  <c:v>1.93814</c:v>
                </c:pt>
                <c:pt idx="362">
                  <c:v>2.1244800000000006</c:v>
                </c:pt>
                <c:pt idx="363">
                  <c:v>2.1943899999999998</c:v>
                </c:pt>
                <c:pt idx="364">
                  <c:v>2.1878899999999999</c:v>
                </c:pt>
                <c:pt idx="365">
                  <c:v>2.1815800000000003</c:v>
                </c:pt>
                <c:pt idx="366">
                  <c:v>2.2503500000000001</c:v>
                </c:pt>
                <c:pt idx="367">
                  <c:v>2.4040100000000004</c:v>
                </c:pt>
                <c:pt idx="368">
                  <c:v>2.6131500000000001</c:v>
                </c:pt>
                <c:pt idx="369">
                  <c:v>2.8455600000000003</c:v>
                </c:pt>
                <c:pt idx="370">
                  <c:v>3.0737099999999997</c:v>
                </c:pt>
                <c:pt idx="371">
                  <c:v>3.2807200000000001</c:v>
                </c:pt>
                <c:pt idx="372">
                  <c:v>3.42577</c:v>
                </c:pt>
                <c:pt idx="373">
                  <c:v>3.5032100000000002</c:v>
                </c:pt>
                <c:pt idx="374">
                  <c:v>3.5481000000000003</c:v>
                </c:pt>
                <c:pt idx="375">
                  <c:v>3.5726800000000005</c:v>
                </c:pt>
                <c:pt idx="376">
                  <c:v>3.5854100000000004</c:v>
                </c:pt>
                <c:pt idx="377">
                  <c:v>3.5947100000000001</c:v>
                </c:pt>
                <c:pt idx="378">
                  <c:v>3.6042600000000009</c:v>
                </c:pt>
                <c:pt idx="379">
                  <c:v>3.5181600000000004</c:v>
                </c:pt>
                <c:pt idx="380">
                  <c:v>3.2597999999999998</c:v>
                </c:pt>
                <c:pt idx="381">
                  <c:v>2.9478</c:v>
                </c:pt>
                <c:pt idx="382">
                  <c:v>2.7360599999999997</c:v>
                </c:pt>
                <c:pt idx="383">
                  <c:v>2.6437400000000002</c:v>
                </c:pt>
                <c:pt idx="384">
                  <c:v>2.6511400000000007</c:v>
                </c:pt>
                <c:pt idx="385">
                  <c:v>2.7675899999999998</c:v>
                </c:pt>
                <c:pt idx="386">
                  <c:v>2.9636</c:v>
                </c:pt>
                <c:pt idx="387">
                  <c:v>3.1422999999999996</c:v>
                </c:pt>
                <c:pt idx="388">
                  <c:v>3.2437799999999997</c:v>
                </c:pt>
                <c:pt idx="389">
                  <c:v>3.2720700000000003</c:v>
                </c:pt>
                <c:pt idx="390">
                  <c:v>3.2679500000000004</c:v>
                </c:pt>
                <c:pt idx="391">
                  <c:v>3.2798900000000004</c:v>
                </c:pt>
                <c:pt idx="392">
                  <c:v>3.3175199999999996</c:v>
                </c:pt>
                <c:pt idx="393">
                  <c:v>3.3673200000000003</c:v>
                </c:pt>
                <c:pt idx="394">
                  <c:v>3.4085099999999997</c:v>
                </c:pt>
                <c:pt idx="395">
                  <c:v>3.4514900000000006</c:v>
                </c:pt>
                <c:pt idx="396">
                  <c:v>3.5101500000000003</c:v>
                </c:pt>
                <c:pt idx="397">
                  <c:v>3.6008599999999995</c:v>
                </c:pt>
                <c:pt idx="398">
                  <c:v>3.6984700000000004</c:v>
                </c:pt>
                <c:pt idx="399">
                  <c:v>3.8178400000000003</c:v>
                </c:pt>
                <c:pt idx="400">
                  <c:v>3.95404</c:v>
                </c:pt>
                <c:pt idx="401">
                  <c:v>4.0800099999999997</c:v>
                </c:pt>
                <c:pt idx="402">
                  <c:v>4.1807299999999996</c:v>
                </c:pt>
                <c:pt idx="403">
                  <c:v>4.270179999999999</c:v>
                </c:pt>
                <c:pt idx="404">
                  <c:v>4.34314</c:v>
                </c:pt>
                <c:pt idx="405">
                  <c:v>4.3550899999999997</c:v>
                </c:pt>
                <c:pt idx="406">
                  <c:v>4.2813700000000008</c:v>
                </c:pt>
                <c:pt idx="407">
                  <c:v>4.1396999999999995</c:v>
                </c:pt>
                <c:pt idx="408">
                  <c:v>3.97607</c:v>
                </c:pt>
                <c:pt idx="409">
                  <c:v>3.8402599999999998</c:v>
                </c:pt>
                <c:pt idx="410">
                  <c:v>3.7063599999999992</c:v>
                </c:pt>
                <c:pt idx="411">
                  <c:v>3.64351</c:v>
                </c:pt>
                <c:pt idx="412">
                  <c:v>3.7124699999999997</c:v>
                </c:pt>
                <c:pt idx="413">
                  <c:v>3.8724099999999999</c:v>
                </c:pt>
                <c:pt idx="414">
                  <c:v>4.0498999999999992</c:v>
                </c:pt>
                <c:pt idx="415">
                  <c:v>4.2391499999999995</c:v>
                </c:pt>
                <c:pt idx="416">
                  <c:v>4.4360900000000001</c:v>
                </c:pt>
                <c:pt idx="417">
                  <c:v>4.57517</c:v>
                </c:pt>
                <c:pt idx="418">
                  <c:v>4.5969999999999995</c:v>
                </c:pt>
                <c:pt idx="419">
                  <c:v>4.4759599999999997</c:v>
                </c:pt>
                <c:pt idx="420">
                  <c:v>4.1997400000000003</c:v>
                </c:pt>
                <c:pt idx="421">
                  <c:v>3.8109300000000004</c:v>
                </c:pt>
                <c:pt idx="422">
                  <c:v>3.35623</c:v>
                </c:pt>
                <c:pt idx="423">
                  <c:v>2.8977499999999998</c:v>
                </c:pt>
                <c:pt idx="424">
                  <c:v>2.5289200000000003</c:v>
                </c:pt>
                <c:pt idx="425">
                  <c:v>2.3415100000000004</c:v>
                </c:pt>
                <c:pt idx="426">
                  <c:v>2.3672399999999998</c:v>
                </c:pt>
                <c:pt idx="427">
                  <c:v>2.5699000000000005</c:v>
                </c:pt>
                <c:pt idx="428">
                  <c:v>2.8653400000000002</c:v>
                </c:pt>
                <c:pt idx="429">
                  <c:v>3.1823900000000003</c:v>
                </c:pt>
                <c:pt idx="430">
                  <c:v>3.49302</c:v>
                </c:pt>
                <c:pt idx="431">
                  <c:v>3.7806500000000001</c:v>
                </c:pt>
                <c:pt idx="432">
                  <c:v>3.9886400000000002</c:v>
                </c:pt>
                <c:pt idx="433">
                  <c:v>4.0884300000000007</c:v>
                </c:pt>
                <c:pt idx="434">
                  <c:v>4.0836800000000002</c:v>
                </c:pt>
                <c:pt idx="435">
                  <c:v>3.9749999999999992</c:v>
                </c:pt>
                <c:pt idx="436">
                  <c:v>3.8230499999999994</c:v>
                </c:pt>
                <c:pt idx="437">
                  <c:v>3.7122100000000002</c:v>
                </c:pt>
                <c:pt idx="438">
                  <c:v>3.6798799999999998</c:v>
                </c:pt>
                <c:pt idx="439">
                  <c:v>3.6868199999999995</c:v>
                </c:pt>
                <c:pt idx="440">
                  <c:v>3.6940999999999997</c:v>
                </c:pt>
                <c:pt idx="441">
                  <c:v>3.7133999999999991</c:v>
                </c:pt>
                <c:pt idx="442">
                  <c:v>3.7404600000000001</c:v>
                </c:pt>
                <c:pt idx="443">
                  <c:v>3.7504999999999997</c:v>
                </c:pt>
                <c:pt idx="444">
                  <c:v>3.7153700000000001</c:v>
                </c:pt>
                <c:pt idx="445">
                  <c:v>3.6251400000000005</c:v>
                </c:pt>
                <c:pt idx="446">
                  <c:v>3.5685099999999998</c:v>
                </c:pt>
                <c:pt idx="447">
                  <c:v>3.6725100000000004</c:v>
                </c:pt>
                <c:pt idx="448">
                  <c:v>3.9311100000000003</c:v>
                </c:pt>
                <c:pt idx="449">
                  <c:v>4.2826500000000003</c:v>
                </c:pt>
                <c:pt idx="450">
                  <c:v>4.6479499999999998</c:v>
                </c:pt>
                <c:pt idx="451">
                  <c:v>4.9774700000000003</c:v>
                </c:pt>
                <c:pt idx="452">
                  <c:v>5.2072000000000003</c:v>
                </c:pt>
                <c:pt idx="453">
                  <c:v>5.3041700000000009</c:v>
                </c:pt>
                <c:pt idx="454">
                  <c:v>5.3259299999999996</c:v>
                </c:pt>
                <c:pt idx="455">
                  <c:v>5.3410799999999998</c:v>
                </c:pt>
                <c:pt idx="456">
                  <c:v>5.3808400000000001</c:v>
                </c:pt>
                <c:pt idx="457">
                  <c:v>5.4317599999999997</c:v>
                </c:pt>
                <c:pt idx="458">
                  <c:v>5.4519500000000001</c:v>
                </c:pt>
                <c:pt idx="459">
                  <c:v>5.4063800000000004</c:v>
                </c:pt>
                <c:pt idx="460">
                  <c:v>5.2874999999999996</c:v>
                </c:pt>
                <c:pt idx="461">
                  <c:v>5.2017999999999995</c:v>
                </c:pt>
                <c:pt idx="462">
                  <c:v>5.1695699999999993</c:v>
                </c:pt>
                <c:pt idx="463">
                  <c:v>5.1019500000000004</c:v>
                </c:pt>
                <c:pt idx="464">
                  <c:v>4.9239699999999988</c:v>
                </c:pt>
                <c:pt idx="465">
                  <c:v>4.6805900000000005</c:v>
                </c:pt>
                <c:pt idx="466">
                  <c:v>4.5012299999999996</c:v>
                </c:pt>
                <c:pt idx="467">
                  <c:v>4.4687400000000004</c:v>
                </c:pt>
                <c:pt idx="468">
                  <c:v>4.5710899999999999</c:v>
                </c:pt>
                <c:pt idx="469">
                  <c:v>4.74735</c:v>
                </c:pt>
                <c:pt idx="470">
                  <c:v>4.9483999999999995</c:v>
                </c:pt>
                <c:pt idx="471">
                  <c:v>5.1608899999999993</c:v>
                </c:pt>
                <c:pt idx="472">
                  <c:v>5.3744700000000005</c:v>
                </c:pt>
                <c:pt idx="473">
                  <c:v>5.5883500000000002</c:v>
                </c:pt>
                <c:pt idx="474">
                  <c:v>5.8200699999999994</c:v>
                </c:pt>
                <c:pt idx="475">
                  <c:v>6.0653299999999994</c:v>
                </c:pt>
                <c:pt idx="476">
                  <c:v>6.2962799999999994</c:v>
                </c:pt>
                <c:pt idx="477">
                  <c:v>6.4915899999999995</c:v>
                </c:pt>
                <c:pt idx="478">
                  <c:v>6.6198800000000002</c:v>
                </c:pt>
                <c:pt idx="479">
                  <c:v>6.6766499999999995</c:v>
                </c:pt>
                <c:pt idx="480">
                  <c:v>6.6994300000000013</c:v>
                </c:pt>
                <c:pt idx="481">
                  <c:v>6.6874599999999997</c:v>
                </c:pt>
                <c:pt idx="482">
                  <c:v>6.6427099999999992</c:v>
                </c:pt>
                <c:pt idx="483">
                  <c:v>6.5860299999999992</c:v>
                </c:pt>
                <c:pt idx="484">
                  <c:v>6.5226200000000008</c:v>
                </c:pt>
                <c:pt idx="485">
                  <c:v>6.4503500000000003</c:v>
                </c:pt>
                <c:pt idx="486">
                  <c:v>6.3107899999999999</c:v>
                </c:pt>
                <c:pt idx="487">
                  <c:v>6.0815800000000007</c:v>
                </c:pt>
                <c:pt idx="488">
                  <c:v>5.8289099999999996</c:v>
                </c:pt>
                <c:pt idx="489">
                  <c:v>5.6138100000000009</c:v>
                </c:pt>
                <c:pt idx="490">
                  <c:v>5.4523400000000013</c:v>
                </c:pt>
                <c:pt idx="491">
                  <c:v>5.3722700000000003</c:v>
                </c:pt>
                <c:pt idx="492">
                  <c:v>5.3633399999999991</c:v>
                </c:pt>
                <c:pt idx="493">
                  <c:v>5.4182800000000002</c:v>
                </c:pt>
                <c:pt idx="494">
                  <c:v>5.5518699999999992</c:v>
                </c:pt>
                <c:pt idx="495">
                  <c:v>5.73773</c:v>
                </c:pt>
                <c:pt idx="496">
                  <c:v>5.91981</c:v>
                </c:pt>
                <c:pt idx="497">
                  <c:v>6.0405000000000006</c:v>
                </c:pt>
                <c:pt idx="498">
                  <c:v>6.0514200000000002</c:v>
                </c:pt>
                <c:pt idx="499">
                  <c:v>6.0072300000000007</c:v>
                </c:pt>
                <c:pt idx="500">
                  <c:v>5.9776400000000001</c:v>
                </c:pt>
                <c:pt idx="501">
                  <c:v>5.9523299999999999</c:v>
                </c:pt>
                <c:pt idx="502">
                  <c:v>5.85853</c:v>
                </c:pt>
                <c:pt idx="503">
                  <c:v>5.6188900000000004</c:v>
                </c:pt>
                <c:pt idx="504">
                  <c:v>5.2622000000000009</c:v>
                </c:pt>
                <c:pt idx="505">
                  <c:v>4.9287700000000001</c:v>
                </c:pt>
                <c:pt idx="506">
                  <c:v>4.7159700000000004</c:v>
                </c:pt>
                <c:pt idx="507">
                  <c:v>4.6453700000000007</c:v>
                </c:pt>
                <c:pt idx="508">
                  <c:v>4.6281999999999996</c:v>
                </c:pt>
                <c:pt idx="509">
                  <c:v>4.5691799999999994</c:v>
                </c:pt>
                <c:pt idx="510">
                  <c:v>4.4963999999999995</c:v>
                </c:pt>
                <c:pt idx="511">
                  <c:v>4.45641</c:v>
                </c:pt>
                <c:pt idx="512">
                  <c:v>4.4533399999999999</c:v>
                </c:pt>
                <c:pt idx="513">
                  <c:v>4.4792000000000005</c:v>
                </c:pt>
                <c:pt idx="514">
                  <c:v>4.5475299999999992</c:v>
                </c:pt>
                <c:pt idx="515">
                  <c:v>4.6523999999999992</c:v>
                </c:pt>
                <c:pt idx="516">
                  <c:v>4.7881099999999988</c:v>
                </c:pt>
                <c:pt idx="517">
                  <c:v>4.9259399999999998</c:v>
                </c:pt>
                <c:pt idx="518">
                  <c:v>5.0073600000000003</c:v>
                </c:pt>
                <c:pt idx="519">
                  <c:v>5.0201799999999999</c:v>
                </c:pt>
                <c:pt idx="520">
                  <c:v>4.9908799999999998</c:v>
                </c:pt>
                <c:pt idx="521">
                  <c:v>4.9541199999999996</c:v>
                </c:pt>
                <c:pt idx="522">
                  <c:v>4.9198399999999989</c:v>
                </c:pt>
                <c:pt idx="523">
                  <c:v>4.8839900000000007</c:v>
                </c:pt>
                <c:pt idx="524">
                  <c:v>4.8417700000000004</c:v>
                </c:pt>
                <c:pt idx="525">
                  <c:v>4.7585700000000006</c:v>
                </c:pt>
                <c:pt idx="526">
                  <c:v>4.6555100000000005</c:v>
                </c:pt>
                <c:pt idx="527">
                  <c:v>4.57416</c:v>
                </c:pt>
                <c:pt idx="528">
                  <c:v>4.5510800000000007</c:v>
                </c:pt>
                <c:pt idx="529">
                  <c:v>4.5750399999999996</c:v>
                </c:pt>
                <c:pt idx="530">
                  <c:v>4.6233599999999999</c:v>
                </c:pt>
                <c:pt idx="531">
                  <c:v>4.7052800000000001</c:v>
                </c:pt>
                <c:pt idx="532">
                  <c:v>4.8352300000000001</c:v>
                </c:pt>
                <c:pt idx="533">
                  <c:v>4.9544899999999998</c:v>
                </c:pt>
                <c:pt idx="534">
                  <c:v>5.0428599999999992</c:v>
                </c:pt>
                <c:pt idx="535">
                  <c:v>5.1161400000000006</c:v>
                </c:pt>
                <c:pt idx="536">
                  <c:v>5.1377100000000002</c:v>
                </c:pt>
                <c:pt idx="537">
                  <c:v>5.0921900000000004</c:v>
                </c:pt>
                <c:pt idx="538">
                  <c:v>4.9993999999999996</c:v>
                </c:pt>
                <c:pt idx="539">
                  <c:v>4.82456</c:v>
                </c:pt>
                <c:pt idx="540">
                  <c:v>4.5222199999999999</c:v>
                </c:pt>
                <c:pt idx="541">
                  <c:v>4.1440200000000003</c:v>
                </c:pt>
                <c:pt idx="542">
                  <c:v>3.7631600000000005</c:v>
                </c:pt>
                <c:pt idx="543">
                  <c:v>3.4679600000000006</c:v>
                </c:pt>
                <c:pt idx="544">
                  <c:v>3.26152</c:v>
                </c:pt>
                <c:pt idx="545">
                  <c:v>3.09985</c:v>
                </c:pt>
                <c:pt idx="546">
                  <c:v>3.0041199999999995</c:v>
                </c:pt>
                <c:pt idx="547">
                  <c:v>2.9891899999999998</c:v>
                </c:pt>
                <c:pt idx="548">
                  <c:v>3.0030000000000001</c:v>
                </c:pt>
                <c:pt idx="549">
                  <c:v>3.0403200000000004</c:v>
                </c:pt>
                <c:pt idx="550">
                  <c:v>3.1218699999999999</c:v>
                </c:pt>
                <c:pt idx="551">
                  <c:v>3.19232</c:v>
                </c:pt>
                <c:pt idx="552">
                  <c:v>3.1593899999999997</c:v>
                </c:pt>
                <c:pt idx="553">
                  <c:v>3.0663899999999997</c:v>
                </c:pt>
                <c:pt idx="554">
                  <c:v>2.9703400000000002</c:v>
                </c:pt>
                <c:pt idx="555">
                  <c:v>2.8937999999999997</c:v>
                </c:pt>
                <c:pt idx="556">
                  <c:v>2.8674799999999996</c:v>
                </c:pt>
                <c:pt idx="557">
                  <c:v>2.8827500000000001</c:v>
                </c:pt>
                <c:pt idx="558">
                  <c:v>2.9079000000000002</c:v>
                </c:pt>
                <c:pt idx="559">
                  <c:v>2.9779600000000004</c:v>
                </c:pt>
                <c:pt idx="560">
                  <c:v>3.06494</c:v>
                </c:pt>
                <c:pt idx="561">
                  <c:v>3.1142500000000002</c:v>
                </c:pt>
                <c:pt idx="562">
                  <c:v>3.1346599999999998</c:v>
                </c:pt>
                <c:pt idx="563">
                  <c:v>3.1561200000000005</c:v>
                </c:pt>
                <c:pt idx="564">
                  <c:v>3.2205300000000001</c:v>
                </c:pt>
                <c:pt idx="565">
                  <c:v>3.2965299999999997</c:v>
                </c:pt>
                <c:pt idx="566">
                  <c:v>3.34137</c:v>
                </c:pt>
                <c:pt idx="567">
                  <c:v>3.3317699999999997</c:v>
                </c:pt>
                <c:pt idx="568">
                  <c:v>3.2769300000000001</c:v>
                </c:pt>
                <c:pt idx="569">
                  <c:v>3.2053500000000001</c:v>
                </c:pt>
                <c:pt idx="570">
                  <c:v>3.1002699999999996</c:v>
                </c:pt>
                <c:pt idx="571">
                  <c:v>2.9275700000000002</c:v>
                </c:pt>
                <c:pt idx="572">
                  <c:v>2.7305900000000003</c:v>
                </c:pt>
                <c:pt idx="573">
                  <c:v>2.5591400000000002</c:v>
                </c:pt>
                <c:pt idx="574">
                  <c:v>2.43702</c:v>
                </c:pt>
                <c:pt idx="575">
                  <c:v>2.3507899999999999</c:v>
                </c:pt>
                <c:pt idx="576">
                  <c:v>2.2906200000000001</c:v>
                </c:pt>
                <c:pt idx="577">
                  <c:v>2.3066299999999997</c:v>
                </c:pt>
                <c:pt idx="578">
                  <c:v>2.41093</c:v>
                </c:pt>
                <c:pt idx="579">
                  <c:v>2.5491800000000002</c:v>
                </c:pt>
                <c:pt idx="580">
                  <c:v>2.7195399999999998</c:v>
                </c:pt>
                <c:pt idx="581">
                  <c:v>2.89852</c:v>
                </c:pt>
                <c:pt idx="582">
                  <c:v>3.0622599999999998</c:v>
                </c:pt>
                <c:pt idx="583">
                  <c:v>3.2420800000000001</c:v>
                </c:pt>
                <c:pt idx="584">
                  <c:v>3.3789400000000001</c:v>
                </c:pt>
                <c:pt idx="585">
                  <c:v>3.4500199999999999</c:v>
                </c:pt>
                <c:pt idx="586">
                  <c:v>3.4733499999999999</c:v>
                </c:pt>
                <c:pt idx="587">
                  <c:v>3.4328399999999997</c:v>
                </c:pt>
                <c:pt idx="588">
                  <c:v>3.3261499999999997</c:v>
                </c:pt>
                <c:pt idx="589">
                  <c:v>3.1112200000000003</c:v>
                </c:pt>
                <c:pt idx="590">
                  <c:v>2.79474</c:v>
                </c:pt>
                <c:pt idx="591">
                  <c:v>2.4790999999999999</c:v>
                </c:pt>
                <c:pt idx="592">
                  <c:v>2.2498800000000001</c:v>
                </c:pt>
                <c:pt idx="593">
                  <c:v>2.0852200000000001</c:v>
                </c:pt>
                <c:pt idx="594">
                  <c:v>1.9614499999999999</c:v>
                </c:pt>
                <c:pt idx="595">
                  <c:v>1.9180699999999997</c:v>
                </c:pt>
                <c:pt idx="596">
                  <c:v>1.9427800000000002</c:v>
                </c:pt>
                <c:pt idx="597">
                  <c:v>1.94774</c:v>
                </c:pt>
                <c:pt idx="598">
                  <c:v>1.8965600000000002</c:v>
                </c:pt>
                <c:pt idx="599">
                  <c:v>1.7935100000000002</c:v>
                </c:pt>
                <c:pt idx="600">
                  <c:v>1.6969699999999999</c:v>
                </c:pt>
                <c:pt idx="601">
                  <c:v>1.6557100000000002</c:v>
                </c:pt>
                <c:pt idx="602">
                  <c:v>1.66296</c:v>
                </c:pt>
                <c:pt idx="603">
                  <c:v>1.6608000000000001</c:v>
                </c:pt>
                <c:pt idx="604">
                  <c:v>1.6454200000000001</c:v>
                </c:pt>
                <c:pt idx="605">
                  <c:v>1.6631199999999999</c:v>
                </c:pt>
                <c:pt idx="606">
                  <c:v>1.7502499999999999</c:v>
                </c:pt>
                <c:pt idx="607">
                  <c:v>1.89425</c:v>
                </c:pt>
                <c:pt idx="608">
                  <c:v>2.1098600000000003</c:v>
                </c:pt>
                <c:pt idx="609">
                  <c:v>2.4106699999999996</c:v>
                </c:pt>
                <c:pt idx="610">
                  <c:v>2.7016099999999996</c:v>
                </c:pt>
                <c:pt idx="611">
                  <c:v>2.9093499999999999</c:v>
                </c:pt>
                <c:pt idx="612">
                  <c:v>3.0531999999999995</c:v>
                </c:pt>
                <c:pt idx="613">
                  <c:v>3.1595300000000002</c:v>
                </c:pt>
                <c:pt idx="614">
                  <c:v>3.26755</c:v>
                </c:pt>
                <c:pt idx="615">
                  <c:v>3.3705799999999995</c:v>
                </c:pt>
                <c:pt idx="616">
                  <c:v>3.4040900000000001</c:v>
                </c:pt>
                <c:pt idx="617">
                  <c:v>3.33453</c:v>
                </c:pt>
                <c:pt idx="618">
                  <c:v>3.1592899999999999</c:v>
                </c:pt>
                <c:pt idx="619">
                  <c:v>2.9302999999999999</c:v>
                </c:pt>
                <c:pt idx="620">
                  <c:v>2.7121599999999999</c:v>
                </c:pt>
                <c:pt idx="621">
                  <c:v>2.5096799999999999</c:v>
                </c:pt>
                <c:pt idx="622">
                  <c:v>2.3010900000000003</c:v>
                </c:pt>
                <c:pt idx="623">
                  <c:v>2.0970499999999999</c:v>
                </c:pt>
                <c:pt idx="624">
                  <c:v>1.9751400000000001</c:v>
                </c:pt>
                <c:pt idx="625">
                  <c:v>1.9745000000000001</c:v>
                </c:pt>
                <c:pt idx="626">
                  <c:v>2.0492599999999999</c:v>
                </c:pt>
                <c:pt idx="627">
                  <c:v>2.1076199999999998</c:v>
                </c:pt>
                <c:pt idx="628">
                  <c:v>2.1655600000000002</c:v>
                </c:pt>
                <c:pt idx="629">
                  <c:v>2.2575499999999997</c:v>
                </c:pt>
                <c:pt idx="630">
                  <c:v>2.3632799999999996</c:v>
                </c:pt>
                <c:pt idx="631">
                  <c:v>2.4442900000000001</c:v>
                </c:pt>
                <c:pt idx="632">
                  <c:v>2.48027</c:v>
                </c:pt>
                <c:pt idx="633">
                  <c:v>2.5054299999999996</c:v>
                </c:pt>
                <c:pt idx="634">
                  <c:v>2.51769</c:v>
                </c:pt>
                <c:pt idx="635">
                  <c:v>2.47932</c:v>
                </c:pt>
                <c:pt idx="636">
                  <c:v>2.40035</c:v>
                </c:pt>
                <c:pt idx="637">
                  <c:v>2.2732900000000003</c:v>
                </c:pt>
                <c:pt idx="638">
                  <c:v>2.1535000000000002</c:v>
                </c:pt>
                <c:pt idx="639">
                  <c:v>2.07213</c:v>
                </c:pt>
                <c:pt idx="640">
                  <c:v>1.9801300000000002</c:v>
                </c:pt>
                <c:pt idx="641">
                  <c:v>1.87588</c:v>
                </c:pt>
                <c:pt idx="642">
                  <c:v>1.85334</c:v>
                </c:pt>
                <c:pt idx="643">
                  <c:v>1.9158300000000001</c:v>
                </c:pt>
                <c:pt idx="644">
                  <c:v>2.0213300000000003</c:v>
                </c:pt>
                <c:pt idx="645">
                  <c:v>2.1508000000000003</c:v>
                </c:pt>
                <c:pt idx="646">
                  <c:v>2.2469200000000003</c:v>
                </c:pt>
                <c:pt idx="647">
                  <c:v>2.3318600000000003</c:v>
                </c:pt>
                <c:pt idx="648">
                  <c:v>2.4235700000000002</c:v>
                </c:pt>
                <c:pt idx="649">
                  <c:v>2.5471899999999996</c:v>
                </c:pt>
                <c:pt idx="650">
                  <c:v>2.6952799999999995</c:v>
                </c:pt>
                <c:pt idx="651">
                  <c:v>2.8453199999999996</c:v>
                </c:pt>
                <c:pt idx="652">
                  <c:v>2.9629300000000001</c:v>
                </c:pt>
                <c:pt idx="653">
                  <c:v>3.03471</c:v>
                </c:pt>
                <c:pt idx="654">
                  <c:v>3.1180100000000004</c:v>
                </c:pt>
                <c:pt idx="655">
                  <c:v>3.2377400000000001</c:v>
                </c:pt>
                <c:pt idx="656">
                  <c:v>3.3565600000000004</c:v>
                </c:pt>
                <c:pt idx="657">
                  <c:v>3.43662</c:v>
                </c:pt>
                <c:pt idx="658">
                  <c:v>3.4795000000000003</c:v>
                </c:pt>
                <c:pt idx="659">
                  <c:v>3.5153499999999993</c:v>
                </c:pt>
                <c:pt idx="660">
                  <c:v>3.5500699999999994</c:v>
                </c:pt>
                <c:pt idx="661">
                  <c:v>3.56575</c:v>
                </c:pt>
                <c:pt idx="662">
                  <c:v>3.5413100000000002</c:v>
                </c:pt>
                <c:pt idx="663">
                  <c:v>3.4966299999999997</c:v>
                </c:pt>
                <c:pt idx="664">
                  <c:v>3.4558800000000005</c:v>
                </c:pt>
                <c:pt idx="665">
                  <c:v>3.3931499999999999</c:v>
                </c:pt>
                <c:pt idx="666">
                  <c:v>3.3141999999999996</c:v>
                </c:pt>
                <c:pt idx="667">
                  <c:v>3.2330100000000002</c:v>
                </c:pt>
                <c:pt idx="668">
                  <c:v>3.1826099999999995</c:v>
                </c:pt>
                <c:pt idx="669">
                  <c:v>3.1794400000000005</c:v>
                </c:pt>
                <c:pt idx="670">
                  <c:v>3.194</c:v>
                </c:pt>
                <c:pt idx="671">
                  <c:v>3.2545600000000001</c:v>
                </c:pt>
                <c:pt idx="672">
                  <c:v>3.36002</c:v>
                </c:pt>
                <c:pt idx="673">
                  <c:v>3.4540100000000002</c:v>
                </c:pt>
                <c:pt idx="674">
                  <c:v>3.5078699999999996</c:v>
                </c:pt>
                <c:pt idx="675">
                  <c:v>3.4948000000000001</c:v>
                </c:pt>
                <c:pt idx="676">
                  <c:v>3.3856799999999998</c:v>
                </c:pt>
                <c:pt idx="677">
                  <c:v>3.2477400000000003</c:v>
                </c:pt>
                <c:pt idx="678">
                  <c:v>3.1716799999999998</c:v>
                </c:pt>
                <c:pt idx="679">
                  <c:v>3.1738300000000002</c:v>
                </c:pt>
                <c:pt idx="680">
                  <c:v>3.1879699999999995</c:v>
                </c:pt>
                <c:pt idx="681">
                  <c:v>3.1793499999999999</c:v>
                </c:pt>
                <c:pt idx="682">
                  <c:v>3.1733700000000002</c:v>
                </c:pt>
                <c:pt idx="683">
                  <c:v>3.1507199999999997</c:v>
                </c:pt>
                <c:pt idx="684">
                  <c:v>3.1018400000000002</c:v>
                </c:pt>
                <c:pt idx="685">
                  <c:v>3.0436399999999999</c:v>
                </c:pt>
                <c:pt idx="686">
                  <c:v>3.04365</c:v>
                </c:pt>
                <c:pt idx="687">
                  <c:v>3.1440600000000001</c:v>
                </c:pt>
                <c:pt idx="688">
                  <c:v>3.3132700000000002</c:v>
                </c:pt>
                <c:pt idx="689">
                  <c:v>3.4723499999999996</c:v>
                </c:pt>
                <c:pt idx="690">
                  <c:v>3.5546400000000005</c:v>
                </c:pt>
                <c:pt idx="691">
                  <c:v>3.5591400000000002</c:v>
                </c:pt>
                <c:pt idx="692">
                  <c:v>3.5476300000000003</c:v>
                </c:pt>
                <c:pt idx="693">
                  <c:v>3.5597000000000003</c:v>
                </c:pt>
                <c:pt idx="694">
                  <c:v>3.5770000000000004</c:v>
                </c:pt>
                <c:pt idx="695">
                  <c:v>3.5878999999999999</c:v>
                </c:pt>
                <c:pt idx="696">
                  <c:v>3.6237200000000001</c:v>
                </c:pt>
                <c:pt idx="697">
                  <c:v>3.7086300000000003</c:v>
                </c:pt>
                <c:pt idx="698">
                  <c:v>3.8472999999999997</c:v>
                </c:pt>
                <c:pt idx="699">
                  <c:v>4.0095900000000002</c:v>
                </c:pt>
                <c:pt idx="700">
                  <c:v>4.1057599999999992</c:v>
                </c:pt>
                <c:pt idx="701">
                  <c:v>4.0992600000000001</c:v>
                </c:pt>
                <c:pt idx="702">
                  <c:v>4.0819399999999995</c:v>
                </c:pt>
                <c:pt idx="703">
                  <c:v>4.10745</c:v>
                </c:pt>
                <c:pt idx="704">
                  <c:v>4.1754900000000008</c:v>
                </c:pt>
                <c:pt idx="705">
                  <c:v>4.2578000000000005</c:v>
                </c:pt>
                <c:pt idx="706">
                  <c:v>4.3018800000000006</c:v>
                </c:pt>
                <c:pt idx="707">
                  <c:v>4.2704300000000002</c:v>
                </c:pt>
                <c:pt idx="708">
                  <c:v>4.1521999999999997</c:v>
                </c:pt>
                <c:pt idx="709">
                  <c:v>3.9893000000000001</c:v>
                </c:pt>
                <c:pt idx="710">
                  <c:v>3.8207800000000005</c:v>
                </c:pt>
                <c:pt idx="711">
                  <c:v>3.6745299999999999</c:v>
                </c:pt>
                <c:pt idx="712">
                  <c:v>3.6254900000000001</c:v>
                </c:pt>
                <c:pt idx="713">
                  <c:v>3.7073200000000002</c:v>
                </c:pt>
                <c:pt idx="714">
                  <c:v>3.8647800000000005</c:v>
                </c:pt>
                <c:pt idx="715">
                  <c:v>4.0489000000000006</c:v>
                </c:pt>
                <c:pt idx="716">
                  <c:v>4.2288399999999999</c:v>
                </c:pt>
                <c:pt idx="717">
                  <c:v>4.32979</c:v>
                </c:pt>
                <c:pt idx="718">
                  <c:v>4.2899699999999994</c:v>
                </c:pt>
                <c:pt idx="719">
                  <c:v>4.13652</c:v>
                </c:pt>
                <c:pt idx="720">
                  <c:v>3.9189799999999999</c:v>
                </c:pt>
                <c:pt idx="721">
                  <c:v>3.6207100000000003</c:v>
                </c:pt>
                <c:pt idx="722">
                  <c:v>3.2548100000000004</c:v>
                </c:pt>
                <c:pt idx="723">
                  <c:v>2.9076300000000002</c:v>
                </c:pt>
                <c:pt idx="724">
                  <c:v>2.6190699999999998</c:v>
                </c:pt>
                <c:pt idx="725">
                  <c:v>2.3681200000000002</c:v>
                </c:pt>
                <c:pt idx="726">
                  <c:v>2.1876600000000002</c:v>
                </c:pt>
                <c:pt idx="727">
                  <c:v>2.1467799999999997</c:v>
                </c:pt>
                <c:pt idx="728">
                  <c:v>2.2431900000000002</c:v>
                </c:pt>
                <c:pt idx="729">
                  <c:v>2.3921700000000001</c:v>
                </c:pt>
                <c:pt idx="730">
                  <c:v>2.5140400000000001</c:v>
                </c:pt>
                <c:pt idx="731">
                  <c:v>2.5883200000000004</c:v>
                </c:pt>
                <c:pt idx="732">
                  <c:v>2.6627999999999998</c:v>
                </c:pt>
                <c:pt idx="733">
                  <c:v>2.7664800000000001</c:v>
                </c:pt>
                <c:pt idx="734">
                  <c:v>2.8347700000000002</c:v>
                </c:pt>
                <c:pt idx="735">
                  <c:v>2.8469600000000002</c:v>
                </c:pt>
                <c:pt idx="736">
                  <c:v>2.9018099999999998</c:v>
                </c:pt>
                <c:pt idx="737">
                  <c:v>3.1030799999999998</c:v>
                </c:pt>
                <c:pt idx="738">
                  <c:v>3.4308099999999997</c:v>
                </c:pt>
                <c:pt idx="739">
                  <c:v>3.7765700000000004</c:v>
                </c:pt>
                <c:pt idx="740">
                  <c:v>4.02536</c:v>
                </c:pt>
                <c:pt idx="741">
                  <c:v>4.1363700000000003</c:v>
                </c:pt>
                <c:pt idx="742">
                  <c:v>4.1831699999999996</c:v>
                </c:pt>
                <c:pt idx="743">
                  <c:v>4.2307900000000007</c:v>
                </c:pt>
                <c:pt idx="744">
                  <c:v>4.2596800000000004</c:v>
                </c:pt>
                <c:pt idx="745">
                  <c:v>4.2196099999999994</c:v>
                </c:pt>
                <c:pt idx="746">
                  <c:v>4.1253200000000003</c:v>
                </c:pt>
                <c:pt idx="747">
                  <c:v>3.9961600000000006</c:v>
                </c:pt>
                <c:pt idx="748">
                  <c:v>3.8476300000000001</c:v>
                </c:pt>
                <c:pt idx="749">
                  <c:v>3.69801</c:v>
                </c:pt>
                <c:pt idx="750">
                  <c:v>3.5659699999999992</c:v>
                </c:pt>
                <c:pt idx="751">
                  <c:v>3.4423599999999994</c:v>
                </c:pt>
                <c:pt idx="752">
                  <c:v>3.2703900000000004</c:v>
                </c:pt>
                <c:pt idx="753">
                  <c:v>3.04697</c:v>
                </c:pt>
                <c:pt idx="754">
                  <c:v>2.8441199999999998</c:v>
                </c:pt>
                <c:pt idx="755">
                  <c:v>2.7278199999999999</c:v>
                </c:pt>
                <c:pt idx="756">
                  <c:v>2.6724800000000002</c:v>
                </c:pt>
                <c:pt idx="757">
                  <c:v>2.56365</c:v>
                </c:pt>
                <c:pt idx="758">
                  <c:v>2.35195</c:v>
                </c:pt>
                <c:pt idx="759">
                  <c:v>2.10155</c:v>
                </c:pt>
                <c:pt idx="760">
                  <c:v>1.91004</c:v>
                </c:pt>
                <c:pt idx="761">
                  <c:v>1.82012</c:v>
                </c:pt>
                <c:pt idx="762">
                  <c:v>1.7817699999999999</c:v>
                </c:pt>
                <c:pt idx="763">
                  <c:v>1.7532699999999999</c:v>
                </c:pt>
                <c:pt idx="764">
                  <c:v>1.6908799999999999</c:v>
                </c:pt>
                <c:pt idx="765">
                  <c:v>1.63961</c:v>
                </c:pt>
                <c:pt idx="766">
                  <c:v>1.62459</c:v>
                </c:pt>
                <c:pt idx="767">
                  <c:v>1.6040700000000001</c:v>
                </c:pt>
                <c:pt idx="768">
                  <c:v>1.5399799999999999</c:v>
                </c:pt>
                <c:pt idx="769">
                  <c:v>1.4432300000000002</c:v>
                </c:pt>
                <c:pt idx="770">
                  <c:v>1.41222</c:v>
                </c:pt>
                <c:pt idx="771">
                  <c:v>1.4751300000000001</c:v>
                </c:pt>
                <c:pt idx="772">
                  <c:v>1.5861799999999999</c:v>
                </c:pt>
                <c:pt idx="773">
                  <c:v>1.6800800000000002</c:v>
                </c:pt>
                <c:pt idx="774">
                  <c:v>1.7230099999999999</c:v>
                </c:pt>
                <c:pt idx="775">
                  <c:v>1.7492000000000001</c:v>
                </c:pt>
                <c:pt idx="776">
                  <c:v>1.7602199999999999</c:v>
                </c:pt>
                <c:pt idx="777">
                  <c:v>1.7579199999999999</c:v>
                </c:pt>
                <c:pt idx="778">
                  <c:v>1.7090400000000003</c:v>
                </c:pt>
                <c:pt idx="779">
                  <c:v>1.59076</c:v>
                </c:pt>
                <c:pt idx="780">
                  <c:v>1.4277500000000001</c:v>
                </c:pt>
                <c:pt idx="781">
                  <c:v>1.33833</c:v>
                </c:pt>
                <c:pt idx="782">
                  <c:v>1.42231</c:v>
                </c:pt>
                <c:pt idx="783">
                  <c:v>1.6115400000000002</c:v>
                </c:pt>
                <c:pt idx="784">
                  <c:v>1.7654600000000003</c:v>
                </c:pt>
                <c:pt idx="785">
                  <c:v>1.8515900000000003</c:v>
                </c:pt>
                <c:pt idx="786">
                  <c:v>1.9046600000000005</c:v>
                </c:pt>
                <c:pt idx="787">
                  <c:v>1.93251</c:v>
                </c:pt>
                <c:pt idx="788">
                  <c:v>1.9173099999999998</c:v>
                </c:pt>
                <c:pt idx="789">
                  <c:v>1.8543399999999999</c:v>
                </c:pt>
                <c:pt idx="790">
                  <c:v>1.7487200000000001</c:v>
                </c:pt>
                <c:pt idx="791">
                  <c:v>1.6292699999999996</c:v>
                </c:pt>
                <c:pt idx="792">
                  <c:v>1.5016799999999999</c:v>
                </c:pt>
                <c:pt idx="793">
                  <c:v>1.3647800000000001</c:v>
                </c:pt>
                <c:pt idx="794">
                  <c:v>1.2294799999999999</c:v>
                </c:pt>
                <c:pt idx="795">
                  <c:v>1.0683800000000001</c:v>
                </c:pt>
                <c:pt idx="796">
                  <c:v>0.89695999999999998</c:v>
                </c:pt>
                <c:pt idx="797">
                  <c:v>0.7668100000000001</c:v>
                </c:pt>
                <c:pt idx="798">
                  <c:v>0.68377999999999983</c:v>
                </c:pt>
                <c:pt idx="799">
                  <c:v>0.66479999999999995</c:v>
                </c:pt>
                <c:pt idx="800">
                  <c:v>0.71889999999999987</c:v>
                </c:pt>
                <c:pt idx="801">
                  <c:v>0.80206</c:v>
                </c:pt>
                <c:pt idx="802">
                  <c:v>0.91219999999999979</c:v>
                </c:pt>
                <c:pt idx="803">
                  <c:v>1.04904</c:v>
                </c:pt>
                <c:pt idx="804">
                  <c:v>1.1668600000000002</c:v>
                </c:pt>
                <c:pt idx="805">
                  <c:v>1.28169</c:v>
                </c:pt>
                <c:pt idx="806">
                  <c:v>1.37622</c:v>
                </c:pt>
                <c:pt idx="807">
                  <c:v>1.43462</c:v>
                </c:pt>
                <c:pt idx="808">
                  <c:v>1.4424600000000001</c:v>
                </c:pt>
                <c:pt idx="809">
                  <c:v>1.3915800000000003</c:v>
                </c:pt>
                <c:pt idx="810">
                  <c:v>1.3596299999999999</c:v>
                </c:pt>
                <c:pt idx="811">
                  <c:v>1.3444099999999999</c:v>
                </c:pt>
                <c:pt idx="812">
                  <c:v>1.2755800000000002</c:v>
                </c:pt>
                <c:pt idx="813">
                  <c:v>1.10728</c:v>
                </c:pt>
                <c:pt idx="814">
                  <c:v>0.86528999999999989</c:v>
                </c:pt>
                <c:pt idx="815">
                  <c:v>0.59990999999999983</c:v>
                </c:pt>
                <c:pt idx="816">
                  <c:v>0.33118000000000003</c:v>
                </c:pt>
                <c:pt idx="817">
                  <c:v>4.113000000000009E-2</c:v>
                </c:pt>
                <c:pt idx="818">
                  <c:v>-0.24786999999999998</c:v>
                </c:pt>
                <c:pt idx="819">
                  <c:v>-0.47470000000000001</c:v>
                </c:pt>
                <c:pt idx="820">
                  <c:v>-0.58551999999999982</c:v>
                </c:pt>
                <c:pt idx="821">
                  <c:v>-0.65223999999999971</c:v>
                </c:pt>
                <c:pt idx="822">
                  <c:v>-0.74204000000000025</c:v>
                </c:pt>
                <c:pt idx="823">
                  <c:v>-0.84612999999999994</c:v>
                </c:pt>
                <c:pt idx="824">
                  <c:v>-0.89354000000000011</c:v>
                </c:pt>
                <c:pt idx="825">
                  <c:v>-0.90441000000000005</c:v>
                </c:pt>
                <c:pt idx="826">
                  <c:v>-0.9136500000000003</c:v>
                </c:pt>
                <c:pt idx="827">
                  <c:v>-0.90471000000000001</c:v>
                </c:pt>
                <c:pt idx="828">
                  <c:v>-0.83794999999999997</c:v>
                </c:pt>
                <c:pt idx="829">
                  <c:v>-0.73841999999999997</c:v>
                </c:pt>
                <c:pt idx="830">
                  <c:v>-0.62497000000000014</c:v>
                </c:pt>
                <c:pt idx="831">
                  <c:v>-0.57477999999999985</c:v>
                </c:pt>
                <c:pt idx="832">
                  <c:v>-0.62050999999999978</c:v>
                </c:pt>
                <c:pt idx="833">
                  <c:v>-0.67559999999999987</c:v>
                </c:pt>
                <c:pt idx="834">
                  <c:v>-0.67192999999999981</c:v>
                </c:pt>
                <c:pt idx="835">
                  <c:v>-0.68422000000000016</c:v>
                </c:pt>
                <c:pt idx="836">
                  <c:v>-0.78204000000000007</c:v>
                </c:pt>
                <c:pt idx="837">
                  <c:v>-0.90983999999999998</c:v>
                </c:pt>
                <c:pt idx="838">
                  <c:v>-0.98873999999999995</c:v>
                </c:pt>
                <c:pt idx="839">
                  <c:v>-1.0012700000000001</c:v>
                </c:pt>
                <c:pt idx="840">
                  <c:v>-0.97817000000000009</c:v>
                </c:pt>
                <c:pt idx="841">
                  <c:v>-0.97622999999999993</c:v>
                </c:pt>
                <c:pt idx="842">
                  <c:v>-0.97361999999999982</c:v>
                </c:pt>
                <c:pt idx="843">
                  <c:v>-0.92893000000000026</c:v>
                </c:pt>
                <c:pt idx="844">
                  <c:v>-0.86714000000000002</c:v>
                </c:pt>
                <c:pt idx="845">
                  <c:v>-0.85960000000000014</c:v>
                </c:pt>
                <c:pt idx="846">
                  <c:v>-0.92786999999999986</c:v>
                </c:pt>
                <c:pt idx="847">
                  <c:v>-1.0128400000000002</c:v>
                </c:pt>
                <c:pt idx="848">
                  <c:v>-1.0397900000000002</c:v>
                </c:pt>
                <c:pt idx="849">
                  <c:v>-0.98290000000000011</c:v>
                </c:pt>
                <c:pt idx="850">
                  <c:v>-0.88854000000000011</c:v>
                </c:pt>
                <c:pt idx="851">
                  <c:v>-0.79189999999999994</c:v>
                </c:pt>
                <c:pt idx="852">
                  <c:v>-0.67360000000000009</c:v>
                </c:pt>
                <c:pt idx="853">
                  <c:v>-0.51675999999999989</c:v>
                </c:pt>
                <c:pt idx="854">
                  <c:v>-0.40103999999999995</c:v>
                </c:pt>
                <c:pt idx="855">
                  <c:v>-0.35515000000000024</c:v>
                </c:pt>
                <c:pt idx="856">
                  <c:v>-0.37266000000000005</c:v>
                </c:pt>
                <c:pt idx="857">
                  <c:v>-0.35635</c:v>
                </c:pt>
                <c:pt idx="858">
                  <c:v>-0.29005999999999998</c:v>
                </c:pt>
                <c:pt idx="859">
                  <c:v>-0.2305099999999996</c:v>
                </c:pt>
                <c:pt idx="860">
                  <c:v>-0.23348999999999992</c:v>
                </c:pt>
                <c:pt idx="861">
                  <c:v>-0.30104999999999982</c:v>
                </c:pt>
                <c:pt idx="862">
                  <c:v>-0.39341999999999994</c:v>
                </c:pt>
                <c:pt idx="863">
                  <c:v>-0.45001000000000008</c:v>
                </c:pt>
                <c:pt idx="864">
                  <c:v>-0.43574000000000013</c:v>
                </c:pt>
                <c:pt idx="865">
                  <c:v>-0.38604000000000005</c:v>
                </c:pt>
                <c:pt idx="866">
                  <c:v>-0.35274000000000005</c:v>
                </c:pt>
                <c:pt idx="867">
                  <c:v>-0.34243000000000007</c:v>
                </c:pt>
                <c:pt idx="868">
                  <c:v>-0.32565</c:v>
                </c:pt>
                <c:pt idx="869">
                  <c:v>-0.29035000000000022</c:v>
                </c:pt>
                <c:pt idx="870">
                  <c:v>-0.22189000000000006</c:v>
                </c:pt>
                <c:pt idx="871">
                  <c:v>-0.17745000000000016</c:v>
                </c:pt>
                <c:pt idx="872">
                  <c:v>-0.17763999999999988</c:v>
                </c:pt>
                <c:pt idx="873">
                  <c:v>-0.15994999999999993</c:v>
                </c:pt>
                <c:pt idx="874">
                  <c:v>-9.7879999999999925E-2</c:v>
                </c:pt>
                <c:pt idx="875">
                  <c:v>8.0799999999999865E-3</c:v>
                </c:pt>
                <c:pt idx="876">
                  <c:v>0.14868999999999991</c:v>
                </c:pt>
                <c:pt idx="877">
                  <c:v>0.27010999999999991</c:v>
                </c:pt>
                <c:pt idx="878">
                  <c:v>0.36410999999999982</c:v>
                </c:pt>
                <c:pt idx="879">
                  <c:v>0.42435999999999974</c:v>
                </c:pt>
                <c:pt idx="880">
                  <c:v>0.40336</c:v>
                </c:pt>
                <c:pt idx="881">
                  <c:v>0.27082999999999996</c:v>
                </c:pt>
                <c:pt idx="882">
                  <c:v>9.9540000000000101E-2</c:v>
                </c:pt>
                <c:pt idx="883">
                  <c:v>1.3909999999999933E-2</c:v>
                </c:pt>
                <c:pt idx="884">
                  <c:v>4.8780000000000025E-2</c:v>
                </c:pt>
                <c:pt idx="885">
                  <c:v>8.0880000000000091E-2</c:v>
                </c:pt>
                <c:pt idx="886">
                  <c:v>1.1119999999999974E-2</c:v>
                </c:pt>
                <c:pt idx="887">
                  <c:v>-0.13083000000000006</c:v>
                </c:pt>
                <c:pt idx="888">
                  <c:v>-0.26331999999999989</c:v>
                </c:pt>
                <c:pt idx="889">
                  <c:v>-0.35331999999999969</c:v>
                </c:pt>
                <c:pt idx="890">
                  <c:v>-0.41290000000000021</c:v>
                </c:pt>
                <c:pt idx="891">
                  <c:v>-0.45752999999999994</c:v>
                </c:pt>
                <c:pt idx="892">
                  <c:v>-0.48154999999999976</c:v>
                </c:pt>
                <c:pt idx="893">
                  <c:v>-0.51833999999999991</c:v>
                </c:pt>
                <c:pt idx="894">
                  <c:v>-0.63226000000000027</c:v>
                </c:pt>
                <c:pt idx="895">
                  <c:v>-0.85062000000000015</c:v>
                </c:pt>
                <c:pt idx="896">
                  <c:v>-1.13402</c:v>
                </c:pt>
                <c:pt idx="897">
                  <c:v>-1.43055</c:v>
                </c:pt>
                <c:pt idx="898">
                  <c:v>-1.6941799999999998</c:v>
                </c:pt>
                <c:pt idx="899">
                  <c:v>-1.8626199999999997</c:v>
                </c:pt>
                <c:pt idx="900">
                  <c:v>-1.8938999999999999</c:v>
                </c:pt>
                <c:pt idx="901">
                  <c:v>-1.7827899999999999</c:v>
                </c:pt>
                <c:pt idx="902">
                  <c:v>-1.5853000000000002</c:v>
                </c:pt>
                <c:pt idx="903">
                  <c:v>-1.3793900000000001</c:v>
                </c:pt>
                <c:pt idx="904">
                  <c:v>-1.2103499999999998</c:v>
                </c:pt>
                <c:pt idx="905">
                  <c:v>-1.0563800000000003</c:v>
                </c:pt>
                <c:pt idx="906">
                  <c:v>-0.88328999999999991</c:v>
                </c:pt>
                <c:pt idx="907">
                  <c:v>-0.70883000000000007</c:v>
                </c:pt>
                <c:pt idx="908">
                  <c:v>-0.55052999999999996</c:v>
                </c:pt>
                <c:pt idx="909">
                  <c:v>-0.4276299999999999</c:v>
                </c:pt>
                <c:pt idx="910">
                  <c:v>-0.34144999999999992</c:v>
                </c:pt>
                <c:pt idx="911">
                  <c:v>-0.27457999999999999</c:v>
                </c:pt>
                <c:pt idx="912">
                  <c:v>-0.27505999999999992</c:v>
                </c:pt>
                <c:pt idx="913">
                  <c:v>-0.42453000000000013</c:v>
                </c:pt>
                <c:pt idx="914">
                  <c:v>-0.70994000000000002</c:v>
                </c:pt>
                <c:pt idx="915">
                  <c:v>-1.0609599999999997</c:v>
                </c:pt>
                <c:pt idx="916">
                  <c:v>-1.4142699999999999</c:v>
                </c:pt>
                <c:pt idx="917">
                  <c:v>-1.69502</c:v>
                </c:pt>
                <c:pt idx="918">
                  <c:v>-1.8624500000000002</c:v>
                </c:pt>
                <c:pt idx="919">
                  <c:v>-1.9275999999999995</c:v>
                </c:pt>
                <c:pt idx="920">
                  <c:v>-1.9383700000000001</c:v>
                </c:pt>
                <c:pt idx="921">
                  <c:v>-1.9348899999999998</c:v>
                </c:pt>
                <c:pt idx="922">
                  <c:v>-1.9110899999999997</c:v>
                </c:pt>
                <c:pt idx="923">
                  <c:v>-1.8967200000000002</c:v>
                </c:pt>
                <c:pt idx="924">
                  <c:v>-1.9000799999999998</c:v>
                </c:pt>
                <c:pt idx="925">
                  <c:v>-1.9455500000000001</c:v>
                </c:pt>
                <c:pt idx="926">
                  <c:v>-2.03451</c:v>
                </c:pt>
                <c:pt idx="927">
                  <c:v>-2.11538</c:v>
                </c:pt>
                <c:pt idx="928">
                  <c:v>-2.1067400000000003</c:v>
                </c:pt>
                <c:pt idx="929">
                  <c:v>-1.9995399999999997</c:v>
                </c:pt>
                <c:pt idx="930">
                  <c:v>-1.8692300000000004</c:v>
                </c:pt>
                <c:pt idx="931">
                  <c:v>-1.7939099999999999</c:v>
                </c:pt>
                <c:pt idx="932">
                  <c:v>-1.8025500000000001</c:v>
                </c:pt>
                <c:pt idx="933">
                  <c:v>-1.8890199999999999</c:v>
                </c:pt>
                <c:pt idx="934">
                  <c:v>-1.9935599999999998</c:v>
                </c:pt>
                <c:pt idx="935">
                  <c:v>-2.0093700000000001</c:v>
                </c:pt>
                <c:pt idx="936">
                  <c:v>-1.9013400000000005</c:v>
                </c:pt>
                <c:pt idx="937">
                  <c:v>-1.7198499999999999</c:v>
                </c:pt>
                <c:pt idx="938">
                  <c:v>-1.5360399999999998</c:v>
                </c:pt>
                <c:pt idx="939">
                  <c:v>-1.3708900000000002</c:v>
                </c:pt>
                <c:pt idx="940">
                  <c:v>-1.1995300000000002</c:v>
                </c:pt>
                <c:pt idx="941">
                  <c:v>-0.98948999999999965</c:v>
                </c:pt>
                <c:pt idx="942">
                  <c:v>-0.76920999999999962</c:v>
                </c:pt>
                <c:pt idx="943">
                  <c:v>-0.55800000000000005</c:v>
                </c:pt>
                <c:pt idx="944">
                  <c:v>-0.38150000000000023</c:v>
                </c:pt>
                <c:pt idx="945">
                  <c:v>-0.25620000000000009</c:v>
                </c:pt>
                <c:pt idx="946">
                  <c:v>-0.16878000000000001</c:v>
                </c:pt>
                <c:pt idx="947">
                  <c:v>-0.1222</c:v>
                </c:pt>
                <c:pt idx="948">
                  <c:v>-0.1518499999999999</c:v>
                </c:pt>
                <c:pt idx="949">
                  <c:v>-0.26026000000000005</c:v>
                </c:pt>
                <c:pt idx="950">
                  <c:v>-0.44060000000000044</c:v>
                </c:pt>
                <c:pt idx="951">
                  <c:v>-0.66958000000000006</c:v>
                </c:pt>
                <c:pt idx="952">
                  <c:v>-0.92608999999999975</c:v>
                </c:pt>
                <c:pt idx="953">
                  <c:v>-1.18414</c:v>
                </c:pt>
                <c:pt idx="954">
                  <c:v>-1.4090700000000003</c:v>
                </c:pt>
                <c:pt idx="955">
                  <c:v>-1.5516800000000002</c:v>
                </c:pt>
                <c:pt idx="956">
                  <c:v>-1.66187</c:v>
                </c:pt>
                <c:pt idx="957">
                  <c:v>-1.8477300000000003</c:v>
                </c:pt>
                <c:pt idx="958">
                  <c:v>-2.10819</c:v>
                </c:pt>
                <c:pt idx="959">
                  <c:v>-2.38347</c:v>
                </c:pt>
                <c:pt idx="960">
                  <c:v>-2.5797700000000003</c:v>
                </c:pt>
                <c:pt idx="961">
                  <c:v>-2.6877800000000001</c:v>
                </c:pt>
                <c:pt idx="962">
                  <c:v>-2.7805999999999997</c:v>
                </c:pt>
                <c:pt idx="963">
                  <c:v>-2.8964400000000001</c:v>
                </c:pt>
                <c:pt idx="964">
                  <c:v>-3.0282999999999998</c:v>
                </c:pt>
                <c:pt idx="965">
                  <c:v>-3.0953200000000001</c:v>
                </c:pt>
                <c:pt idx="966">
                  <c:v>-3.0680300000000003</c:v>
                </c:pt>
                <c:pt idx="967">
                  <c:v>-2.98434</c:v>
                </c:pt>
                <c:pt idx="968">
                  <c:v>-2.8709599999999997</c:v>
                </c:pt>
                <c:pt idx="969">
                  <c:v>-2.6738500000000003</c:v>
                </c:pt>
                <c:pt idx="970">
                  <c:v>-2.4010399999999996</c:v>
                </c:pt>
                <c:pt idx="971">
                  <c:v>-2.0908299999999995</c:v>
                </c:pt>
                <c:pt idx="972">
                  <c:v>-1.8100600000000004</c:v>
                </c:pt>
                <c:pt idx="973">
                  <c:v>-1.6125899999999995</c:v>
                </c:pt>
                <c:pt idx="974">
                  <c:v>-1.5191599999999998</c:v>
                </c:pt>
                <c:pt idx="975">
                  <c:v>-1.5400399999999999</c:v>
                </c:pt>
                <c:pt idx="976">
                  <c:v>-1.6387100000000003</c:v>
                </c:pt>
                <c:pt idx="977">
                  <c:v>-1.7688499999999998</c:v>
                </c:pt>
                <c:pt idx="978">
                  <c:v>-1.8832799999999998</c:v>
                </c:pt>
                <c:pt idx="979">
                  <c:v>-1.96071</c:v>
                </c:pt>
                <c:pt idx="980">
                  <c:v>-1.9817500000000003</c:v>
                </c:pt>
                <c:pt idx="981">
                  <c:v>-1.9384900000000003</c:v>
                </c:pt>
                <c:pt idx="982">
                  <c:v>-1.8307800000000001</c:v>
                </c:pt>
                <c:pt idx="983">
                  <c:v>-1.6952600000000004</c:v>
                </c:pt>
                <c:pt idx="984">
                  <c:v>-1.58616</c:v>
                </c:pt>
                <c:pt idx="985">
                  <c:v>-1.5516400000000004</c:v>
                </c:pt>
                <c:pt idx="986">
                  <c:v>-1.5965399999999998</c:v>
                </c:pt>
                <c:pt idx="987">
                  <c:v>-1.7025500000000005</c:v>
                </c:pt>
                <c:pt idx="988">
                  <c:v>-1.8746000000000003</c:v>
                </c:pt>
                <c:pt idx="989">
                  <c:v>-2.0811300000000004</c:v>
                </c:pt>
                <c:pt idx="990">
                  <c:v>-2.2690399999999995</c:v>
                </c:pt>
                <c:pt idx="991">
                  <c:v>-2.4595399999999996</c:v>
                </c:pt>
                <c:pt idx="992">
                  <c:v>-2.6791100000000001</c:v>
                </c:pt>
                <c:pt idx="993">
                  <c:v>-2.98725</c:v>
                </c:pt>
                <c:pt idx="994">
                  <c:v>-3.36334</c:v>
                </c:pt>
                <c:pt idx="995">
                  <c:v>-3.7254300000000002</c:v>
                </c:pt>
                <c:pt idx="996">
                  <c:v>-3.9919800000000003</c:v>
                </c:pt>
                <c:pt idx="997">
                  <c:v>-4.1498200000000001</c:v>
                </c:pt>
                <c:pt idx="998">
                  <c:v>-4.23353</c:v>
                </c:pt>
                <c:pt idx="999">
                  <c:v>-4.2572500000000009</c:v>
                </c:pt>
                <c:pt idx="1000">
                  <c:v>-4.2444800000000003</c:v>
                </c:pt>
                <c:pt idx="1001">
                  <c:v>-4.1886999999999999</c:v>
                </c:pt>
                <c:pt idx="1002">
                  <c:v>-4.0955200000000005</c:v>
                </c:pt>
                <c:pt idx="1003">
                  <c:v>-4.0297900000000002</c:v>
                </c:pt>
                <c:pt idx="1004">
                  <c:v>-4.0314500000000004</c:v>
                </c:pt>
                <c:pt idx="1005">
                  <c:v>-4.1150399999999996</c:v>
                </c:pt>
                <c:pt idx="1006">
                  <c:v>-4.2089600000000003</c:v>
                </c:pt>
                <c:pt idx="1007">
                  <c:v>-4.2356600000000002</c:v>
                </c:pt>
                <c:pt idx="1008">
                  <c:v>-4.2385300000000008</c:v>
                </c:pt>
                <c:pt idx="1009">
                  <c:v>-4.24871</c:v>
                </c:pt>
                <c:pt idx="1010">
                  <c:v>-4.1936900000000001</c:v>
                </c:pt>
                <c:pt idx="1011">
                  <c:v>-4.0550300000000004</c:v>
                </c:pt>
                <c:pt idx="1012">
                  <c:v>-3.8546</c:v>
                </c:pt>
                <c:pt idx="1013">
                  <c:v>-3.6435000000000004</c:v>
                </c:pt>
                <c:pt idx="1014">
                  <c:v>-3.4416299999999991</c:v>
                </c:pt>
                <c:pt idx="1015">
                  <c:v>-3.2496</c:v>
                </c:pt>
                <c:pt idx="1016">
                  <c:v>-3.1404900000000002</c:v>
                </c:pt>
                <c:pt idx="1017">
                  <c:v>-3.1628400000000001</c:v>
                </c:pt>
                <c:pt idx="1018">
                  <c:v>-3.2420599999999999</c:v>
                </c:pt>
                <c:pt idx="1019">
                  <c:v>-3.3296700000000001</c:v>
                </c:pt>
                <c:pt idx="1020">
                  <c:v>-3.4142999999999999</c:v>
                </c:pt>
                <c:pt idx="1021">
                  <c:v>-3.4576099999999999</c:v>
                </c:pt>
                <c:pt idx="1022">
                  <c:v>-3.5045299999999999</c:v>
                </c:pt>
                <c:pt idx="1023">
                  <c:v>-3.5535100000000002</c:v>
                </c:pt>
                <c:pt idx="1024">
                  <c:v>-3.5654200000000005</c:v>
                </c:pt>
                <c:pt idx="1025">
                  <c:v>-3.5344900000000004</c:v>
                </c:pt>
                <c:pt idx="1026">
                  <c:v>-3.4385300000000001</c:v>
                </c:pt>
                <c:pt idx="1027">
                  <c:v>-3.2622999999999998</c:v>
                </c:pt>
                <c:pt idx="1028">
                  <c:v>-3.0465800000000001</c:v>
                </c:pt>
                <c:pt idx="1029">
                  <c:v>-2.8037599999999996</c:v>
                </c:pt>
                <c:pt idx="1030">
                  <c:v>-2.5626400000000005</c:v>
                </c:pt>
                <c:pt idx="1031">
                  <c:v>-2.3632</c:v>
                </c:pt>
                <c:pt idx="1032">
                  <c:v>-2.2578800000000001</c:v>
                </c:pt>
                <c:pt idx="1033">
                  <c:v>-2.2566299999999999</c:v>
                </c:pt>
                <c:pt idx="1034">
                  <c:v>-2.3198400000000001</c:v>
                </c:pt>
                <c:pt idx="1035">
                  <c:v>-2.4253500000000003</c:v>
                </c:pt>
                <c:pt idx="1036">
                  <c:v>-2.5535899999999998</c:v>
                </c:pt>
                <c:pt idx="1037">
                  <c:v>-2.7203299999999997</c:v>
                </c:pt>
                <c:pt idx="1038">
                  <c:v>-2.9821499999999999</c:v>
                </c:pt>
                <c:pt idx="1039">
                  <c:v>-3.3276699999999999</c:v>
                </c:pt>
                <c:pt idx="1040">
                  <c:v>-3.6753399999999998</c:v>
                </c:pt>
                <c:pt idx="1041">
                  <c:v>-3.9466399999999999</c:v>
                </c:pt>
                <c:pt idx="1042">
                  <c:v>-4.1137899999999998</c:v>
                </c:pt>
                <c:pt idx="1043">
                  <c:v>-4.2070500000000006</c:v>
                </c:pt>
                <c:pt idx="1044">
                  <c:v>-4.2961</c:v>
                </c:pt>
                <c:pt idx="1045">
                  <c:v>-4.4024299999999998</c:v>
                </c:pt>
                <c:pt idx="1046">
                  <c:v>-4.5611300000000004</c:v>
                </c:pt>
                <c:pt idx="1047">
                  <c:v>-4.7841499999999995</c:v>
                </c:pt>
                <c:pt idx="1048">
                  <c:v>-5.0493100000000002</c:v>
                </c:pt>
                <c:pt idx="1049">
                  <c:v>-5.3234900000000014</c:v>
                </c:pt>
                <c:pt idx="1050">
                  <c:v>-5.5336400000000001</c:v>
                </c:pt>
                <c:pt idx="1051">
                  <c:v>-5.6894300000000007</c:v>
                </c:pt>
                <c:pt idx="1052">
                  <c:v>-5.8093099999999991</c:v>
                </c:pt>
                <c:pt idx="1053">
                  <c:v>-5.8588299999999993</c:v>
                </c:pt>
                <c:pt idx="1054">
                  <c:v>-5.8151599999999997</c:v>
                </c:pt>
                <c:pt idx="1055">
                  <c:v>-5.6807600000000003</c:v>
                </c:pt>
                <c:pt idx="1056">
                  <c:v>-5.4725400000000004</c:v>
                </c:pt>
                <c:pt idx="1057">
                  <c:v>-5.2465799999999998</c:v>
                </c:pt>
                <c:pt idx="1058">
                  <c:v>-5.0917000000000003</c:v>
                </c:pt>
                <c:pt idx="1059">
                  <c:v>-5.0488200000000001</c:v>
                </c:pt>
                <c:pt idx="1060">
                  <c:v>-5.08697</c:v>
                </c:pt>
                <c:pt idx="1061">
                  <c:v>-5.1427099999999992</c:v>
                </c:pt>
                <c:pt idx="1062">
                  <c:v>-5.1420200000000005</c:v>
                </c:pt>
                <c:pt idx="1063">
                  <c:v>-5.0981700000000005</c:v>
                </c:pt>
                <c:pt idx="1064">
                  <c:v>-5.0089699999999997</c:v>
                </c:pt>
                <c:pt idx="1065">
                  <c:v>-4.9056300000000004</c:v>
                </c:pt>
                <c:pt idx="1066">
                  <c:v>-4.7678799999999999</c:v>
                </c:pt>
                <c:pt idx="1067">
                  <c:v>-4.5847800000000003</c:v>
                </c:pt>
                <c:pt idx="1068">
                  <c:v>-4.4439600000000006</c:v>
                </c:pt>
                <c:pt idx="1069">
                  <c:v>-4.4152900000000006</c:v>
                </c:pt>
                <c:pt idx="1070">
                  <c:v>-4.4035999999999991</c:v>
                </c:pt>
                <c:pt idx="1071">
                  <c:v>-4.3099000000000007</c:v>
                </c:pt>
                <c:pt idx="1072">
                  <c:v>-4.1371500000000001</c:v>
                </c:pt>
                <c:pt idx="1073">
                  <c:v>-3.9096400000000004</c:v>
                </c:pt>
                <c:pt idx="1074">
                  <c:v>-3.7136000000000005</c:v>
                </c:pt>
                <c:pt idx="1075">
                  <c:v>-3.5811599999999997</c:v>
                </c:pt>
                <c:pt idx="1076">
                  <c:v>-3.50726</c:v>
                </c:pt>
                <c:pt idx="1077">
                  <c:v>-3.4808300000000001</c:v>
                </c:pt>
                <c:pt idx="1078">
                  <c:v>-3.4961999999999995</c:v>
                </c:pt>
                <c:pt idx="1079">
                  <c:v>-3.5321500000000001</c:v>
                </c:pt>
                <c:pt idx="1080">
                  <c:v>-3.5376500000000002</c:v>
                </c:pt>
                <c:pt idx="1081">
                  <c:v>-3.5633199999999996</c:v>
                </c:pt>
                <c:pt idx="1082">
                  <c:v>-3.6465400000000003</c:v>
                </c:pt>
                <c:pt idx="1083">
                  <c:v>-3.74641</c:v>
                </c:pt>
                <c:pt idx="1084">
                  <c:v>-3.8388100000000001</c:v>
                </c:pt>
                <c:pt idx="1085">
                  <c:v>-3.9417200000000001</c:v>
                </c:pt>
                <c:pt idx="1086">
                  <c:v>-4.0941700000000001</c:v>
                </c:pt>
                <c:pt idx="1087">
                  <c:v>-4.3235600000000005</c:v>
                </c:pt>
                <c:pt idx="1088">
                  <c:v>-4.5740299999999996</c:v>
                </c:pt>
                <c:pt idx="1089">
                  <c:v>-4.7613200000000004</c:v>
                </c:pt>
                <c:pt idx="1090">
                  <c:v>-4.8767300000000002</c:v>
                </c:pt>
                <c:pt idx="1091">
                  <c:v>-4.95397</c:v>
                </c:pt>
                <c:pt idx="1092">
                  <c:v>-5.0413600000000001</c:v>
                </c:pt>
                <c:pt idx="1093">
                  <c:v>-5.1558700000000002</c:v>
                </c:pt>
                <c:pt idx="1094">
                  <c:v>-5.2257199999999999</c:v>
                </c:pt>
                <c:pt idx="1095">
                  <c:v>-5.2041100000000009</c:v>
                </c:pt>
                <c:pt idx="1096">
                  <c:v>-5.08291</c:v>
                </c:pt>
                <c:pt idx="1097">
                  <c:v>-4.9284300000000005</c:v>
                </c:pt>
                <c:pt idx="1098">
                  <c:v>-4.8225299999999987</c:v>
                </c:pt>
                <c:pt idx="1099">
                  <c:v>-4.8029300000000008</c:v>
                </c:pt>
                <c:pt idx="1100">
                  <c:v>-4.8000499999999997</c:v>
                </c:pt>
                <c:pt idx="1101">
                  <c:v>-4.7576000000000001</c:v>
                </c:pt>
                <c:pt idx="1102">
                  <c:v>-4.7101899999999999</c:v>
                </c:pt>
                <c:pt idx="1103">
                  <c:v>-4.6663300000000003</c:v>
                </c:pt>
                <c:pt idx="1104">
                  <c:v>-4.6403800000000004</c:v>
                </c:pt>
                <c:pt idx="1105">
                  <c:v>-4.6329399999999996</c:v>
                </c:pt>
                <c:pt idx="1106">
                  <c:v>-4.5802000000000005</c:v>
                </c:pt>
                <c:pt idx="1107">
                  <c:v>-4.4926700000000004</c:v>
                </c:pt>
                <c:pt idx="1108">
                  <c:v>-4.4394</c:v>
                </c:pt>
                <c:pt idx="1109">
                  <c:v>-4.4219600000000003</c:v>
                </c:pt>
                <c:pt idx="1110">
                  <c:v>-4.3528599999999997</c:v>
                </c:pt>
                <c:pt idx="1111">
                  <c:v>-4.1714600000000006</c:v>
                </c:pt>
                <c:pt idx="1112">
                  <c:v>-3.9342899999999998</c:v>
                </c:pt>
                <c:pt idx="1113">
                  <c:v>-3.7292999999999994</c:v>
                </c:pt>
                <c:pt idx="1114">
                  <c:v>-3.5880399999999995</c:v>
                </c:pt>
                <c:pt idx="1115">
                  <c:v>-3.4749399999999993</c:v>
                </c:pt>
                <c:pt idx="1116">
                  <c:v>-3.3695300000000001</c:v>
                </c:pt>
                <c:pt idx="1117">
                  <c:v>-3.3006799999999998</c:v>
                </c:pt>
                <c:pt idx="1118">
                  <c:v>-3.2737700000000003</c:v>
                </c:pt>
                <c:pt idx="1119">
                  <c:v>-3.2530900000000003</c:v>
                </c:pt>
                <c:pt idx="1120">
                  <c:v>-3.2587099999999998</c:v>
                </c:pt>
                <c:pt idx="1121">
                  <c:v>-3.3324500000000001</c:v>
                </c:pt>
                <c:pt idx="1122">
                  <c:v>-3.43973</c:v>
                </c:pt>
                <c:pt idx="1123">
                  <c:v>-3.5165500000000001</c:v>
                </c:pt>
                <c:pt idx="1124">
                  <c:v>-3.52956</c:v>
                </c:pt>
                <c:pt idx="1125">
                  <c:v>-3.5319000000000003</c:v>
                </c:pt>
                <c:pt idx="1126">
                  <c:v>-3.6220500000000002</c:v>
                </c:pt>
                <c:pt idx="1127">
                  <c:v>-3.8133300000000006</c:v>
                </c:pt>
                <c:pt idx="1128">
                  <c:v>-4.0486199999999997</c:v>
                </c:pt>
                <c:pt idx="1129">
                  <c:v>-4.2695400000000001</c:v>
                </c:pt>
                <c:pt idx="1130">
                  <c:v>-4.4387699999999999</c:v>
                </c:pt>
                <c:pt idx="1131">
                  <c:v>-4.541269999999999</c:v>
                </c:pt>
                <c:pt idx="1132">
                  <c:v>-4.5677300000000001</c:v>
                </c:pt>
                <c:pt idx="1133">
                  <c:v>-4.5276100000000001</c:v>
                </c:pt>
                <c:pt idx="1134">
                  <c:v>-4.4513199999999999</c:v>
                </c:pt>
                <c:pt idx="1135">
                  <c:v>-4.4151000000000007</c:v>
                </c:pt>
                <c:pt idx="1136">
                  <c:v>-4.4366399999999997</c:v>
                </c:pt>
                <c:pt idx="1137">
                  <c:v>-4.4438800000000001</c:v>
                </c:pt>
                <c:pt idx="1138">
                  <c:v>-4.3731400000000011</c:v>
                </c:pt>
                <c:pt idx="1139">
                  <c:v>-4.2490199999999998</c:v>
                </c:pt>
                <c:pt idx="1140">
                  <c:v>-4.1127699999999994</c:v>
                </c:pt>
                <c:pt idx="1141">
                  <c:v>-3.9923800000000007</c:v>
                </c:pt>
                <c:pt idx="1142">
                  <c:v>-3.8611099999999992</c:v>
                </c:pt>
                <c:pt idx="1143">
                  <c:v>-3.72553</c:v>
                </c:pt>
                <c:pt idx="1144">
                  <c:v>-3.6020300000000001</c:v>
                </c:pt>
                <c:pt idx="1145">
                  <c:v>-3.4897900000000002</c:v>
                </c:pt>
                <c:pt idx="1146">
                  <c:v>-3.3908300000000002</c:v>
                </c:pt>
                <c:pt idx="1147">
                  <c:v>-3.3072400000000002</c:v>
                </c:pt>
                <c:pt idx="1148">
                  <c:v>-3.22506</c:v>
                </c:pt>
                <c:pt idx="1149">
                  <c:v>-3.1542699999999995</c:v>
                </c:pt>
                <c:pt idx="1150">
                  <c:v>-3.09179</c:v>
                </c:pt>
                <c:pt idx="1151">
                  <c:v>-3.0413599999999996</c:v>
                </c:pt>
                <c:pt idx="1152">
                  <c:v>-3.0186599999999997</c:v>
                </c:pt>
                <c:pt idx="1153">
                  <c:v>-3.0162500000000003</c:v>
                </c:pt>
                <c:pt idx="1154">
                  <c:v>-3.1000899999999998</c:v>
                </c:pt>
                <c:pt idx="1155">
                  <c:v>-3.3169199999999996</c:v>
                </c:pt>
                <c:pt idx="1156">
                  <c:v>-3.6063999999999998</c:v>
                </c:pt>
                <c:pt idx="1157">
                  <c:v>-3.8990200000000002</c:v>
                </c:pt>
                <c:pt idx="1158">
                  <c:v>-4.1188999999999991</c:v>
                </c:pt>
                <c:pt idx="1159">
                  <c:v>-4.2515699999999992</c:v>
                </c:pt>
                <c:pt idx="1160">
                  <c:v>-4.3222800000000001</c:v>
                </c:pt>
                <c:pt idx="1161">
                  <c:v>-4.3307400000000005</c:v>
                </c:pt>
                <c:pt idx="1162">
                  <c:v>-4.2876199999999995</c:v>
                </c:pt>
                <c:pt idx="1163">
                  <c:v>-4.1880199999999999</c:v>
                </c:pt>
                <c:pt idx="1164">
                  <c:v>-4.0828500000000005</c:v>
                </c:pt>
                <c:pt idx="1165">
                  <c:v>-3.9932799999999999</c:v>
                </c:pt>
                <c:pt idx="1166">
                  <c:v>-3.9138800000000002</c:v>
                </c:pt>
                <c:pt idx="1167">
                  <c:v>-3.8168100000000003</c:v>
                </c:pt>
                <c:pt idx="1168">
                  <c:v>-3.7003800000000004</c:v>
                </c:pt>
                <c:pt idx="1169">
                  <c:v>-3.6092399999999998</c:v>
                </c:pt>
                <c:pt idx="1170">
                  <c:v>-3.5725799999999999</c:v>
                </c:pt>
                <c:pt idx="1171">
                  <c:v>-3.5091600000000001</c:v>
                </c:pt>
                <c:pt idx="1172">
                  <c:v>-3.4078299999999997</c:v>
                </c:pt>
                <c:pt idx="1173">
                  <c:v>-3.3676200000000009</c:v>
                </c:pt>
                <c:pt idx="1174">
                  <c:v>-3.3959800000000002</c:v>
                </c:pt>
                <c:pt idx="1175">
                  <c:v>-3.44103</c:v>
                </c:pt>
                <c:pt idx="1176">
                  <c:v>-3.4523899999999998</c:v>
                </c:pt>
                <c:pt idx="1177">
                  <c:v>-3.4851000000000001</c:v>
                </c:pt>
                <c:pt idx="1178">
                  <c:v>-3.6275300000000001</c:v>
                </c:pt>
                <c:pt idx="1179">
                  <c:v>-3.8893900000000001</c:v>
                </c:pt>
                <c:pt idx="1180">
                  <c:v>-4.1712999999999996</c:v>
                </c:pt>
                <c:pt idx="1181">
                  <c:v>-4.3897899999999996</c:v>
                </c:pt>
                <c:pt idx="1182">
                  <c:v>-4.5548799999999998</c:v>
                </c:pt>
                <c:pt idx="1183">
                  <c:v>-4.6736300000000002</c:v>
                </c:pt>
                <c:pt idx="1184">
                  <c:v>-4.7075499999999995</c:v>
                </c:pt>
                <c:pt idx="1185">
                  <c:v>-4.6660999999999992</c:v>
                </c:pt>
                <c:pt idx="1186">
                  <c:v>-4.5768399999999998</c:v>
                </c:pt>
                <c:pt idx="1187">
                  <c:v>-4.4150700000000001</c:v>
                </c:pt>
                <c:pt idx="1188">
                  <c:v>-4.2057599999999997</c:v>
                </c:pt>
                <c:pt idx="1189">
                  <c:v>-3.9635500000000001</c:v>
                </c:pt>
                <c:pt idx="1190">
                  <c:v>-3.7426699999999995</c:v>
                </c:pt>
                <c:pt idx="1191">
                  <c:v>-3.6114600000000001</c:v>
                </c:pt>
                <c:pt idx="1192">
                  <c:v>-3.57219</c:v>
                </c:pt>
                <c:pt idx="1193">
                  <c:v>-3.5902199999999995</c:v>
                </c:pt>
                <c:pt idx="1194">
                  <c:v>-3.6272899999999999</c:v>
                </c:pt>
                <c:pt idx="1195">
                  <c:v>-3.6451700000000002</c:v>
                </c:pt>
                <c:pt idx="1196">
                  <c:v>-3.6528499999999995</c:v>
                </c:pt>
                <c:pt idx="1197">
                  <c:v>-3.6500399999999997</c:v>
                </c:pt>
                <c:pt idx="1198">
                  <c:v>-3.6210599999999999</c:v>
                </c:pt>
                <c:pt idx="1199">
                  <c:v>-3.5905200000000002</c:v>
                </c:pt>
                <c:pt idx="1200">
                  <c:v>-3.5572000000000004</c:v>
                </c:pt>
                <c:pt idx="1201">
                  <c:v>-3.4638</c:v>
                </c:pt>
                <c:pt idx="1202">
                  <c:v>-3.2795899999999998</c:v>
                </c:pt>
                <c:pt idx="1203">
                  <c:v>-3.07036</c:v>
                </c:pt>
                <c:pt idx="1204">
                  <c:v>-2.90415</c:v>
                </c:pt>
                <c:pt idx="1205">
                  <c:v>-2.78945</c:v>
                </c:pt>
                <c:pt idx="1206">
                  <c:v>-2.7589700000000001</c:v>
                </c:pt>
                <c:pt idx="1207">
                  <c:v>-2.8484100000000003</c:v>
                </c:pt>
                <c:pt idx="1208">
                  <c:v>-3.0290300000000001</c:v>
                </c:pt>
                <c:pt idx="1209">
                  <c:v>-3.2224000000000004</c:v>
                </c:pt>
                <c:pt idx="1210">
                  <c:v>-3.3989699999999998</c:v>
                </c:pt>
                <c:pt idx="1211">
                  <c:v>-3.5536900000000005</c:v>
                </c:pt>
                <c:pt idx="1212">
                  <c:v>-3.6857799999999998</c:v>
                </c:pt>
                <c:pt idx="1213">
                  <c:v>-3.8319199999999993</c:v>
                </c:pt>
                <c:pt idx="1214">
                  <c:v>-4.02081</c:v>
                </c:pt>
                <c:pt idx="1215">
                  <c:v>-4.2552800000000008</c:v>
                </c:pt>
                <c:pt idx="1216">
                  <c:v>-4.4642600000000003</c:v>
                </c:pt>
                <c:pt idx="1217">
                  <c:v>-4.5545400000000003</c:v>
                </c:pt>
                <c:pt idx="1218">
                  <c:v>-4.5476699999999992</c:v>
                </c:pt>
                <c:pt idx="1219">
                  <c:v>-4.5161300000000004</c:v>
                </c:pt>
                <c:pt idx="1220">
                  <c:v>-4.4914600000000009</c:v>
                </c:pt>
                <c:pt idx="1221">
                  <c:v>-4.4756699999999991</c:v>
                </c:pt>
                <c:pt idx="1222">
                  <c:v>-4.4848800000000004</c:v>
                </c:pt>
                <c:pt idx="1223">
                  <c:v>-4.5228200000000003</c:v>
                </c:pt>
                <c:pt idx="1224">
                  <c:v>-4.5703399999999998</c:v>
                </c:pt>
                <c:pt idx="1225">
                  <c:v>-4.5865099999999996</c:v>
                </c:pt>
                <c:pt idx="1226">
                  <c:v>-4.4959000000000007</c:v>
                </c:pt>
                <c:pt idx="1227">
                  <c:v>-4.3103800000000003</c:v>
                </c:pt>
                <c:pt idx="1228">
                  <c:v>-4.1039099999999999</c:v>
                </c:pt>
                <c:pt idx="1229">
                  <c:v>-3.9414400000000001</c:v>
                </c:pt>
                <c:pt idx="1230">
                  <c:v>-3.8216399999999999</c:v>
                </c:pt>
                <c:pt idx="1231">
                  <c:v>-3.7253400000000001</c:v>
                </c:pt>
                <c:pt idx="1232">
                  <c:v>-3.5935099999999998</c:v>
                </c:pt>
                <c:pt idx="1233">
                  <c:v>-3.37826</c:v>
                </c:pt>
                <c:pt idx="1234">
                  <c:v>-3.1442999999999999</c:v>
                </c:pt>
                <c:pt idx="1235">
                  <c:v>-2.9776899999999999</c:v>
                </c:pt>
                <c:pt idx="1236">
                  <c:v>-2.9598099999999996</c:v>
                </c:pt>
                <c:pt idx="1237">
                  <c:v>-3.0845700000000003</c:v>
                </c:pt>
                <c:pt idx="1238">
                  <c:v>-3.2454900000000002</c:v>
                </c:pt>
                <c:pt idx="1239">
                  <c:v>-3.3955999999999995</c:v>
                </c:pt>
                <c:pt idx="1240">
                  <c:v>-3.5597899999999996</c:v>
                </c:pt>
                <c:pt idx="1241">
                  <c:v>-3.6861199999999998</c:v>
                </c:pt>
                <c:pt idx="1242">
                  <c:v>-3.7245400000000002</c:v>
                </c:pt>
                <c:pt idx="1243">
                  <c:v>-3.6539699999999997</c:v>
                </c:pt>
                <c:pt idx="1244">
                  <c:v>-3.5146000000000002</c:v>
                </c:pt>
                <c:pt idx="1245">
                  <c:v>-3.3986600000000005</c:v>
                </c:pt>
                <c:pt idx="1246">
                  <c:v>-3.3468000000000004</c:v>
                </c:pt>
                <c:pt idx="1247">
                  <c:v>-3.3242099999999999</c:v>
                </c:pt>
                <c:pt idx="1248">
                  <c:v>-3.2847400000000002</c:v>
                </c:pt>
                <c:pt idx="1249">
                  <c:v>-3.2356899999999995</c:v>
                </c:pt>
                <c:pt idx="1250">
                  <c:v>-3.1730100000000001</c:v>
                </c:pt>
                <c:pt idx="1251">
                  <c:v>-3.05335</c:v>
                </c:pt>
                <c:pt idx="1252">
                  <c:v>-2.8640699999999999</c:v>
                </c:pt>
                <c:pt idx="1253">
                  <c:v>-2.6527099999999999</c:v>
                </c:pt>
                <c:pt idx="1254">
                  <c:v>-2.5688800000000001</c:v>
                </c:pt>
                <c:pt idx="1255">
                  <c:v>-2.6775900000000004</c:v>
                </c:pt>
                <c:pt idx="1256">
                  <c:v>-2.8890599999999997</c:v>
                </c:pt>
                <c:pt idx="1257">
                  <c:v>-3.1212600000000004</c:v>
                </c:pt>
                <c:pt idx="1258">
                  <c:v>-3.3529299999999997</c:v>
                </c:pt>
                <c:pt idx="1259">
                  <c:v>-3.5620400000000005</c:v>
                </c:pt>
                <c:pt idx="1260">
                  <c:v>-3.7488999999999999</c:v>
                </c:pt>
                <c:pt idx="1261">
                  <c:v>-3.8988200000000006</c:v>
                </c:pt>
                <c:pt idx="1262">
                  <c:v>-3.9770799999999999</c:v>
                </c:pt>
                <c:pt idx="1263">
                  <c:v>-3.9768699999999995</c:v>
                </c:pt>
                <c:pt idx="1264">
                  <c:v>-3.9618399999999996</c:v>
                </c:pt>
                <c:pt idx="1265">
                  <c:v>-3.96252</c:v>
                </c:pt>
                <c:pt idx="1266">
                  <c:v>-3.9666500000000005</c:v>
                </c:pt>
                <c:pt idx="1267">
                  <c:v>-3.9281899999999998</c:v>
                </c:pt>
                <c:pt idx="1268">
                  <c:v>-3.7953800000000002</c:v>
                </c:pt>
                <c:pt idx="1269">
                  <c:v>-3.5594499999999996</c:v>
                </c:pt>
                <c:pt idx="1270">
                  <c:v>-3.24546</c:v>
                </c:pt>
                <c:pt idx="1271">
                  <c:v>-2.9386999999999999</c:v>
                </c:pt>
                <c:pt idx="1272">
                  <c:v>-2.6758999999999999</c:v>
                </c:pt>
                <c:pt idx="1273">
                  <c:v>-2.4837700000000003</c:v>
                </c:pt>
                <c:pt idx="1274">
                  <c:v>-2.3832200000000001</c:v>
                </c:pt>
                <c:pt idx="1275">
                  <c:v>-2.3961099999999997</c:v>
                </c:pt>
                <c:pt idx="1276">
                  <c:v>-2.4836900000000002</c:v>
                </c:pt>
                <c:pt idx="1277">
                  <c:v>-2.5530400000000002</c:v>
                </c:pt>
                <c:pt idx="1278">
                  <c:v>-2.59795</c:v>
                </c:pt>
                <c:pt idx="1279">
                  <c:v>-2.6418200000000001</c:v>
                </c:pt>
                <c:pt idx="1280">
                  <c:v>-2.6981299999999999</c:v>
                </c:pt>
                <c:pt idx="1281">
                  <c:v>-2.77982</c:v>
                </c:pt>
                <c:pt idx="1282">
                  <c:v>-2.9037000000000002</c:v>
                </c:pt>
                <c:pt idx="1283">
                  <c:v>-3.0460099999999999</c:v>
                </c:pt>
                <c:pt idx="1284">
                  <c:v>-3.1276500000000005</c:v>
                </c:pt>
                <c:pt idx="1285">
                  <c:v>-3.1347200000000002</c:v>
                </c:pt>
                <c:pt idx="1286">
                  <c:v>-3.12744</c:v>
                </c:pt>
                <c:pt idx="1287">
                  <c:v>-3.12737</c:v>
                </c:pt>
                <c:pt idx="1288">
                  <c:v>-3.0909900000000001</c:v>
                </c:pt>
                <c:pt idx="1289">
                  <c:v>-2.9976799999999999</c:v>
                </c:pt>
                <c:pt idx="1290">
                  <c:v>-2.89629</c:v>
                </c:pt>
                <c:pt idx="1291">
                  <c:v>-2.8388099999999996</c:v>
                </c:pt>
                <c:pt idx="1292">
                  <c:v>-2.8146299999999997</c:v>
                </c:pt>
                <c:pt idx="1293">
                  <c:v>-2.7666200000000001</c:v>
                </c:pt>
                <c:pt idx="1294">
                  <c:v>-2.7059000000000006</c:v>
                </c:pt>
                <c:pt idx="1295">
                  <c:v>-2.7002699999999997</c:v>
                </c:pt>
                <c:pt idx="1296">
                  <c:v>-2.7279900000000001</c:v>
                </c:pt>
                <c:pt idx="1297">
                  <c:v>-2.7475800000000001</c:v>
                </c:pt>
                <c:pt idx="1298">
                  <c:v>-2.7603199999999997</c:v>
                </c:pt>
                <c:pt idx="1299">
                  <c:v>-2.7592499999999998</c:v>
                </c:pt>
                <c:pt idx="1300">
                  <c:v>-2.7490000000000001</c:v>
                </c:pt>
                <c:pt idx="1301">
                  <c:v>-2.7322099999999994</c:v>
                </c:pt>
                <c:pt idx="1302">
                  <c:v>-2.7075800000000001</c:v>
                </c:pt>
                <c:pt idx="1303">
                  <c:v>-2.6774999999999998</c:v>
                </c:pt>
                <c:pt idx="1304">
                  <c:v>-2.62216</c:v>
                </c:pt>
                <c:pt idx="1305">
                  <c:v>-2.4832000000000001</c:v>
                </c:pt>
                <c:pt idx="1306">
                  <c:v>-2.2587399999999995</c:v>
                </c:pt>
                <c:pt idx="1307">
                  <c:v>-2.0574300000000001</c:v>
                </c:pt>
                <c:pt idx="1308">
                  <c:v>-1.9979199999999999</c:v>
                </c:pt>
                <c:pt idx="1309">
                  <c:v>-2.1095199999999998</c:v>
                </c:pt>
                <c:pt idx="1310">
                  <c:v>-2.2754700000000008</c:v>
                </c:pt>
                <c:pt idx="1311">
                  <c:v>-2.3421599999999998</c:v>
                </c:pt>
                <c:pt idx="1312">
                  <c:v>-2.31088</c:v>
                </c:pt>
                <c:pt idx="1313">
                  <c:v>-2.2163999999999993</c:v>
                </c:pt>
                <c:pt idx="1314">
                  <c:v>-2.1062699999999999</c:v>
                </c:pt>
                <c:pt idx="1315">
                  <c:v>-2.0238100000000001</c:v>
                </c:pt>
                <c:pt idx="1316">
                  <c:v>-2.0101400000000003</c:v>
                </c:pt>
                <c:pt idx="1317">
                  <c:v>-2.09558</c:v>
                </c:pt>
                <c:pt idx="1318">
                  <c:v>-2.2665999999999999</c:v>
                </c:pt>
                <c:pt idx="1319">
                  <c:v>-2.4906800000000002</c:v>
                </c:pt>
                <c:pt idx="1320">
                  <c:v>-2.72906</c:v>
                </c:pt>
                <c:pt idx="1321">
                  <c:v>-2.9252400000000001</c:v>
                </c:pt>
                <c:pt idx="1322">
                  <c:v>-3.1136400000000002</c:v>
                </c:pt>
                <c:pt idx="1323">
                  <c:v>-3.31854</c:v>
                </c:pt>
                <c:pt idx="1324">
                  <c:v>-3.51085</c:v>
                </c:pt>
                <c:pt idx="1325">
                  <c:v>-3.6655600000000002</c:v>
                </c:pt>
                <c:pt idx="1326">
                  <c:v>-3.72729</c:v>
                </c:pt>
                <c:pt idx="1327">
                  <c:v>-3.6939900000000003</c:v>
                </c:pt>
                <c:pt idx="1328">
                  <c:v>-3.6106400000000001</c:v>
                </c:pt>
                <c:pt idx="1329">
                  <c:v>-3.5172099999999999</c:v>
                </c:pt>
                <c:pt idx="1330">
                  <c:v>-3.4641899999999999</c:v>
                </c:pt>
                <c:pt idx="1331">
                  <c:v>-3.5105499999999998</c:v>
                </c:pt>
                <c:pt idx="1332">
                  <c:v>-3.64052</c:v>
                </c:pt>
                <c:pt idx="1333">
                  <c:v>-3.7484600000000001</c:v>
                </c:pt>
                <c:pt idx="1334">
                  <c:v>-3.7564099999999998</c:v>
                </c:pt>
                <c:pt idx="1335">
                  <c:v>-3.6818800000000005</c:v>
                </c:pt>
                <c:pt idx="1336">
                  <c:v>-3.57551</c:v>
                </c:pt>
                <c:pt idx="1337">
                  <c:v>-3.4661599999999995</c:v>
                </c:pt>
                <c:pt idx="1338">
                  <c:v>-3.35873</c:v>
                </c:pt>
                <c:pt idx="1339">
                  <c:v>-3.2389600000000001</c:v>
                </c:pt>
                <c:pt idx="1340">
                  <c:v>-3.0770700000000004</c:v>
                </c:pt>
                <c:pt idx="1341">
                  <c:v>-2.8868</c:v>
                </c:pt>
                <c:pt idx="1342">
                  <c:v>-2.7230499999999997</c:v>
                </c:pt>
                <c:pt idx="1343">
                  <c:v>-2.5945899999999997</c:v>
                </c:pt>
                <c:pt idx="1344">
                  <c:v>-2.4980899999999999</c:v>
                </c:pt>
                <c:pt idx="1345">
                  <c:v>-2.45465</c:v>
                </c:pt>
                <c:pt idx="1346">
                  <c:v>-2.4423900000000001</c:v>
                </c:pt>
                <c:pt idx="1347">
                  <c:v>-2.4225699999999994</c:v>
                </c:pt>
                <c:pt idx="1348">
                  <c:v>-2.3637000000000001</c:v>
                </c:pt>
                <c:pt idx="1349">
                  <c:v>-2.2650499999999996</c:v>
                </c:pt>
                <c:pt idx="1350">
                  <c:v>-2.1777299999999995</c:v>
                </c:pt>
                <c:pt idx="1351">
                  <c:v>-2.1142600000000003</c:v>
                </c:pt>
                <c:pt idx="1352">
                  <c:v>-2.0730300000000002</c:v>
                </c:pt>
                <c:pt idx="1353">
                  <c:v>-2.0705900000000002</c:v>
                </c:pt>
                <c:pt idx="1354">
                  <c:v>-2.0903699999999996</c:v>
                </c:pt>
                <c:pt idx="1355">
                  <c:v>-2.1047800000000003</c:v>
                </c:pt>
                <c:pt idx="1356">
                  <c:v>-2.0946000000000002</c:v>
                </c:pt>
                <c:pt idx="1357">
                  <c:v>-2.0501300000000002</c:v>
                </c:pt>
                <c:pt idx="1358">
                  <c:v>-2.0229500000000002</c:v>
                </c:pt>
                <c:pt idx="1359">
                  <c:v>-2.0745399999999998</c:v>
                </c:pt>
                <c:pt idx="1360">
                  <c:v>-2.2174200000000002</c:v>
                </c:pt>
                <c:pt idx="1361">
                  <c:v>-2.4355700000000002</c:v>
                </c:pt>
                <c:pt idx="1362">
                  <c:v>-2.6602299999999999</c:v>
                </c:pt>
                <c:pt idx="1363">
                  <c:v>-2.8898000000000001</c:v>
                </c:pt>
                <c:pt idx="1364">
                  <c:v>-3.1223900000000002</c:v>
                </c:pt>
                <c:pt idx="1365">
                  <c:v>-3.3161800000000001</c:v>
                </c:pt>
                <c:pt idx="1366">
                  <c:v>-3.4430799999999997</c:v>
                </c:pt>
                <c:pt idx="1367">
                  <c:v>-3.4650500000000002</c:v>
                </c:pt>
                <c:pt idx="1368">
                  <c:v>-3.3748300000000002</c:v>
                </c:pt>
                <c:pt idx="1369">
                  <c:v>-3.2053099999999999</c:v>
                </c:pt>
                <c:pt idx="1370">
                  <c:v>-3.0102200000000003</c:v>
                </c:pt>
                <c:pt idx="1371">
                  <c:v>-2.8049799999999996</c:v>
                </c:pt>
                <c:pt idx="1372">
                  <c:v>-2.6293899999999999</c:v>
                </c:pt>
                <c:pt idx="1373">
                  <c:v>-2.53531</c:v>
                </c:pt>
                <c:pt idx="1374">
                  <c:v>-2.5223100000000001</c:v>
                </c:pt>
                <c:pt idx="1375">
                  <c:v>-2.56454</c:v>
                </c:pt>
                <c:pt idx="1376">
                  <c:v>-2.6310899999999999</c:v>
                </c:pt>
                <c:pt idx="1377">
                  <c:v>-2.7024399999999997</c:v>
                </c:pt>
                <c:pt idx="1378">
                  <c:v>-2.7509199999999998</c:v>
                </c:pt>
                <c:pt idx="1379">
                  <c:v>-2.72546</c:v>
                </c:pt>
                <c:pt idx="1380">
                  <c:v>-2.62507</c:v>
                </c:pt>
                <c:pt idx="1381">
                  <c:v>-2.5010699999999999</c:v>
                </c:pt>
                <c:pt idx="1382">
                  <c:v>-2.3937599999999994</c:v>
                </c:pt>
                <c:pt idx="1383">
                  <c:v>-2.3203699999999996</c:v>
                </c:pt>
                <c:pt idx="1384">
                  <c:v>-2.2940800000000001</c:v>
                </c:pt>
                <c:pt idx="1385">
                  <c:v>-2.33541</c:v>
                </c:pt>
                <c:pt idx="1386">
                  <c:v>-2.4088900000000004</c:v>
                </c:pt>
                <c:pt idx="1387">
                  <c:v>-2.4521400000000004</c:v>
                </c:pt>
                <c:pt idx="1388">
                  <c:v>-2.4670999999999994</c:v>
                </c:pt>
                <c:pt idx="1389">
                  <c:v>-2.4796900000000002</c:v>
                </c:pt>
                <c:pt idx="1390">
                  <c:v>-2.4886899999999996</c:v>
                </c:pt>
                <c:pt idx="1391">
                  <c:v>-2.4660099999999998</c:v>
                </c:pt>
                <c:pt idx="1392">
                  <c:v>-2.3980900000000003</c:v>
                </c:pt>
                <c:pt idx="1393">
                  <c:v>-2.2547699999999997</c:v>
                </c:pt>
                <c:pt idx="1394">
                  <c:v>-2.0337699999999996</c:v>
                </c:pt>
                <c:pt idx="1395">
                  <c:v>-1.77393</c:v>
                </c:pt>
                <c:pt idx="1396">
                  <c:v>-1.58351</c:v>
                </c:pt>
                <c:pt idx="1397">
                  <c:v>-1.52664</c:v>
                </c:pt>
                <c:pt idx="1398">
                  <c:v>-1.5478499999999999</c:v>
                </c:pt>
                <c:pt idx="1399">
                  <c:v>-1.5519700000000001</c:v>
                </c:pt>
                <c:pt idx="1400">
                  <c:v>-1.53241</c:v>
                </c:pt>
                <c:pt idx="1401">
                  <c:v>-1.5577999999999999</c:v>
                </c:pt>
                <c:pt idx="1402">
                  <c:v>-1.7014099999999999</c:v>
                </c:pt>
                <c:pt idx="1403">
                  <c:v>-2.0062600000000002</c:v>
                </c:pt>
                <c:pt idx="1404">
                  <c:v>-2.4275000000000002</c:v>
                </c:pt>
                <c:pt idx="1405">
                  <c:v>-2.8855899999999997</c:v>
                </c:pt>
                <c:pt idx="1406">
                  <c:v>-3.3035600000000001</c:v>
                </c:pt>
                <c:pt idx="1407">
                  <c:v>-3.5670799999999998</c:v>
                </c:pt>
                <c:pt idx="1408">
                  <c:v>-3.6293799999999998</c:v>
                </c:pt>
                <c:pt idx="1409">
                  <c:v>-3.5781199999999997</c:v>
                </c:pt>
                <c:pt idx="1410">
                  <c:v>-3.48665</c:v>
                </c:pt>
                <c:pt idx="1411">
                  <c:v>-3.4033799999999998</c:v>
                </c:pt>
                <c:pt idx="1412">
                  <c:v>-3.4054600000000002</c:v>
                </c:pt>
                <c:pt idx="1413">
                  <c:v>-3.5607999999999995</c:v>
                </c:pt>
                <c:pt idx="1414">
                  <c:v>-3.8587800000000003</c:v>
                </c:pt>
                <c:pt idx="1415">
                  <c:v>-4.18764</c:v>
                </c:pt>
                <c:pt idx="1416">
                  <c:v>-4.4283300000000008</c:v>
                </c:pt>
                <c:pt idx="1417">
                  <c:v>-4.5873499999999998</c:v>
                </c:pt>
                <c:pt idx="1418">
                  <c:v>-4.7138299999999997</c:v>
                </c:pt>
                <c:pt idx="1419">
                  <c:v>-4.8174500000000009</c:v>
                </c:pt>
                <c:pt idx="1420">
                  <c:v>-4.8242399999999996</c:v>
                </c:pt>
                <c:pt idx="1421">
                  <c:v>-4.7339399999999996</c:v>
                </c:pt>
                <c:pt idx="1422">
                  <c:v>-4.5728799999999996</c:v>
                </c:pt>
                <c:pt idx="1423">
                  <c:v>-4.4011100000000001</c:v>
                </c:pt>
                <c:pt idx="1424">
                  <c:v>-4.2753600000000009</c:v>
                </c:pt>
                <c:pt idx="1425">
                  <c:v>-4.1744699999999995</c:v>
                </c:pt>
                <c:pt idx="1426">
                  <c:v>-4.0572500000000007</c:v>
                </c:pt>
                <c:pt idx="1427">
                  <c:v>-3.9062099999999993</c:v>
                </c:pt>
                <c:pt idx="1428">
                  <c:v>-3.7221800000000003</c:v>
                </c:pt>
                <c:pt idx="1429">
                  <c:v>-3.5400300000000002</c:v>
                </c:pt>
                <c:pt idx="1430">
                  <c:v>-3.4111099999999999</c:v>
                </c:pt>
                <c:pt idx="1431">
                  <c:v>-3.3845199999999998</c:v>
                </c:pt>
                <c:pt idx="1432">
                  <c:v>-3.4735500000000004</c:v>
                </c:pt>
                <c:pt idx="1433">
                  <c:v>-3.6008400000000007</c:v>
                </c:pt>
                <c:pt idx="1434">
                  <c:v>-3.6487899999999995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EF3A-42B5-BB98-52F0889706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3286784"/>
        <c:axId val="203886976"/>
      </c:lineChart>
      <c:catAx>
        <c:axId val="20328678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200" b="1">
                    <a:solidFill>
                      <a:schemeClr val="tx2"/>
                    </a:solidFill>
                  </a:rPr>
                  <a:t>Latency (ms)</a:t>
                </a:r>
              </a:p>
            </c:rich>
          </c:tx>
          <c:layout>
            <c:manualLayout>
              <c:xMode val="edge"/>
              <c:yMode val="edge"/>
              <c:x val="0.90531806752202426"/>
              <c:y val="0.38101573439931286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cross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  <a:tailEnd type="triangle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noFill/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3886976"/>
        <c:crosses val="autoZero"/>
        <c:auto val="1"/>
        <c:lblAlgn val="ctr"/>
        <c:lblOffset val="100"/>
        <c:tickLblSkip val="100"/>
        <c:tickMarkSkip val="200"/>
        <c:noMultiLvlLbl val="0"/>
      </c:catAx>
      <c:valAx>
        <c:axId val="203886976"/>
        <c:scaling>
          <c:orientation val="minMax"/>
          <c:min val="-1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200" b="1">
                    <a:solidFill>
                      <a:schemeClr val="tx2"/>
                    </a:solidFill>
                  </a:rPr>
                  <a:t>Amplitude Fz (µV)</a:t>
                </a:r>
              </a:p>
            </c:rich>
          </c:tx>
          <c:layout>
            <c:manualLayout>
              <c:xMode val="edge"/>
              <c:yMode val="edge"/>
              <c:x val="7.9781193216232622E-4"/>
              <c:y val="0.3172929396428246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  <a:headEnd type="triangle"/>
            <a:tailEnd type="triangle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3286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fr-FR" b="1" dirty="0" err="1">
                <a:solidFill>
                  <a:sysClr val="windowText" lastClr="000000"/>
                </a:solidFill>
              </a:rPr>
              <a:t>Afternoon</a:t>
            </a:r>
            <a:r>
              <a:rPr lang="fr-FR" dirty="0">
                <a:solidFill>
                  <a:sysClr val="windowText" lastClr="000000"/>
                </a:solidFill>
              </a:rPr>
              <a:t> (</a:t>
            </a:r>
            <a:r>
              <a:rPr lang="fr-FR" dirty="0" err="1">
                <a:solidFill>
                  <a:sysClr val="windowText" lastClr="000000"/>
                </a:solidFill>
              </a:rPr>
              <a:t>fasting</a:t>
            </a:r>
            <a:r>
              <a:rPr lang="fr-FR" dirty="0">
                <a:solidFill>
                  <a:sysClr val="windowText" lastClr="000000"/>
                </a:solidFill>
              </a:rPr>
              <a:t> session)</a:t>
            </a:r>
          </a:p>
        </c:rich>
      </c:tx>
      <c:layout>
        <c:manualLayout>
          <c:xMode val="edge"/>
          <c:yMode val="edge"/>
          <c:x val="0.69490565397029258"/>
          <c:y val="0.12042325840175946"/>
        </c:manualLayout>
      </c:layout>
      <c:overlay val="0"/>
      <c:spPr>
        <a:noFill/>
        <a:ln>
          <a:solidFill>
            <a:schemeClr val="tx1"/>
          </a:solidFill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'Afternoon (fasting session)'!$A$1</c:f>
              <c:strCache>
                <c:ptCount val="1"/>
                <c:pt idx="0">
                  <c:v>Obese subjects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none"/>
          </c:marker>
          <c:val>
            <c:numRef>
              <c:f>'Afternoon (fasting session)'!$A$2:$A$1436</c:f>
              <c:numCache>
                <c:formatCode>General</c:formatCode>
                <c:ptCount val="1435"/>
                <c:pt idx="0">
                  <c:v>5.7318937499999993</c:v>
                </c:pt>
                <c:pt idx="1">
                  <c:v>5.6844687499999997</c:v>
                </c:pt>
                <c:pt idx="2">
                  <c:v>5.6049499999999997</c:v>
                </c:pt>
                <c:pt idx="3">
                  <c:v>5.6437749999999998</c:v>
                </c:pt>
                <c:pt idx="4">
                  <c:v>5.5725625000000001</c:v>
                </c:pt>
                <c:pt idx="5">
                  <c:v>5.3025125000000006</c:v>
                </c:pt>
                <c:pt idx="6">
                  <c:v>4.8161437500000002</c:v>
                </c:pt>
                <c:pt idx="7">
                  <c:v>4.2044375</c:v>
                </c:pt>
                <c:pt idx="8">
                  <c:v>3.5440375</c:v>
                </c:pt>
                <c:pt idx="9">
                  <c:v>2.8891937500000004</c:v>
                </c:pt>
                <c:pt idx="10">
                  <c:v>2.2685749999999993</c:v>
                </c:pt>
                <c:pt idx="11">
                  <c:v>1.7204062499999999</c:v>
                </c:pt>
                <c:pt idx="12">
                  <c:v>1.3315999999999999</c:v>
                </c:pt>
                <c:pt idx="13">
                  <c:v>1.1047187499999997</c:v>
                </c:pt>
                <c:pt idx="14">
                  <c:v>0.9676499999999999</c:v>
                </c:pt>
                <c:pt idx="15">
                  <c:v>0.88110624999999998</c:v>
                </c:pt>
                <c:pt idx="16">
                  <c:v>0.79339999999999988</c:v>
                </c:pt>
                <c:pt idx="17">
                  <c:v>0.64122500000000027</c:v>
                </c:pt>
                <c:pt idx="18">
                  <c:v>0.44135000000000019</c:v>
                </c:pt>
                <c:pt idx="19">
                  <c:v>0.2904250000000001</c:v>
                </c:pt>
                <c:pt idx="20">
                  <c:v>0.20350624999999989</c:v>
                </c:pt>
                <c:pt idx="21">
                  <c:v>0.1289499999999999</c:v>
                </c:pt>
                <c:pt idx="22">
                  <c:v>5.8575000000000044E-2</c:v>
                </c:pt>
                <c:pt idx="23">
                  <c:v>2.7518750000000036E-2</c:v>
                </c:pt>
                <c:pt idx="24">
                  <c:v>4.1050000000000031E-2</c:v>
                </c:pt>
                <c:pt idx="25">
                  <c:v>8.4662499999999974E-2</c:v>
                </c:pt>
                <c:pt idx="26">
                  <c:v>0.12958749999999997</c:v>
                </c:pt>
                <c:pt idx="27">
                  <c:v>0.1472</c:v>
                </c:pt>
                <c:pt idx="28">
                  <c:v>7.024375000000016E-2</c:v>
                </c:pt>
                <c:pt idx="29">
                  <c:v>-4.3831249999999988E-2</c:v>
                </c:pt>
                <c:pt idx="30">
                  <c:v>-4.7912500000000025E-2</c:v>
                </c:pt>
                <c:pt idx="31">
                  <c:v>1.0556249999999989E-2</c:v>
                </c:pt>
                <c:pt idx="32">
                  <c:v>-1.0399999999999965E-2</c:v>
                </c:pt>
                <c:pt idx="33">
                  <c:v>-7.0087500000000247E-2</c:v>
                </c:pt>
                <c:pt idx="34">
                  <c:v>-8.6068750000000027E-2</c:v>
                </c:pt>
                <c:pt idx="35">
                  <c:v>-1.0287499999999949E-2</c:v>
                </c:pt>
                <c:pt idx="36">
                  <c:v>0.18082499999999999</c:v>
                </c:pt>
                <c:pt idx="37">
                  <c:v>0.4150625</c:v>
                </c:pt>
                <c:pt idx="38">
                  <c:v>0.60545625000000003</c:v>
                </c:pt>
                <c:pt idx="39">
                  <c:v>0.68082500000000012</c:v>
                </c:pt>
                <c:pt idx="40">
                  <c:v>0.57683124999999991</c:v>
                </c:pt>
                <c:pt idx="41">
                  <c:v>0.35515625000000001</c:v>
                </c:pt>
                <c:pt idx="42">
                  <c:v>9.4812500000000008E-2</c:v>
                </c:pt>
                <c:pt idx="43">
                  <c:v>-0.12361874999999992</c:v>
                </c:pt>
                <c:pt idx="44">
                  <c:v>-0.28536874999999995</c:v>
                </c:pt>
                <c:pt idx="45">
                  <c:v>-0.41528124999999999</c:v>
                </c:pt>
                <c:pt idx="46">
                  <c:v>-0.50540625000000006</c:v>
                </c:pt>
                <c:pt idx="47">
                  <c:v>-0.46606874999999992</c:v>
                </c:pt>
                <c:pt idx="48">
                  <c:v>-0.35060000000000008</c:v>
                </c:pt>
                <c:pt idx="49">
                  <c:v>-0.26582499999999987</c:v>
                </c:pt>
                <c:pt idx="50">
                  <c:v>-0.22518125</c:v>
                </c:pt>
                <c:pt idx="51">
                  <c:v>-0.16093125000000019</c:v>
                </c:pt>
                <c:pt idx="52">
                  <c:v>-7.7487500000000112E-2</c:v>
                </c:pt>
                <c:pt idx="53">
                  <c:v>1.1687500000000003E-2</c:v>
                </c:pt>
                <c:pt idx="54">
                  <c:v>9.178750000000005E-2</c:v>
                </c:pt>
                <c:pt idx="55">
                  <c:v>0.10490625000000008</c:v>
                </c:pt>
                <c:pt idx="56">
                  <c:v>2.7924999999999971E-2</c:v>
                </c:pt>
                <c:pt idx="57">
                  <c:v>-0.10085625000000004</c:v>
                </c:pt>
                <c:pt idx="58">
                  <c:v>-0.24801249999999997</c:v>
                </c:pt>
                <c:pt idx="59">
                  <c:v>-0.48221249999999993</c:v>
                </c:pt>
                <c:pt idx="60">
                  <c:v>-0.82039374999999992</c:v>
                </c:pt>
                <c:pt idx="61">
                  <c:v>-1.2397125</c:v>
                </c:pt>
                <c:pt idx="62">
                  <c:v>-1.6111249999999999</c:v>
                </c:pt>
                <c:pt idx="63">
                  <c:v>-1.8355250000000001</c:v>
                </c:pt>
                <c:pt idx="64">
                  <c:v>-1.950075</c:v>
                </c:pt>
                <c:pt idx="65">
                  <c:v>-1.9504000000000001</c:v>
                </c:pt>
                <c:pt idx="66">
                  <c:v>-1.9025500000000004</c:v>
                </c:pt>
                <c:pt idx="67">
                  <c:v>-1.8576437499999998</c:v>
                </c:pt>
                <c:pt idx="68">
                  <c:v>-1.7987562499999998</c:v>
                </c:pt>
                <c:pt idx="69">
                  <c:v>-1.7297750000000001</c:v>
                </c:pt>
                <c:pt idx="70">
                  <c:v>-1.652625</c:v>
                </c:pt>
                <c:pt idx="71">
                  <c:v>-1.5966500000000001</c:v>
                </c:pt>
                <c:pt idx="72">
                  <c:v>-1.5260499999999999</c:v>
                </c:pt>
                <c:pt idx="73">
                  <c:v>-1.3528937499999998</c:v>
                </c:pt>
                <c:pt idx="74">
                  <c:v>-1.05830625</c:v>
                </c:pt>
                <c:pt idx="75">
                  <c:v>-0.63580000000000003</c:v>
                </c:pt>
                <c:pt idx="76">
                  <c:v>-0.19506250000000003</c:v>
                </c:pt>
                <c:pt idx="77">
                  <c:v>0.17207500000000009</c:v>
                </c:pt>
                <c:pt idx="78">
                  <c:v>0.39284374999999994</c:v>
                </c:pt>
                <c:pt idx="79">
                  <c:v>0.49109375000000011</c:v>
                </c:pt>
                <c:pt idx="80">
                  <c:v>0.47453750000000006</c:v>
                </c:pt>
                <c:pt idx="81">
                  <c:v>0.39708125000000016</c:v>
                </c:pt>
                <c:pt idx="82">
                  <c:v>0.29881249999999993</c:v>
                </c:pt>
                <c:pt idx="83">
                  <c:v>0.20866249999999981</c:v>
                </c:pt>
                <c:pt idx="84">
                  <c:v>0.17455000000000018</c:v>
                </c:pt>
                <c:pt idx="85">
                  <c:v>0.19631874999999979</c:v>
                </c:pt>
                <c:pt idx="86">
                  <c:v>0.30099999999999993</c:v>
                </c:pt>
                <c:pt idx="87">
                  <c:v>0.46671250000000042</c:v>
                </c:pt>
                <c:pt idx="88">
                  <c:v>0.71894999999999998</c:v>
                </c:pt>
                <c:pt idx="89">
                  <c:v>1.0780062499999996</c:v>
                </c:pt>
                <c:pt idx="90">
                  <c:v>1.415975</c:v>
                </c:pt>
                <c:pt idx="91">
                  <c:v>1.5937812499999999</c:v>
                </c:pt>
                <c:pt idx="92">
                  <c:v>1.6317812500000002</c:v>
                </c:pt>
                <c:pt idx="93">
                  <c:v>1.6313500000000001</c:v>
                </c:pt>
                <c:pt idx="94">
                  <c:v>1.6040062500000001</c:v>
                </c:pt>
                <c:pt idx="95">
                  <c:v>1.5616562500000004</c:v>
                </c:pt>
                <c:pt idx="96">
                  <c:v>1.4433</c:v>
                </c:pt>
                <c:pt idx="97">
                  <c:v>1.2967687500000002</c:v>
                </c:pt>
                <c:pt idx="98">
                  <c:v>1.2353187499999998</c:v>
                </c:pt>
                <c:pt idx="99">
                  <c:v>1.2770312500000001</c:v>
                </c:pt>
                <c:pt idx="100">
                  <c:v>1.3906687500000001</c:v>
                </c:pt>
                <c:pt idx="101">
                  <c:v>1.4845562499999998</c:v>
                </c:pt>
                <c:pt idx="102">
                  <c:v>1.4576999999999998</c:v>
                </c:pt>
                <c:pt idx="103">
                  <c:v>1.3436625</c:v>
                </c:pt>
                <c:pt idx="104">
                  <c:v>1.2437562500000001</c:v>
                </c:pt>
                <c:pt idx="105">
                  <c:v>1.1837312499999997</c:v>
                </c:pt>
                <c:pt idx="106">
                  <c:v>1.1245500000000004</c:v>
                </c:pt>
                <c:pt idx="107">
                  <c:v>1.0428937500000002</c:v>
                </c:pt>
                <c:pt idx="108">
                  <c:v>1.0014937500000001</c:v>
                </c:pt>
                <c:pt idx="109">
                  <c:v>1.0167625</c:v>
                </c:pt>
                <c:pt idx="110">
                  <c:v>1.0705687500000001</c:v>
                </c:pt>
                <c:pt idx="111">
                  <c:v>1.11901875</c:v>
                </c:pt>
                <c:pt idx="112">
                  <c:v>1.2072999999999996</c:v>
                </c:pt>
                <c:pt idx="113">
                  <c:v>1.3908125000000002</c:v>
                </c:pt>
                <c:pt idx="114">
                  <c:v>1.6633562499999999</c:v>
                </c:pt>
                <c:pt idx="115">
                  <c:v>1.8783124999999998</c:v>
                </c:pt>
                <c:pt idx="116">
                  <c:v>1.8981374999999998</c:v>
                </c:pt>
                <c:pt idx="117">
                  <c:v>1.80546875</c:v>
                </c:pt>
                <c:pt idx="118">
                  <c:v>1.7656687500000001</c:v>
                </c:pt>
                <c:pt idx="119">
                  <c:v>1.8770437499999999</c:v>
                </c:pt>
                <c:pt idx="120">
                  <c:v>2.07518125</c:v>
                </c:pt>
                <c:pt idx="121">
                  <c:v>2.2596562499999999</c:v>
                </c:pt>
                <c:pt idx="122">
                  <c:v>2.3969312500000002</c:v>
                </c:pt>
                <c:pt idx="123">
                  <c:v>2.4971812500000001</c:v>
                </c:pt>
                <c:pt idx="124">
                  <c:v>2.5075750000000006</c:v>
                </c:pt>
                <c:pt idx="125">
                  <c:v>2.3613437499999996</c:v>
                </c:pt>
                <c:pt idx="126">
                  <c:v>2.0702375000000002</c:v>
                </c:pt>
                <c:pt idx="127">
                  <c:v>1.7698875000000001</c:v>
                </c:pt>
                <c:pt idx="128">
                  <c:v>1.60050625</c:v>
                </c:pt>
                <c:pt idx="129">
                  <c:v>1.5570937499999999</c:v>
                </c:pt>
                <c:pt idx="130">
                  <c:v>1.6299750000000002</c:v>
                </c:pt>
                <c:pt idx="131">
                  <c:v>1.7734937500000001</c:v>
                </c:pt>
                <c:pt idx="132">
                  <c:v>1.8448062499999995</c:v>
                </c:pt>
                <c:pt idx="133">
                  <c:v>1.7875374999999998</c:v>
                </c:pt>
                <c:pt idx="134">
                  <c:v>1.679775</c:v>
                </c:pt>
                <c:pt idx="135">
                  <c:v>1.6324562499999999</c:v>
                </c:pt>
                <c:pt idx="136">
                  <c:v>1.6275000000000002</c:v>
                </c:pt>
                <c:pt idx="137">
                  <c:v>1.6032937500000002</c:v>
                </c:pt>
                <c:pt idx="138">
                  <c:v>1.5489625000000002</c:v>
                </c:pt>
                <c:pt idx="139">
                  <c:v>1.5382812499999998</c:v>
                </c:pt>
                <c:pt idx="140">
                  <c:v>1.560225</c:v>
                </c:pt>
                <c:pt idx="141">
                  <c:v>1.5909312500000001</c:v>
                </c:pt>
                <c:pt idx="142">
                  <c:v>1.6507750000000003</c:v>
                </c:pt>
                <c:pt idx="143">
                  <c:v>1.6926812499999999</c:v>
                </c:pt>
                <c:pt idx="144">
                  <c:v>1.6722624999999998</c:v>
                </c:pt>
                <c:pt idx="145">
                  <c:v>1.5865874999999998</c:v>
                </c:pt>
                <c:pt idx="146">
                  <c:v>1.5281624999999999</c:v>
                </c:pt>
                <c:pt idx="147">
                  <c:v>1.61929375</c:v>
                </c:pt>
                <c:pt idx="148">
                  <c:v>1.8427437500000001</c:v>
                </c:pt>
                <c:pt idx="149">
                  <c:v>2.0379312500000002</c:v>
                </c:pt>
                <c:pt idx="150">
                  <c:v>2.0762750000000003</c:v>
                </c:pt>
                <c:pt idx="151">
                  <c:v>1.9478312500000001</c:v>
                </c:pt>
                <c:pt idx="152">
                  <c:v>1.7737125</c:v>
                </c:pt>
                <c:pt idx="153">
                  <c:v>1.6737562500000001</c:v>
                </c:pt>
                <c:pt idx="154">
                  <c:v>1.6494374999999999</c:v>
                </c:pt>
                <c:pt idx="155">
                  <c:v>1.6286125000000002</c:v>
                </c:pt>
                <c:pt idx="156">
                  <c:v>1.6618687500000002</c:v>
                </c:pt>
                <c:pt idx="157">
                  <c:v>1.7265937500000001</c:v>
                </c:pt>
                <c:pt idx="158">
                  <c:v>1.7170124999999998</c:v>
                </c:pt>
                <c:pt idx="159">
                  <c:v>1.59366875</c:v>
                </c:pt>
                <c:pt idx="160">
                  <c:v>1.4397187499999999</c:v>
                </c:pt>
                <c:pt idx="161">
                  <c:v>1.3165875</c:v>
                </c:pt>
                <c:pt idx="162">
                  <c:v>1.2637500000000004</c:v>
                </c:pt>
                <c:pt idx="163">
                  <c:v>1.3410374999999999</c:v>
                </c:pt>
                <c:pt idx="164">
                  <c:v>1.5819062499999998</c:v>
                </c:pt>
                <c:pt idx="165">
                  <c:v>1.9095562500000001</c:v>
                </c:pt>
                <c:pt idx="166">
                  <c:v>2.1662625000000002</c:v>
                </c:pt>
                <c:pt idx="167">
                  <c:v>2.2574812499999997</c:v>
                </c:pt>
                <c:pt idx="168">
                  <c:v>2.1838687500000002</c:v>
                </c:pt>
                <c:pt idx="169">
                  <c:v>2.0752812499999997</c:v>
                </c:pt>
                <c:pt idx="170">
                  <c:v>2.0505562500000001</c:v>
                </c:pt>
                <c:pt idx="171">
                  <c:v>2.1130687499999996</c:v>
                </c:pt>
                <c:pt idx="172">
                  <c:v>2.17519375</c:v>
                </c:pt>
                <c:pt idx="173">
                  <c:v>2.1840999999999999</c:v>
                </c:pt>
                <c:pt idx="174">
                  <c:v>2.2189437499999998</c:v>
                </c:pt>
                <c:pt idx="175">
                  <c:v>2.30735</c:v>
                </c:pt>
                <c:pt idx="176">
                  <c:v>2.34100625</c:v>
                </c:pt>
                <c:pt idx="177">
                  <c:v>2.3215374999999998</c:v>
                </c:pt>
                <c:pt idx="178">
                  <c:v>2.38098125</c:v>
                </c:pt>
                <c:pt idx="179">
                  <c:v>2.5717499999999998</c:v>
                </c:pt>
                <c:pt idx="180">
                  <c:v>2.7652874999999999</c:v>
                </c:pt>
                <c:pt idx="181">
                  <c:v>2.8453062499999997</c:v>
                </c:pt>
                <c:pt idx="182">
                  <c:v>2.8591625000000005</c:v>
                </c:pt>
                <c:pt idx="183">
                  <c:v>2.9697062500000002</c:v>
                </c:pt>
                <c:pt idx="184">
                  <c:v>3.1970375000000004</c:v>
                </c:pt>
                <c:pt idx="185">
                  <c:v>3.4612500000000006</c:v>
                </c:pt>
                <c:pt idx="186">
                  <c:v>3.6705125000000005</c:v>
                </c:pt>
                <c:pt idx="187">
                  <c:v>3.7319437500000006</c:v>
                </c:pt>
                <c:pt idx="188">
                  <c:v>3.6791062499999998</c:v>
                </c:pt>
                <c:pt idx="189">
                  <c:v>3.5538062500000001</c:v>
                </c:pt>
                <c:pt idx="190">
                  <c:v>3.4185937500000003</c:v>
                </c:pt>
                <c:pt idx="191">
                  <c:v>3.3221624999999992</c:v>
                </c:pt>
                <c:pt idx="192">
                  <c:v>3.2482187500000008</c:v>
                </c:pt>
                <c:pt idx="193">
                  <c:v>3.1767000000000003</c:v>
                </c:pt>
                <c:pt idx="194">
                  <c:v>3.1649562499999995</c:v>
                </c:pt>
                <c:pt idx="195">
                  <c:v>3.18445</c:v>
                </c:pt>
                <c:pt idx="196">
                  <c:v>3.2123374999999994</c:v>
                </c:pt>
                <c:pt idx="197">
                  <c:v>3.23981875</c:v>
                </c:pt>
                <c:pt idx="198">
                  <c:v>3.2044687500000002</c:v>
                </c:pt>
                <c:pt idx="199">
                  <c:v>3.1269125</c:v>
                </c:pt>
                <c:pt idx="200">
                  <c:v>3.0863312499999997</c:v>
                </c:pt>
                <c:pt idx="201">
                  <c:v>3.1201999999999996</c:v>
                </c:pt>
                <c:pt idx="202">
                  <c:v>3.1958124999999997</c:v>
                </c:pt>
                <c:pt idx="203">
                  <c:v>3.2076625000000001</c:v>
                </c:pt>
                <c:pt idx="204">
                  <c:v>3.1119249999999998</c:v>
                </c:pt>
                <c:pt idx="205">
                  <c:v>2.9482125000000003</c:v>
                </c:pt>
                <c:pt idx="206">
                  <c:v>2.7602624999999996</c:v>
                </c:pt>
                <c:pt idx="207">
                  <c:v>2.6058874999999997</c:v>
                </c:pt>
                <c:pt idx="208">
                  <c:v>2.532375</c:v>
                </c:pt>
                <c:pt idx="209">
                  <c:v>2.5244062499999997</c:v>
                </c:pt>
                <c:pt idx="210">
                  <c:v>2.4592687500000006</c:v>
                </c:pt>
                <c:pt idx="211">
                  <c:v>2.2368312500000003</c:v>
                </c:pt>
                <c:pt idx="212">
                  <c:v>1.9169062500000003</c:v>
                </c:pt>
                <c:pt idx="213">
                  <c:v>1.6091312499999999</c:v>
                </c:pt>
                <c:pt idx="214">
                  <c:v>1.3759062499999999</c:v>
                </c:pt>
                <c:pt idx="215">
                  <c:v>1.2673875000000001</c:v>
                </c:pt>
                <c:pt idx="216">
                  <c:v>1.2678749999999999</c:v>
                </c:pt>
                <c:pt idx="217">
                  <c:v>1.3171999999999997</c:v>
                </c:pt>
                <c:pt idx="218">
                  <c:v>1.37985625</c:v>
                </c:pt>
                <c:pt idx="219">
                  <c:v>1.3931125000000002</c:v>
                </c:pt>
                <c:pt idx="220">
                  <c:v>1.35565</c:v>
                </c:pt>
                <c:pt idx="221">
                  <c:v>1.27780625</c:v>
                </c:pt>
                <c:pt idx="222">
                  <c:v>1.20618125</c:v>
                </c:pt>
                <c:pt idx="223">
                  <c:v>1.2309312500000003</c:v>
                </c:pt>
                <c:pt idx="224">
                  <c:v>1.3530500000000001</c:v>
                </c:pt>
                <c:pt idx="225">
                  <c:v>1.5233499999999993</c:v>
                </c:pt>
                <c:pt idx="226">
                  <c:v>1.7166624999999993</c:v>
                </c:pt>
                <c:pt idx="227">
                  <c:v>1.8883000000000001</c:v>
                </c:pt>
                <c:pt idx="228">
                  <c:v>2.0180625000000005</c:v>
                </c:pt>
                <c:pt idx="229">
                  <c:v>2.1583124999999996</c:v>
                </c:pt>
                <c:pt idx="230">
                  <c:v>2.2814562499999997</c:v>
                </c:pt>
                <c:pt idx="231">
                  <c:v>2.3036812499999999</c:v>
                </c:pt>
                <c:pt idx="232">
                  <c:v>2.2987312500000003</c:v>
                </c:pt>
                <c:pt idx="233">
                  <c:v>2.3440000000000003</c:v>
                </c:pt>
                <c:pt idx="234">
                  <c:v>2.4007125</c:v>
                </c:pt>
                <c:pt idx="235">
                  <c:v>2.3768562499999999</c:v>
                </c:pt>
                <c:pt idx="236">
                  <c:v>2.2256999999999998</c:v>
                </c:pt>
                <c:pt idx="237">
                  <c:v>1.9983875000000006</c:v>
                </c:pt>
                <c:pt idx="238">
                  <c:v>1.7618062499999996</c:v>
                </c:pt>
                <c:pt idx="239">
                  <c:v>1.5347187500000006</c:v>
                </c:pt>
                <c:pt idx="240">
                  <c:v>1.3764062499999998</c:v>
                </c:pt>
                <c:pt idx="241">
                  <c:v>1.31670625</c:v>
                </c:pt>
                <c:pt idx="242">
                  <c:v>1.3006625000000003</c:v>
                </c:pt>
                <c:pt idx="243">
                  <c:v>1.24818125</c:v>
                </c:pt>
                <c:pt idx="244">
                  <c:v>1.1556499999999998</c:v>
                </c:pt>
                <c:pt idx="245">
                  <c:v>1.1085937500000005</c:v>
                </c:pt>
                <c:pt idx="246">
                  <c:v>1.1295374999999999</c:v>
                </c:pt>
                <c:pt idx="247">
                  <c:v>1.158925</c:v>
                </c:pt>
                <c:pt idx="248">
                  <c:v>1.16606875</c:v>
                </c:pt>
                <c:pt idx="249">
                  <c:v>1.1478562500000002</c:v>
                </c:pt>
                <c:pt idx="250">
                  <c:v>1.0809249999999999</c:v>
                </c:pt>
                <c:pt idx="251">
                  <c:v>1.0247249999999999</c:v>
                </c:pt>
                <c:pt idx="252">
                  <c:v>1.0121937500000002</c:v>
                </c:pt>
                <c:pt idx="253">
                  <c:v>1.0148000000000001</c:v>
                </c:pt>
                <c:pt idx="254">
                  <c:v>0.97083124999999981</c:v>
                </c:pt>
                <c:pt idx="255">
                  <c:v>0.88718749999999991</c:v>
                </c:pt>
                <c:pt idx="256">
                  <c:v>0.82391875000000003</c:v>
                </c:pt>
                <c:pt idx="257">
                  <c:v>0.72784375000000001</c:v>
                </c:pt>
                <c:pt idx="258">
                  <c:v>0.59677499999999994</c:v>
                </c:pt>
                <c:pt idx="259">
                  <c:v>0.46826249999999991</c:v>
                </c:pt>
                <c:pt idx="260">
                  <c:v>0.36671874999999998</c:v>
                </c:pt>
                <c:pt idx="261">
                  <c:v>0.34891875000000006</c:v>
                </c:pt>
                <c:pt idx="262">
                  <c:v>0.43801250000000025</c:v>
                </c:pt>
                <c:pt idx="263">
                  <c:v>0.56740625</c:v>
                </c:pt>
                <c:pt idx="264">
                  <c:v>0.68314999999999992</c:v>
                </c:pt>
                <c:pt idx="265">
                  <c:v>0.77006874999999986</c:v>
                </c:pt>
                <c:pt idx="266">
                  <c:v>0.87338749999999987</c:v>
                </c:pt>
                <c:pt idx="267">
                  <c:v>1.0741624999999997</c:v>
                </c:pt>
                <c:pt idx="268">
                  <c:v>1.37330625</c:v>
                </c:pt>
                <c:pt idx="269">
                  <c:v>1.6565937499999999</c:v>
                </c:pt>
                <c:pt idx="270">
                  <c:v>1.7962562499999997</c:v>
                </c:pt>
                <c:pt idx="271">
                  <c:v>1.8315250000000001</c:v>
                </c:pt>
                <c:pt idx="272">
                  <c:v>1.79278125</c:v>
                </c:pt>
                <c:pt idx="273">
                  <c:v>1.6421187500000001</c:v>
                </c:pt>
                <c:pt idx="274">
                  <c:v>1.4082312499999998</c:v>
                </c:pt>
                <c:pt idx="275">
                  <c:v>1.1474374999999999</c:v>
                </c:pt>
                <c:pt idx="276">
                  <c:v>0.93642499999999984</c:v>
                </c:pt>
                <c:pt idx="277">
                  <c:v>0.8374125</c:v>
                </c:pt>
                <c:pt idx="278">
                  <c:v>0.78761250000000005</c:v>
                </c:pt>
                <c:pt idx="279">
                  <c:v>0.67113125000000018</c:v>
                </c:pt>
                <c:pt idx="280">
                  <c:v>0.49703125000000009</c:v>
                </c:pt>
                <c:pt idx="281">
                  <c:v>0.37083749999999976</c:v>
                </c:pt>
                <c:pt idx="282">
                  <c:v>0.39243124999999984</c:v>
                </c:pt>
                <c:pt idx="283">
                  <c:v>0.54465624999999984</c:v>
                </c:pt>
                <c:pt idx="284">
                  <c:v>0.68029375000000014</c:v>
                </c:pt>
                <c:pt idx="285">
                  <c:v>0.69402500000000023</c:v>
                </c:pt>
                <c:pt idx="286">
                  <c:v>0.63009375000000001</c:v>
                </c:pt>
                <c:pt idx="287">
                  <c:v>0.56520000000000037</c:v>
                </c:pt>
                <c:pt idx="288">
                  <c:v>0.52362500000000001</c:v>
                </c:pt>
                <c:pt idx="289">
                  <c:v>0.50431874999999982</c:v>
                </c:pt>
                <c:pt idx="290">
                  <c:v>0.46648125000000007</c:v>
                </c:pt>
                <c:pt idx="291">
                  <c:v>0.37831249999999988</c:v>
                </c:pt>
                <c:pt idx="292">
                  <c:v>0.22536875000000001</c:v>
                </c:pt>
                <c:pt idx="293">
                  <c:v>8.6081249999999887E-2</c:v>
                </c:pt>
                <c:pt idx="294">
                  <c:v>3.3050000000000135E-2</c:v>
                </c:pt>
                <c:pt idx="295">
                  <c:v>5.9137499999999954E-2</c:v>
                </c:pt>
                <c:pt idx="296">
                  <c:v>0.10664999999999997</c:v>
                </c:pt>
                <c:pt idx="297">
                  <c:v>0.15236250000000012</c:v>
                </c:pt>
                <c:pt idx="298">
                  <c:v>0.18853124999999998</c:v>
                </c:pt>
                <c:pt idx="299">
                  <c:v>0.20078750000000012</c:v>
                </c:pt>
                <c:pt idx="300">
                  <c:v>0.21598750000000017</c:v>
                </c:pt>
                <c:pt idx="301">
                  <c:v>0.21666875000000002</c:v>
                </c:pt>
                <c:pt idx="302">
                  <c:v>0.19955625000000021</c:v>
                </c:pt>
                <c:pt idx="303">
                  <c:v>0.12091875000000003</c:v>
                </c:pt>
                <c:pt idx="304">
                  <c:v>-4.5156250000000009E-2</c:v>
                </c:pt>
                <c:pt idx="305">
                  <c:v>-0.25159999999999993</c:v>
                </c:pt>
                <c:pt idx="306">
                  <c:v>-0.43761874999999995</c:v>
                </c:pt>
                <c:pt idx="307">
                  <c:v>-0.55266875000000004</c:v>
                </c:pt>
                <c:pt idx="308">
                  <c:v>-0.61281249999999987</c:v>
                </c:pt>
                <c:pt idx="309">
                  <c:v>-0.65963125</c:v>
                </c:pt>
                <c:pt idx="310">
                  <c:v>-0.70960624999999999</c:v>
                </c:pt>
                <c:pt idx="311">
                  <c:v>-0.74831874999999992</c:v>
                </c:pt>
                <c:pt idx="312">
                  <c:v>-0.73483750000000003</c:v>
                </c:pt>
                <c:pt idx="313">
                  <c:v>-0.67403750000000007</c:v>
                </c:pt>
                <c:pt idx="314">
                  <c:v>-0.61602499999999993</c:v>
                </c:pt>
                <c:pt idx="315">
                  <c:v>-0.61193750000000002</c:v>
                </c:pt>
                <c:pt idx="316">
                  <c:v>-0.57563124999999993</c:v>
                </c:pt>
                <c:pt idx="317">
                  <c:v>-0.46784999999999982</c:v>
                </c:pt>
                <c:pt idx="318">
                  <c:v>-0.30591875000000002</c:v>
                </c:pt>
                <c:pt idx="319">
                  <c:v>-0.16415625</c:v>
                </c:pt>
                <c:pt idx="320">
                  <c:v>-9.0543749999999867E-2</c:v>
                </c:pt>
                <c:pt idx="321">
                  <c:v>-5.0200000000000078E-2</c:v>
                </c:pt>
                <c:pt idx="322">
                  <c:v>-2.5518749999999923E-2</c:v>
                </c:pt>
                <c:pt idx="323">
                  <c:v>-6.9775000000000031E-2</c:v>
                </c:pt>
                <c:pt idx="324">
                  <c:v>-0.20310624999999999</c:v>
                </c:pt>
                <c:pt idx="325">
                  <c:v>-0.3669</c:v>
                </c:pt>
                <c:pt idx="326">
                  <c:v>-0.47286875000000012</c:v>
                </c:pt>
                <c:pt idx="327">
                  <c:v>-0.5693562499999999</c:v>
                </c:pt>
                <c:pt idx="328">
                  <c:v>-0.70318749999999985</c:v>
                </c:pt>
                <c:pt idx="329">
                  <c:v>-0.84362499999999996</c:v>
                </c:pt>
                <c:pt idx="330">
                  <c:v>-0.9518875</c:v>
                </c:pt>
                <c:pt idx="331">
                  <c:v>-1.0426250000000001</c:v>
                </c:pt>
                <c:pt idx="332">
                  <c:v>-1.0945687500000001</c:v>
                </c:pt>
                <c:pt idx="333">
                  <c:v>-1.09300625</c:v>
                </c:pt>
                <c:pt idx="334">
                  <c:v>-1.033525</c:v>
                </c:pt>
                <c:pt idx="335">
                  <c:v>-0.8719062500000001</c:v>
                </c:pt>
                <c:pt idx="336">
                  <c:v>-0.63816874999999995</c:v>
                </c:pt>
                <c:pt idx="337">
                  <c:v>-0.43309374999999994</c:v>
                </c:pt>
                <c:pt idx="338">
                  <c:v>-0.29506250000000001</c:v>
                </c:pt>
                <c:pt idx="339">
                  <c:v>-0.24187500000000006</c:v>
                </c:pt>
                <c:pt idx="340">
                  <c:v>-0.1998375</c:v>
                </c:pt>
                <c:pt idx="341">
                  <c:v>-9.1243749999999846E-2</c:v>
                </c:pt>
                <c:pt idx="342">
                  <c:v>0.1194937500000002</c:v>
                </c:pt>
                <c:pt idx="343">
                  <c:v>0.34566250000000009</c:v>
                </c:pt>
                <c:pt idx="344">
                  <c:v>0.47129374999999973</c:v>
                </c:pt>
                <c:pt idx="345">
                  <c:v>0.49854999999999972</c:v>
                </c:pt>
                <c:pt idx="346">
                  <c:v>0.42796875000000001</c:v>
                </c:pt>
                <c:pt idx="347">
                  <c:v>0.26041249999999988</c:v>
                </c:pt>
                <c:pt idx="348">
                  <c:v>1.9562500000000038E-2</c:v>
                </c:pt>
                <c:pt idx="349">
                  <c:v>-0.21949999999999986</c:v>
                </c:pt>
                <c:pt idx="350">
                  <c:v>-0.37235625000000022</c:v>
                </c:pt>
                <c:pt idx="351">
                  <c:v>-0.49547499999999978</c:v>
                </c:pt>
                <c:pt idx="352">
                  <c:v>-0.66930624999999977</c:v>
                </c:pt>
                <c:pt idx="353">
                  <c:v>-0.83891874999999982</c:v>
                </c:pt>
                <c:pt idx="354">
                  <c:v>-0.93411874999999989</c:v>
                </c:pt>
                <c:pt idx="355">
                  <c:v>-0.97360000000000002</c:v>
                </c:pt>
                <c:pt idx="356">
                  <c:v>-0.97204999999999997</c:v>
                </c:pt>
                <c:pt idx="357">
                  <c:v>-0.93321874999999999</c:v>
                </c:pt>
                <c:pt idx="358">
                  <c:v>-0.84233749999999996</c:v>
                </c:pt>
                <c:pt idx="359">
                  <c:v>-0.72475624999999999</c:v>
                </c:pt>
                <c:pt idx="360">
                  <c:v>-0.62681250000000011</c:v>
                </c:pt>
                <c:pt idx="361">
                  <c:v>-0.55266874999999993</c:v>
                </c:pt>
                <c:pt idx="362">
                  <c:v>-0.56251874999999996</c:v>
                </c:pt>
                <c:pt idx="363">
                  <c:v>-0.68082500000000001</c:v>
                </c:pt>
                <c:pt idx="364">
                  <c:v>-0.83485624999999997</c:v>
                </c:pt>
                <c:pt idx="365">
                  <c:v>-0.9624125</c:v>
                </c:pt>
                <c:pt idx="366">
                  <c:v>-1.0399375</c:v>
                </c:pt>
                <c:pt idx="367">
                  <c:v>-1.149275</c:v>
                </c:pt>
                <c:pt idx="368">
                  <c:v>-1.28545</c:v>
                </c:pt>
                <c:pt idx="369">
                  <c:v>-1.37480625</c:v>
                </c:pt>
                <c:pt idx="370">
                  <c:v>-1.4096500000000001</c:v>
                </c:pt>
                <c:pt idx="371">
                  <c:v>-1.3499687499999999</c:v>
                </c:pt>
                <c:pt idx="372">
                  <c:v>-1.236575</c:v>
                </c:pt>
                <c:pt idx="373">
                  <c:v>-1.13651875</c:v>
                </c:pt>
                <c:pt idx="374">
                  <c:v>-1.12099375</c:v>
                </c:pt>
                <c:pt idx="375">
                  <c:v>-1.1727062500000001</c:v>
                </c:pt>
                <c:pt idx="376">
                  <c:v>-1.1701375000000001</c:v>
                </c:pt>
                <c:pt idx="377">
                  <c:v>-1.03648125</c:v>
                </c:pt>
                <c:pt idx="378">
                  <c:v>-0.83559375000000014</c:v>
                </c:pt>
                <c:pt idx="379">
                  <c:v>-0.71743749999999995</c:v>
                </c:pt>
                <c:pt idx="380">
                  <c:v>-0.68034375000000002</c:v>
                </c:pt>
                <c:pt idx="381">
                  <c:v>-0.63378750000000006</c:v>
                </c:pt>
                <c:pt idx="382">
                  <c:v>-0.54274999999999995</c:v>
                </c:pt>
                <c:pt idx="383">
                  <c:v>-0.42648750000000024</c:v>
                </c:pt>
                <c:pt idx="384">
                  <c:v>-0.28271250000000003</c:v>
                </c:pt>
                <c:pt idx="385">
                  <c:v>-0.10885000000000017</c:v>
                </c:pt>
                <c:pt idx="386">
                  <c:v>6.4337499999999825E-2</c:v>
                </c:pt>
                <c:pt idx="387">
                  <c:v>0.16951874999999977</c:v>
                </c:pt>
                <c:pt idx="388">
                  <c:v>0.21108750000000009</c:v>
                </c:pt>
                <c:pt idx="389">
                  <c:v>0.2397249999999993</c:v>
                </c:pt>
                <c:pt idx="390">
                  <c:v>0.27088750000000006</c:v>
                </c:pt>
                <c:pt idx="391">
                  <c:v>0.23154375000000005</c:v>
                </c:pt>
                <c:pt idx="392">
                  <c:v>9.4081250000000005E-2</c:v>
                </c:pt>
                <c:pt idx="393">
                  <c:v>-0.12256875000000012</c:v>
                </c:pt>
                <c:pt idx="394">
                  <c:v>-0.37790625000000022</c:v>
                </c:pt>
                <c:pt idx="395">
                  <c:v>-0.62863750000000018</c:v>
                </c:pt>
                <c:pt idx="396">
                  <c:v>-0.8193062499999999</c:v>
                </c:pt>
                <c:pt idx="397">
                  <c:v>-0.89629374999999989</c:v>
                </c:pt>
                <c:pt idx="398">
                  <c:v>-0.84243124999999996</c:v>
                </c:pt>
                <c:pt idx="399">
                  <c:v>-0.71312500000000001</c:v>
                </c:pt>
                <c:pt idx="400">
                  <c:v>-0.60573750000000015</c:v>
                </c:pt>
                <c:pt idx="401">
                  <c:v>-0.53964374999999998</c:v>
                </c:pt>
                <c:pt idx="402">
                  <c:v>-0.46426250000000019</c:v>
                </c:pt>
                <c:pt idx="403">
                  <c:v>-0.36716249999999989</c:v>
                </c:pt>
                <c:pt idx="404">
                  <c:v>-0.27188749999999995</c:v>
                </c:pt>
                <c:pt idx="405">
                  <c:v>-0.2470624999999998</c:v>
                </c:pt>
                <c:pt idx="406">
                  <c:v>-0.35756875000000021</c:v>
                </c:pt>
                <c:pt idx="407">
                  <c:v>-0.5683062499999999</c:v>
                </c:pt>
                <c:pt idx="408">
                  <c:v>-0.75660625000000004</c:v>
                </c:pt>
                <c:pt idx="409">
                  <c:v>-0.77264999999999995</c:v>
                </c:pt>
                <c:pt idx="410">
                  <c:v>-0.57026250000000001</c:v>
                </c:pt>
                <c:pt idx="411">
                  <c:v>-0.20623124999999998</c:v>
                </c:pt>
                <c:pt idx="412">
                  <c:v>0.20186249999999972</c:v>
                </c:pt>
                <c:pt idx="413">
                  <c:v>0.52858124999999978</c:v>
                </c:pt>
                <c:pt idx="414">
                  <c:v>0.73716874999999971</c:v>
                </c:pt>
                <c:pt idx="415">
                  <c:v>0.82131874999999943</c:v>
                </c:pt>
                <c:pt idx="416">
                  <c:v>0.83653750000000016</c:v>
                </c:pt>
                <c:pt idx="417">
                  <c:v>0.81256875000000051</c:v>
                </c:pt>
                <c:pt idx="418">
                  <c:v>0.7481562500000003</c:v>
                </c:pt>
                <c:pt idx="419">
                  <c:v>0.62862500000000021</c:v>
                </c:pt>
                <c:pt idx="420">
                  <c:v>0.45373124999999997</c:v>
                </c:pt>
                <c:pt idx="421">
                  <c:v>0.30102500000000043</c:v>
                </c:pt>
                <c:pt idx="422">
                  <c:v>0.20165624999999998</c:v>
                </c:pt>
                <c:pt idx="423">
                  <c:v>0.13873750000000057</c:v>
                </c:pt>
                <c:pt idx="424">
                  <c:v>7.3062499999999753E-2</c:v>
                </c:pt>
                <c:pt idx="425">
                  <c:v>-7.3125000000023865E-4</c:v>
                </c:pt>
                <c:pt idx="426">
                  <c:v>-9.4706250000000103E-2</c:v>
                </c:pt>
                <c:pt idx="427">
                  <c:v>-0.23772499999999996</c:v>
                </c:pt>
                <c:pt idx="428">
                  <c:v>-0.39136874999999999</c:v>
                </c:pt>
                <c:pt idx="429">
                  <c:v>-0.53058125000000023</c:v>
                </c:pt>
                <c:pt idx="430">
                  <c:v>-0.65093125000000007</c:v>
                </c:pt>
                <c:pt idx="431">
                  <c:v>-0.73415625000000018</c:v>
                </c:pt>
                <c:pt idx="432">
                  <c:v>-0.73160000000000003</c:v>
                </c:pt>
                <c:pt idx="433">
                  <c:v>-0.64091249999999989</c:v>
                </c:pt>
                <c:pt idx="434">
                  <c:v>-0.57278125000000013</c:v>
                </c:pt>
                <c:pt idx="435">
                  <c:v>-0.56829999999999992</c:v>
                </c:pt>
                <c:pt idx="436">
                  <c:v>-0.52423124999999993</c:v>
                </c:pt>
                <c:pt idx="437">
                  <c:v>-0.42408124999999997</c:v>
                </c:pt>
                <c:pt idx="438">
                  <c:v>-0.32416874999999978</c:v>
                </c:pt>
                <c:pt idx="439">
                  <c:v>-0.24217499999999997</c:v>
                </c:pt>
                <c:pt idx="440">
                  <c:v>-0.20113750000000014</c:v>
                </c:pt>
                <c:pt idx="441">
                  <c:v>-0.20981250000000001</c:v>
                </c:pt>
                <c:pt idx="442">
                  <c:v>-0.18465000000000015</c:v>
                </c:pt>
                <c:pt idx="443">
                  <c:v>-3.7124999999999853E-2</c:v>
                </c:pt>
                <c:pt idx="444">
                  <c:v>0.19805000000000011</c:v>
                </c:pt>
                <c:pt idx="445">
                  <c:v>0.41724375000000002</c:v>
                </c:pt>
                <c:pt idx="446">
                  <c:v>0.53492499999999998</c:v>
                </c:pt>
                <c:pt idx="447">
                  <c:v>0.55344375000000001</c:v>
                </c:pt>
                <c:pt idx="448">
                  <c:v>0.48430624999999988</c:v>
                </c:pt>
                <c:pt idx="449">
                  <c:v>0.36061250000000022</c:v>
                </c:pt>
                <c:pt idx="450">
                  <c:v>0.24981249999999999</c:v>
                </c:pt>
                <c:pt idx="451">
                  <c:v>0.15914374999999989</c:v>
                </c:pt>
                <c:pt idx="452">
                  <c:v>6.4612500000000114E-2</c:v>
                </c:pt>
                <c:pt idx="453">
                  <c:v>-1.3668750000000215E-2</c:v>
                </c:pt>
                <c:pt idx="454">
                  <c:v>-6.4643750000000139E-2</c:v>
                </c:pt>
                <c:pt idx="455">
                  <c:v>-5.8693750000000142E-2</c:v>
                </c:pt>
                <c:pt idx="456">
                  <c:v>-4.5037499999999932E-2</c:v>
                </c:pt>
                <c:pt idx="457">
                  <c:v>-8.1018749999999778E-2</c:v>
                </c:pt>
                <c:pt idx="458">
                  <c:v>-0.11101875000000008</c:v>
                </c:pt>
                <c:pt idx="459">
                  <c:v>-0.13836874999999998</c:v>
                </c:pt>
                <c:pt idx="460">
                  <c:v>-0.24476875000000006</c:v>
                </c:pt>
                <c:pt idx="461">
                  <c:v>-0.41614374999999992</c:v>
                </c:pt>
                <c:pt idx="462">
                  <c:v>-0.62174375000000004</c:v>
                </c:pt>
                <c:pt idx="463">
                  <c:v>-0.80265624999999996</c:v>
                </c:pt>
                <c:pt idx="464">
                  <c:v>-0.91851250000000007</c:v>
                </c:pt>
                <c:pt idx="465">
                  <c:v>-0.9758437499999999</c:v>
                </c:pt>
                <c:pt idx="466">
                  <c:v>-0.97252500000000008</c:v>
                </c:pt>
                <c:pt idx="467">
                  <c:v>-0.91444999999999987</c:v>
                </c:pt>
                <c:pt idx="468">
                  <c:v>-0.85867500000000008</c:v>
                </c:pt>
                <c:pt idx="469">
                  <c:v>-0.86496875000000006</c:v>
                </c:pt>
                <c:pt idx="470">
                  <c:v>-0.8757125</c:v>
                </c:pt>
                <c:pt idx="471">
                  <c:v>-0.84107500000000002</c:v>
                </c:pt>
                <c:pt idx="472">
                  <c:v>-0.79884375000000007</c:v>
                </c:pt>
                <c:pt idx="473">
                  <c:v>-0.79121249999999999</c:v>
                </c:pt>
                <c:pt idx="474">
                  <c:v>-0.79259374999999999</c:v>
                </c:pt>
                <c:pt idx="475">
                  <c:v>-0.82462500000000005</c:v>
                </c:pt>
                <c:pt idx="476">
                  <c:v>-0.89303749999999993</c:v>
                </c:pt>
                <c:pt idx="477">
                  <c:v>-0.97721875000000002</c:v>
                </c:pt>
                <c:pt idx="478">
                  <c:v>-1.03980625</c:v>
                </c:pt>
                <c:pt idx="479">
                  <c:v>-1.0716999999999999</c:v>
                </c:pt>
                <c:pt idx="480">
                  <c:v>-1.0827875</c:v>
                </c:pt>
                <c:pt idx="481">
                  <c:v>-1.0897312499999998</c:v>
                </c:pt>
                <c:pt idx="482">
                  <c:v>-1.1200375</c:v>
                </c:pt>
                <c:pt idx="483">
                  <c:v>-1.1209437499999999</c:v>
                </c:pt>
                <c:pt idx="484">
                  <c:v>-1.10195625</c:v>
                </c:pt>
                <c:pt idx="485">
                  <c:v>-1.086325</c:v>
                </c:pt>
                <c:pt idx="486">
                  <c:v>-1.0754125000000001</c:v>
                </c:pt>
                <c:pt idx="487">
                  <c:v>-1.06013125</c:v>
                </c:pt>
                <c:pt idx="488">
                  <c:v>-1.0491062499999999</c:v>
                </c:pt>
                <c:pt idx="489">
                  <c:v>-1.08679375</c:v>
                </c:pt>
                <c:pt idx="490">
                  <c:v>-1.186175</c:v>
                </c:pt>
                <c:pt idx="491">
                  <c:v>-1.3349375000000001</c:v>
                </c:pt>
                <c:pt idx="492">
                  <c:v>-1.4743499999999998</c:v>
                </c:pt>
                <c:pt idx="493">
                  <c:v>-1.5849000000000002</c:v>
                </c:pt>
                <c:pt idx="494">
                  <c:v>-1.6419625</c:v>
                </c:pt>
                <c:pt idx="495">
                  <c:v>-1.65024375</c:v>
                </c:pt>
                <c:pt idx="496">
                  <c:v>-1.6280125000000001</c:v>
                </c:pt>
                <c:pt idx="497">
                  <c:v>-1.5710875</c:v>
                </c:pt>
                <c:pt idx="498">
                  <c:v>-1.424825</c:v>
                </c:pt>
                <c:pt idx="499">
                  <c:v>-1.2364124999999999</c:v>
                </c:pt>
                <c:pt idx="500">
                  <c:v>-1.0888500000000001</c:v>
                </c:pt>
                <c:pt idx="501">
                  <c:v>-1.0456125000000001</c:v>
                </c:pt>
                <c:pt idx="502">
                  <c:v>-1.0460812499999999</c:v>
                </c:pt>
                <c:pt idx="503">
                  <c:v>-1.0394937500000001</c:v>
                </c:pt>
                <c:pt idx="504">
                  <c:v>-1.0216562499999999</c:v>
                </c:pt>
                <c:pt idx="505">
                  <c:v>-1.04600625</c:v>
                </c:pt>
                <c:pt idx="506">
                  <c:v>-1.0960437499999998</c:v>
                </c:pt>
                <c:pt idx="507">
                  <c:v>-1.1428874999999998</c:v>
                </c:pt>
                <c:pt idx="508">
                  <c:v>-1.176275</c:v>
                </c:pt>
                <c:pt idx="509">
                  <c:v>-1.2216125</c:v>
                </c:pt>
                <c:pt idx="510">
                  <c:v>-1.2517437500000002</c:v>
                </c:pt>
                <c:pt idx="511">
                  <c:v>-1.2404999999999999</c:v>
                </c:pt>
                <c:pt idx="512">
                  <c:v>-1.1578250000000001</c:v>
                </c:pt>
                <c:pt idx="513">
                  <c:v>-1.0208375000000001</c:v>
                </c:pt>
                <c:pt idx="514">
                  <c:v>-0.8804375000000001</c:v>
                </c:pt>
                <c:pt idx="515">
                  <c:v>-0.7306625000000001</c:v>
                </c:pt>
                <c:pt idx="516">
                  <c:v>-0.54962500000000003</c:v>
                </c:pt>
                <c:pt idx="517">
                  <c:v>-0.42414999999999997</c:v>
                </c:pt>
                <c:pt idx="518">
                  <c:v>-0.40867500000000001</c:v>
                </c:pt>
                <c:pt idx="519">
                  <c:v>-0.47780624999999999</c:v>
                </c:pt>
                <c:pt idx="520">
                  <c:v>-0.60638124999999998</c:v>
                </c:pt>
                <c:pt idx="521">
                  <c:v>-0.74119374999999998</c:v>
                </c:pt>
                <c:pt idx="522">
                  <c:v>-0.84214374999999997</c:v>
                </c:pt>
                <c:pt idx="523">
                  <c:v>-0.891675</c:v>
                </c:pt>
                <c:pt idx="524">
                  <c:v>-0.89804374999999981</c:v>
                </c:pt>
                <c:pt idx="525">
                  <c:v>-0.88041250000000004</c:v>
                </c:pt>
                <c:pt idx="526">
                  <c:v>-0.86206874999999994</c:v>
                </c:pt>
                <c:pt idx="527">
                  <c:v>-0.8482687499999999</c:v>
                </c:pt>
                <c:pt idx="528">
                  <c:v>-0.83881875000000017</c:v>
                </c:pt>
                <c:pt idx="529">
                  <c:v>-0.74845625000000027</c:v>
                </c:pt>
                <c:pt idx="530">
                  <c:v>-0.57937499999999986</c:v>
                </c:pt>
                <c:pt idx="531">
                  <c:v>-0.41980000000000001</c:v>
                </c:pt>
                <c:pt idx="532">
                  <c:v>-0.30231249999999998</c:v>
                </c:pt>
                <c:pt idx="533">
                  <c:v>-0.24745624999999996</c:v>
                </c:pt>
                <c:pt idx="534">
                  <c:v>-0.24568749999999995</c:v>
                </c:pt>
                <c:pt idx="535">
                  <c:v>-0.27827500000000005</c:v>
                </c:pt>
                <c:pt idx="536">
                  <c:v>-0.28418124999999994</c:v>
                </c:pt>
                <c:pt idx="537">
                  <c:v>-0.22985625000000001</c:v>
                </c:pt>
                <c:pt idx="538">
                  <c:v>-0.14401875000000003</c:v>
                </c:pt>
                <c:pt idx="539">
                  <c:v>-4.2925000000000046E-2</c:v>
                </c:pt>
                <c:pt idx="540">
                  <c:v>6.626250000000003E-2</c:v>
                </c:pt>
                <c:pt idx="541">
                  <c:v>0.13111874999999984</c:v>
                </c:pt>
                <c:pt idx="542">
                  <c:v>4.8856250000000059E-2</c:v>
                </c:pt>
                <c:pt idx="543">
                  <c:v>-0.12471250000000007</c:v>
                </c:pt>
                <c:pt idx="544">
                  <c:v>-0.28435624999999998</c:v>
                </c:pt>
                <c:pt idx="545">
                  <c:v>-0.39842500000000003</c:v>
                </c:pt>
                <c:pt idx="546">
                  <c:v>-0.47023124999999999</c:v>
                </c:pt>
                <c:pt idx="547">
                  <c:v>-0.46881874999999995</c:v>
                </c:pt>
                <c:pt idx="548">
                  <c:v>-0.34341249999999995</c:v>
                </c:pt>
                <c:pt idx="549">
                  <c:v>-9.0350000000000014E-2</c:v>
                </c:pt>
                <c:pt idx="550">
                  <c:v>0.23325624999999994</c:v>
                </c:pt>
                <c:pt idx="551">
                  <c:v>0.52251250000000016</c:v>
                </c:pt>
                <c:pt idx="552">
                  <c:v>0.67860624999999997</c:v>
                </c:pt>
                <c:pt idx="553">
                  <c:v>0.66971249999999993</c:v>
                </c:pt>
                <c:pt idx="554">
                  <c:v>0.52736875000000005</c:v>
                </c:pt>
                <c:pt idx="555">
                  <c:v>0.32190000000000007</c:v>
                </c:pt>
                <c:pt idx="556">
                  <c:v>0.15618750000000003</c:v>
                </c:pt>
                <c:pt idx="557">
                  <c:v>7.294375000000014E-2</c:v>
                </c:pt>
                <c:pt idx="558">
                  <c:v>6.2350000000000017E-2</c:v>
                </c:pt>
                <c:pt idx="559">
                  <c:v>7.5906249999999842E-2</c:v>
                </c:pt>
                <c:pt idx="560">
                  <c:v>5.9099999999999986E-2</c:v>
                </c:pt>
                <c:pt idx="561">
                  <c:v>3.0062499999998771E-3</c:v>
                </c:pt>
                <c:pt idx="562">
                  <c:v>7.8687500000000909E-3</c:v>
                </c:pt>
                <c:pt idx="563">
                  <c:v>9.7612499999999991E-2</c:v>
                </c:pt>
                <c:pt idx="564">
                  <c:v>0.18951875000000001</c:v>
                </c:pt>
                <c:pt idx="565">
                  <c:v>0.23493749999999997</c:v>
                </c:pt>
                <c:pt idx="566">
                  <c:v>0.22562499999999991</c:v>
                </c:pt>
                <c:pt idx="567">
                  <c:v>0.22975624999999988</c:v>
                </c:pt>
                <c:pt idx="568">
                  <c:v>0.27691874999999988</c:v>
                </c:pt>
                <c:pt idx="569">
                  <c:v>0.33258125000000005</c:v>
                </c:pt>
                <c:pt idx="570">
                  <c:v>0.36450000000000016</c:v>
                </c:pt>
                <c:pt idx="571">
                  <c:v>0.37086249999999998</c:v>
                </c:pt>
                <c:pt idx="572">
                  <c:v>0.38004375000000001</c:v>
                </c:pt>
                <c:pt idx="573">
                  <c:v>0.41135624999999998</c:v>
                </c:pt>
                <c:pt idx="574">
                  <c:v>0.45619374999999995</c:v>
                </c:pt>
                <c:pt idx="575">
                  <c:v>0.50105624999999998</c:v>
                </c:pt>
                <c:pt idx="576">
                  <c:v>0.58875000000000011</c:v>
                </c:pt>
                <c:pt idx="577">
                  <c:v>0.68593750000000009</c:v>
                </c:pt>
                <c:pt idx="578">
                  <c:v>0.75411249999999985</c:v>
                </c:pt>
                <c:pt idx="579">
                  <c:v>0.78456249999999994</c:v>
                </c:pt>
                <c:pt idx="580">
                  <c:v>0.81078125000000001</c:v>
                </c:pt>
                <c:pt idx="581">
                  <c:v>0.86948124999999998</c:v>
                </c:pt>
                <c:pt idx="582">
                  <c:v>0.9762187499999998</c:v>
                </c:pt>
                <c:pt idx="583">
                  <c:v>1.1265687500000001</c:v>
                </c:pt>
                <c:pt idx="584">
                  <c:v>1.2767062499999997</c:v>
                </c:pt>
                <c:pt idx="585">
                  <c:v>1.3918187500000001</c:v>
                </c:pt>
                <c:pt idx="586">
                  <c:v>1.4776437499999999</c:v>
                </c:pt>
                <c:pt idx="587">
                  <c:v>1.5481687499999999</c:v>
                </c:pt>
                <c:pt idx="588">
                  <c:v>1.6178437499999998</c:v>
                </c:pt>
                <c:pt idx="589">
                  <c:v>1.6699124999999997</c:v>
                </c:pt>
                <c:pt idx="590">
                  <c:v>1.6903187499999996</c:v>
                </c:pt>
                <c:pt idx="591">
                  <c:v>1.707325</c:v>
                </c:pt>
                <c:pt idx="592">
                  <c:v>1.7737749999999999</c:v>
                </c:pt>
                <c:pt idx="593">
                  <c:v>1.8665562500000001</c:v>
                </c:pt>
                <c:pt idx="594">
                  <c:v>1.9049562499999999</c:v>
                </c:pt>
                <c:pt idx="595">
                  <c:v>1.8417875000000001</c:v>
                </c:pt>
                <c:pt idx="596">
                  <c:v>1.6864749999999999</c:v>
                </c:pt>
                <c:pt idx="597">
                  <c:v>1.5209625</c:v>
                </c:pt>
                <c:pt idx="598">
                  <c:v>1.4737687499999998</c:v>
                </c:pt>
                <c:pt idx="599">
                  <c:v>1.5430687499999998</c:v>
                </c:pt>
                <c:pt idx="600">
                  <c:v>1.6516499999999998</c:v>
                </c:pt>
                <c:pt idx="601">
                  <c:v>1.7854687500000002</c:v>
                </c:pt>
                <c:pt idx="602">
                  <c:v>1.9625562499999996</c:v>
                </c:pt>
                <c:pt idx="603">
                  <c:v>2.2412624999999995</c:v>
                </c:pt>
                <c:pt idx="604">
                  <c:v>2.5578562499999999</c:v>
                </c:pt>
                <c:pt idx="605">
                  <c:v>2.80631875</c:v>
                </c:pt>
                <c:pt idx="606">
                  <c:v>2.8727187499999993</c:v>
                </c:pt>
                <c:pt idx="607">
                  <c:v>2.7401124999999995</c:v>
                </c:pt>
                <c:pt idx="608">
                  <c:v>2.4989750000000002</c:v>
                </c:pt>
                <c:pt idx="609">
                  <c:v>2.2513624999999999</c:v>
                </c:pt>
                <c:pt idx="610">
                  <c:v>2.0358187500000002</c:v>
                </c:pt>
                <c:pt idx="611">
                  <c:v>1.8528937499999998</c:v>
                </c:pt>
                <c:pt idx="612">
                  <c:v>1.695025</c:v>
                </c:pt>
                <c:pt idx="613">
                  <c:v>1.5555375</c:v>
                </c:pt>
                <c:pt idx="614">
                  <c:v>1.5227624999999998</c:v>
                </c:pt>
                <c:pt idx="615">
                  <c:v>1.6744562499999998</c:v>
                </c:pt>
                <c:pt idx="616">
                  <c:v>2.0009437500000002</c:v>
                </c:pt>
                <c:pt idx="617">
                  <c:v>2.4178812499999998</c:v>
                </c:pt>
                <c:pt idx="618">
                  <c:v>2.7732812500000001</c:v>
                </c:pt>
                <c:pt idx="619">
                  <c:v>3.0100937499999998</c:v>
                </c:pt>
                <c:pt idx="620">
                  <c:v>3.1569000000000003</c:v>
                </c:pt>
                <c:pt idx="621">
                  <c:v>3.2501687499999998</c:v>
                </c:pt>
                <c:pt idx="622">
                  <c:v>3.2900999999999998</c:v>
                </c:pt>
                <c:pt idx="623">
                  <c:v>3.3154937499999999</c:v>
                </c:pt>
                <c:pt idx="624">
                  <c:v>3.3639000000000001</c:v>
                </c:pt>
                <c:pt idx="625">
                  <c:v>3.4125499999999995</c:v>
                </c:pt>
                <c:pt idx="626">
                  <c:v>3.4368125000000012</c:v>
                </c:pt>
                <c:pt idx="627">
                  <c:v>3.4145937500000003</c:v>
                </c:pt>
                <c:pt idx="628">
                  <c:v>3.3450000000000002</c:v>
                </c:pt>
                <c:pt idx="629">
                  <c:v>3.1972624999999999</c:v>
                </c:pt>
                <c:pt idx="630">
                  <c:v>3.0185500000000003</c:v>
                </c:pt>
                <c:pt idx="631">
                  <c:v>2.95379375</c:v>
                </c:pt>
                <c:pt idx="632">
                  <c:v>3.0462437499999999</c:v>
                </c:pt>
                <c:pt idx="633">
                  <c:v>3.1743000000000001</c:v>
                </c:pt>
                <c:pt idx="634">
                  <c:v>3.1987187499999998</c:v>
                </c:pt>
                <c:pt idx="635">
                  <c:v>3.1474124999999997</c:v>
                </c:pt>
                <c:pt idx="636">
                  <c:v>3.0730812499999995</c:v>
                </c:pt>
                <c:pt idx="637">
                  <c:v>2.991225</c:v>
                </c:pt>
                <c:pt idx="638">
                  <c:v>2.9434749999999998</c:v>
                </c:pt>
                <c:pt idx="639">
                  <c:v>2.936175</c:v>
                </c:pt>
                <c:pt idx="640">
                  <c:v>2.9452187499999991</c:v>
                </c:pt>
                <c:pt idx="641">
                  <c:v>2.9571875000000003</c:v>
                </c:pt>
                <c:pt idx="642">
                  <c:v>2.9500937499999997</c:v>
                </c:pt>
                <c:pt idx="643">
                  <c:v>2.9557062500000004</c:v>
                </c:pt>
                <c:pt idx="644">
                  <c:v>3.0395812499999999</c:v>
                </c:pt>
                <c:pt idx="645">
                  <c:v>3.1740249999999999</c:v>
                </c:pt>
                <c:pt idx="646">
                  <c:v>3.3106437499999997</c:v>
                </c:pt>
                <c:pt idx="647">
                  <c:v>3.4053937499999996</c:v>
                </c:pt>
                <c:pt idx="648">
                  <c:v>3.4181187500000005</c:v>
                </c:pt>
                <c:pt idx="649">
                  <c:v>3.3834437500000001</c:v>
                </c:pt>
                <c:pt idx="650">
                  <c:v>3.3429874999999996</c:v>
                </c:pt>
                <c:pt idx="651">
                  <c:v>3.2660374999999995</c:v>
                </c:pt>
                <c:pt idx="652">
                  <c:v>3.1868687500000004</c:v>
                </c:pt>
                <c:pt idx="653">
                  <c:v>3.1324312499999993</c:v>
                </c:pt>
                <c:pt idx="654">
                  <c:v>3.1192812500000002</c:v>
                </c:pt>
                <c:pt idx="655">
                  <c:v>3.1254187499999997</c:v>
                </c:pt>
                <c:pt idx="656">
                  <c:v>3.0738749999999997</c:v>
                </c:pt>
                <c:pt idx="657">
                  <c:v>2.93703125</c:v>
                </c:pt>
                <c:pt idx="658">
                  <c:v>2.7444687500000002</c:v>
                </c:pt>
                <c:pt idx="659">
                  <c:v>2.5614187500000005</c:v>
                </c:pt>
                <c:pt idx="660">
                  <c:v>2.4651375000000009</c:v>
                </c:pt>
                <c:pt idx="661">
                  <c:v>2.5232625</c:v>
                </c:pt>
                <c:pt idx="662">
                  <c:v>2.7294749999999999</c:v>
                </c:pt>
                <c:pt idx="663">
                  <c:v>3.01056875</c:v>
                </c:pt>
                <c:pt idx="664">
                  <c:v>3.2990125000000003</c:v>
                </c:pt>
                <c:pt idx="665">
                  <c:v>3.5461687499999996</c:v>
                </c:pt>
                <c:pt idx="666">
                  <c:v>3.7239249999999995</c:v>
                </c:pt>
                <c:pt idx="667">
                  <c:v>3.8566125000000002</c:v>
                </c:pt>
                <c:pt idx="668">
                  <c:v>3.9359937500000002</c:v>
                </c:pt>
                <c:pt idx="669">
                  <c:v>3.9665812499999999</c:v>
                </c:pt>
                <c:pt idx="670">
                  <c:v>3.9995812499999994</c:v>
                </c:pt>
                <c:pt idx="671">
                  <c:v>4.1101437500000007</c:v>
                </c:pt>
                <c:pt idx="672">
                  <c:v>4.2536437499999993</c:v>
                </c:pt>
                <c:pt idx="673">
                  <c:v>4.3124625000000005</c:v>
                </c:pt>
                <c:pt idx="674">
                  <c:v>4.2502499999999994</c:v>
                </c:pt>
                <c:pt idx="675">
                  <c:v>4.1167125000000002</c:v>
                </c:pt>
                <c:pt idx="676">
                  <c:v>3.9629250000000007</c:v>
                </c:pt>
                <c:pt idx="677">
                  <c:v>3.7989875</c:v>
                </c:pt>
                <c:pt idx="678">
                  <c:v>3.6335750000000004</c:v>
                </c:pt>
                <c:pt idx="679">
                  <c:v>3.4382999999999999</c:v>
                </c:pt>
                <c:pt idx="680">
                  <c:v>3.2154312500000004</c:v>
                </c:pt>
                <c:pt idx="681">
                  <c:v>3.0381500000000004</c:v>
                </c:pt>
                <c:pt idx="682">
                  <c:v>2.9379875000000002</c:v>
                </c:pt>
                <c:pt idx="683">
                  <c:v>2.8859375000000003</c:v>
                </c:pt>
                <c:pt idx="684">
                  <c:v>2.8445750000000003</c:v>
                </c:pt>
                <c:pt idx="685">
                  <c:v>2.7945562500000003</c:v>
                </c:pt>
                <c:pt idx="686">
                  <c:v>2.7338375000000004</c:v>
                </c:pt>
                <c:pt idx="687">
                  <c:v>2.6959</c:v>
                </c:pt>
                <c:pt idx="688">
                  <c:v>2.6770687500000001</c:v>
                </c:pt>
                <c:pt idx="689">
                  <c:v>2.64814375</c:v>
                </c:pt>
                <c:pt idx="690">
                  <c:v>2.6502375000000002</c:v>
                </c:pt>
                <c:pt idx="691">
                  <c:v>2.7220249999999995</c:v>
                </c:pt>
                <c:pt idx="692">
                  <c:v>2.8692312500000008</c:v>
                </c:pt>
                <c:pt idx="693">
                  <c:v>3.0645250000000002</c:v>
                </c:pt>
                <c:pt idx="694">
                  <c:v>3.21979375</c:v>
                </c:pt>
                <c:pt idx="695">
                  <c:v>3.2615062499999996</c:v>
                </c:pt>
                <c:pt idx="696">
                  <c:v>3.1958499999999996</c:v>
                </c:pt>
                <c:pt idx="697">
                  <c:v>3.0909312499999997</c:v>
                </c:pt>
                <c:pt idx="698">
                  <c:v>2.9933750000000003</c:v>
                </c:pt>
                <c:pt idx="699">
                  <c:v>2.9720437500000001</c:v>
                </c:pt>
                <c:pt idx="700">
                  <c:v>3.0275500000000002</c:v>
                </c:pt>
                <c:pt idx="701">
                  <c:v>3.1428562499999999</c:v>
                </c:pt>
                <c:pt idx="702">
                  <c:v>3.3178749999999999</c:v>
                </c:pt>
                <c:pt idx="703">
                  <c:v>3.4790937500000001</c:v>
                </c:pt>
                <c:pt idx="704">
                  <c:v>3.5073624999999997</c:v>
                </c:pt>
                <c:pt idx="705">
                  <c:v>3.420112500000001</c:v>
                </c:pt>
                <c:pt idx="706">
                  <c:v>3.3269750000000005</c:v>
                </c:pt>
                <c:pt idx="707">
                  <c:v>3.3161062500000003</c:v>
                </c:pt>
                <c:pt idx="708">
                  <c:v>3.4133875000000007</c:v>
                </c:pt>
                <c:pt idx="709">
                  <c:v>3.5783062499999998</c:v>
                </c:pt>
                <c:pt idx="710">
                  <c:v>3.7164500000000005</c:v>
                </c:pt>
                <c:pt idx="711">
                  <c:v>3.7501437499999994</c:v>
                </c:pt>
                <c:pt idx="712">
                  <c:v>3.7016750000000007</c:v>
                </c:pt>
                <c:pt idx="713">
                  <c:v>3.6087937500000007</c:v>
                </c:pt>
                <c:pt idx="714">
                  <c:v>3.5358124999999996</c:v>
                </c:pt>
                <c:pt idx="715">
                  <c:v>3.5471375000000007</c:v>
                </c:pt>
                <c:pt idx="716">
                  <c:v>3.6373749999999991</c:v>
                </c:pt>
                <c:pt idx="717">
                  <c:v>3.7599624999999994</c:v>
                </c:pt>
                <c:pt idx="718">
                  <c:v>3.9021562499999991</c:v>
                </c:pt>
                <c:pt idx="719">
                  <c:v>4.0104749999999996</c:v>
                </c:pt>
                <c:pt idx="720">
                  <c:v>4.1095000000000006</c:v>
                </c:pt>
                <c:pt idx="721">
                  <c:v>4.1943999999999999</c:v>
                </c:pt>
                <c:pt idx="722">
                  <c:v>4.2363437499999996</c:v>
                </c:pt>
                <c:pt idx="723">
                  <c:v>4.233168749999999</c:v>
                </c:pt>
                <c:pt idx="724">
                  <c:v>4.2171687500000008</c:v>
                </c:pt>
                <c:pt idx="725">
                  <c:v>4.2112187499999996</c:v>
                </c:pt>
                <c:pt idx="726">
                  <c:v>4.25144375</c:v>
                </c:pt>
                <c:pt idx="727">
                  <c:v>4.3342062500000003</c:v>
                </c:pt>
                <c:pt idx="728">
                  <c:v>4.4448937499999994</c:v>
                </c:pt>
                <c:pt idx="729">
                  <c:v>4.5411687499999998</c:v>
                </c:pt>
                <c:pt idx="730">
                  <c:v>4.5233625000000002</c:v>
                </c:pt>
                <c:pt idx="731">
                  <c:v>4.3484187499999996</c:v>
                </c:pt>
                <c:pt idx="732">
                  <c:v>4.0955874999999997</c:v>
                </c:pt>
                <c:pt idx="733">
                  <c:v>3.8730062500000004</c:v>
                </c:pt>
                <c:pt idx="734">
                  <c:v>3.7368250000000001</c:v>
                </c:pt>
                <c:pt idx="735">
                  <c:v>3.7126312499999998</c:v>
                </c:pt>
                <c:pt idx="736">
                  <c:v>3.8026499999999999</c:v>
                </c:pt>
                <c:pt idx="737">
                  <c:v>3.9504249999999996</c:v>
                </c:pt>
                <c:pt idx="738">
                  <c:v>4.0308687500000016</c:v>
                </c:pt>
                <c:pt idx="739">
                  <c:v>4.032243750000001</c:v>
                </c:pt>
                <c:pt idx="740">
                  <c:v>4.04620625</c:v>
                </c:pt>
                <c:pt idx="741">
                  <c:v>4.0592937500000001</c:v>
                </c:pt>
                <c:pt idx="742">
                  <c:v>4.0569124999999993</c:v>
                </c:pt>
                <c:pt idx="743">
                  <c:v>4.0593375000000007</c:v>
                </c:pt>
                <c:pt idx="744">
                  <c:v>4.0898124999999999</c:v>
                </c:pt>
                <c:pt idx="745">
                  <c:v>4.1041874999999992</c:v>
                </c:pt>
                <c:pt idx="746">
                  <c:v>4.0860625000000006</c:v>
                </c:pt>
                <c:pt idx="747">
                  <c:v>4.0199437499999995</c:v>
                </c:pt>
                <c:pt idx="748">
                  <c:v>3.8829374999999997</c:v>
                </c:pt>
                <c:pt idx="749">
                  <c:v>3.6915500000000003</c:v>
                </c:pt>
                <c:pt idx="750">
                  <c:v>3.47865</c:v>
                </c:pt>
                <c:pt idx="751">
                  <c:v>3.2958625000000001</c:v>
                </c:pt>
                <c:pt idx="752">
                  <c:v>3.2200375000000001</c:v>
                </c:pt>
                <c:pt idx="753">
                  <c:v>3.2772375</c:v>
                </c:pt>
                <c:pt idx="754">
                  <c:v>3.3718812499999995</c:v>
                </c:pt>
                <c:pt idx="755">
                  <c:v>3.4486250000000003</c:v>
                </c:pt>
                <c:pt idx="756">
                  <c:v>3.46749375</c:v>
                </c:pt>
                <c:pt idx="757">
                  <c:v>3.4374374999999997</c:v>
                </c:pt>
                <c:pt idx="758">
                  <c:v>3.4432624999999999</c:v>
                </c:pt>
                <c:pt idx="759">
                  <c:v>3.6078687499999997</c:v>
                </c:pt>
                <c:pt idx="760">
                  <c:v>3.9562500000000003</c:v>
                </c:pt>
                <c:pt idx="761">
                  <c:v>4.4021687499999995</c:v>
                </c:pt>
                <c:pt idx="762">
                  <c:v>4.7747125000000006</c:v>
                </c:pt>
                <c:pt idx="763">
                  <c:v>4.9200062500000001</c:v>
                </c:pt>
                <c:pt idx="764">
                  <c:v>4.9123937499999997</c:v>
                </c:pt>
                <c:pt idx="765">
                  <c:v>4.8290749999999996</c:v>
                </c:pt>
                <c:pt idx="766">
                  <c:v>4.7385187499999999</c:v>
                </c:pt>
                <c:pt idx="767">
                  <c:v>4.6601749999999997</c:v>
                </c:pt>
                <c:pt idx="768">
                  <c:v>4.5966687500000001</c:v>
                </c:pt>
                <c:pt idx="769">
                  <c:v>4.50008125</c:v>
                </c:pt>
                <c:pt idx="770">
                  <c:v>4.4029749999999996</c:v>
                </c:pt>
                <c:pt idx="771">
                  <c:v>4.3930249999999997</c:v>
                </c:pt>
                <c:pt idx="772">
                  <c:v>4.4994500000000004</c:v>
                </c:pt>
                <c:pt idx="773">
                  <c:v>4.6452187500000006</c:v>
                </c:pt>
                <c:pt idx="774">
                  <c:v>4.7220687499999991</c:v>
                </c:pt>
                <c:pt idx="775">
                  <c:v>4.6892000000000005</c:v>
                </c:pt>
                <c:pt idx="776">
                  <c:v>4.5746124999999997</c:v>
                </c:pt>
                <c:pt idx="777">
                  <c:v>4.4465687499999991</c:v>
                </c:pt>
                <c:pt idx="778">
                  <c:v>4.308087500000001</c:v>
                </c:pt>
                <c:pt idx="779">
                  <c:v>4.1656374999999999</c:v>
                </c:pt>
                <c:pt idx="780">
                  <c:v>4.0404187499999997</c:v>
                </c:pt>
                <c:pt idx="781">
                  <c:v>3.9219624999999994</c:v>
                </c:pt>
                <c:pt idx="782">
                  <c:v>3.7602687499999998</c:v>
                </c:pt>
                <c:pt idx="783">
                  <c:v>3.5820062499999996</c:v>
                </c:pt>
                <c:pt idx="784">
                  <c:v>3.4405250000000001</c:v>
                </c:pt>
                <c:pt idx="785">
                  <c:v>3.3502374999999995</c:v>
                </c:pt>
                <c:pt idx="786">
                  <c:v>3.3275124999999997</c:v>
                </c:pt>
                <c:pt idx="787">
                  <c:v>3.3427062499999995</c:v>
                </c:pt>
                <c:pt idx="788">
                  <c:v>3.3707750000000005</c:v>
                </c:pt>
                <c:pt idx="789">
                  <c:v>3.4393812499999998</c:v>
                </c:pt>
                <c:pt idx="790">
                  <c:v>3.5022250000000001</c:v>
                </c:pt>
                <c:pt idx="791">
                  <c:v>3.5596187499999998</c:v>
                </c:pt>
                <c:pt idx="792">
                  <c:v>3.6609374999999993</c:v>
                </c:pt>
                <c:pt idx="793">
                  <c:v>3.79089375</c:v>
                </c:pt>
                <c:pt idx="794">
                  <c:v>3.9621250000000003</c:v>
                </c:pt>
                <c:pt idx="795">
                  <c:v>4.1711374999999995</c:v>
                </c:pt>
                <c:pt idx="796">
                  <c:v>4.37149375</c:v>
                </c:pt>
                <c:pt idx="797">
                  <c:v>4.5746500000000001</c:v>
                </c:pt>
                <c:pt idx="798">
                  <c:v>4.736275</c:v>
                </c:pt>
                <c:pt idx="799">
                  <c:v>4.8216874999999995</c:v>
                </c:pt>
                <c:pt idx="800">
                  <c:v>4.81070625</c:v>
                </c:pt>
                <c:pt idx="801">
                  <c:v>4.7015437499999999</c:v>
                </c:pt>
                <c:pt idx="802">
                  <c:v>4.4690312499999996</c:v>
                </c:pt>
                <c:pt idx="803">
                  <c:v>4.172118750000001</c:v>
                </c:pt>
                <c:pt idx="804">
                  <c:v>3.92055</c:v>
                </c:pt>
                <c:pt idx="805">
                  <c:v>3.790775</c:v>
                </c:pt>
                <c:pt idx="806">
                  <c:v>3.7627124999999992</c:v>
                </c:pt>
                <c:pt idx="807">
                  <c:v>3.7203187500000001</c:v>
                </c:pt>
                <c:pt idx="808">
                  <c:v>3.6580312499999996</c:v>
                </c:pt>
                <c:pt idx="809">
                  <c:v>3.5976125000000003</c:v>
                </c:pt>
                <c:pt idx="810">
                  <c:v>3.4644937499999999</c:v>
                </c:pt>
                <c:pt idx="811">
                  <c:v>3.2850499999999996</c:v>
                </c:pt>
                <c:pt idx="812">
                  <c:v>3.1675187499999997</c:v>
                </c:pt>
                <c:pt idx="813">
                  <c:v>3.2073437500000006</c:v>
                </c:pt>
                <c:pt idx="814">
                  <c:v>3.4347437499999995</c:v>
                </c:pt>
                <c:pt idx="815">
                  <c:v>3.7939749999999997</c:v>
                </c:pt>
                <c:pt idx="816">
                  <c:v>4.1772937500000005</c:v>
                </c:pt>
                <c:pt idx="817">
                  <c:v>4.4887875000000008</c:v>
                </c:pt>
                <c:pt idx="818">
                  <c:v>4.6778562500000014</c:v>
                </c:pt>
                <c:pt idx="819">
                  <c:v>4.7850187499999999</c:v>
                </c:pt>
                <c:pt idx="820">
                  <c:v>4.8311000000000002</c:v>
                </c:pt>
                <c:pt idx="821">
                  <c:v>4.8401062499999989</c:v>
                </c:pt>
                <c:pt idx="822">
                  <c:v>4.8174624999999995</c:v>
                </c:pt>
                <c:pt idx="823">
                  <c:v>4.8018187500000007</c:v>
                </c:pt>
                <c:pt idx="824">
                  <c:v>4.7381875000000004</c:v>
                </c:pt>
                <c:pt idx="825">
                  <c:v>4.573175</c:v>
                </c:pt>
                <c:pt idx="826">
                  <c:v>4.3823374999999993</c:v>
                </c:pt>
                <c:pt idx="827">
                  <c:v>4.2521687500000001</c:v>
                </c:pt>
                <c:pt idx="828">
                  <c:v>4.1485500000000002</c:v>
                </c:pt>
                <c:pt idx="829">
                  <c:v>4.0438624999999995</c:v>
                </c:pt>
                <c:pt idx="830">
                  <c:v>3.9501374999999999</c:v>
                </c:pt>
                <c:pt idx="831">
                  <c:v>3.9240624999999998</c:v>
                </c:pt>
                <c:pt idx="832">
                  <c:v>4.0032999999999994</c:v>
                </c:pt>
                <c:pt idx="833">
                  <c:v>4.1170437500000006</c:v>
                </c:pt>
                <c:pt idx="834">
                  <c:v>4.1892812499999996</c:v>
                </c:pt>
                <c:pt idx="835">
                  <c:v>4.1884375</c:v>
                </c:pt>
                <c:pt idx="836">
                  <c:v>4.02525625</c:v>
                </c:pt>
                <c:pt idx="837">
                  <c:v>3.75086875</c:v>
                </c:pt>
                <c:pt idx="838">
                  <c:v>3.5007062499999999</c:v>
                </c:pt>
                <c:pt idx="839">
                  <c:v>3.3755999999999999</c:v>
                </c:pt>
                <c:pt idx="840">
                  <c:v>3.3575499999999998</c:v>
                </c:pt>
                <c:pt idx="841">
                  <c:v>3.4283874999999999</c:v>
                </c:pt>
                <c:pt idx="842">
                  <c:v>3.5639437500000004</c:v>
                </c:pt>
                <c:pt idx="843">
                  <c:v>3.7575625000000001</c:v>
                </c:pt>
                <c:pt idx="844">
                  <c:v>3.8937624999999998</c:v>
                </c:pt>
                <c:pt idx="845">
                  <c:v>3.8633749999999991</c:v>
                </c:pt>
                <c:pt idx="846">
                  <c:v>3.6786624999999997</c:v>
                </c:pt>
                <c:pt idx="847">
                  <c:v>3.4882750000000002</c:v>
                </c:pt>
                <c:pt idx="848">
                  <c:v>3.4289062499999998</c:v>
                </c:pt>
                <c:pt idx="849">
                  <c:v>3.5201562499999999</c:v>
                </c:pt>
                <c:pt idx="850">
                  <c:v>3.6797187500000001</c:v>
                </c:pt>
                <c:pt idx="851">
                  <c:v>3.8514499999999998</c:v>
                </c:pt>
                <c:pt idx="852">
                  <c:v>3.9522312500000001</c:v>
                </c:pt>
                <c:pt idx="853">
                  <c:v>3.9751562500000004</c:v>
                </c:pt>
                <c:pt idx="854">
                  <c:v>3.9422812499999993</c:v>
                </c:pt>
                <c:pt idx="855">
                  <c:v>3.8672687499999996</c:v>
                </c:pt>
                <c:pt idx="856">
                  <c:v>3.7835999999999994</c:v>
                </c:pt>
                <c:pt idx="857">
                  <c:v>3.7357374999999999</c:v>
                </c:pt>
                <c:pt idx="858">
                  <c:v>3.7044812499999997</c:v>
                </c:pt>
                <c:pt idx="859">
                  <c:v>3.6539437499999998</c:v>
                </c:pt>
                <c:pt idx="860">
                  <c:v>3.5845249999999993</c:v>
                </c:pt>
                <c:pt idx="861">
                  <c:v>3.5461125000000004</c:v>
                </c:pt>
                <c:pt idx="862">
                  <c:v>3.6150187499999999</c:v>
                </c:pt>
                <c:pt idx="863">
                  <c:v>3.7933312499999996</c:v>
                </c:pt>
                <c:pt idx="864">
                  <c:v>3.9470812500000001</c:v>
                </c:pt>
                <c:pt idx="865">
                  <c:v>3.9855124999999996</c:v>
                </c:pt>
                <c:pt idx="866">
                  <c:v>3.9103687499999999</c:v>
                </c:pt>
                <c:pt idx="867">
                  <c:v>3.7614875000000003</c:v>
                </c:pt>
                <c:pt idx="868">
                  <c:v>3.5415812500000001</c:v>
                </c:pt>
                <c:pt idx="869">
                  <c:v>3.3262312499999998</c:v>
                </c:pt>
                <c:pt idx="870">
                  <c:v>3.1569750000000001</c:v>
                </c:pt>
                <c:pt idx="871">
                  <c:v>3.0701812500000001</c:v>
                </c:pt>
                <c:pt idx="872">
                  <c:v>3.0020374999999997</c:v>
                </c:pt>
                <c:pt idx="873">
                  <c:v>2.904175</c:v>
                </c:pt>
                <c:pt idx="874">
                  <c:v>2.7727750000000002</c:v>
                </c:pt>
                <c:pt idx="875">
                  <c:v>2.6619375000000001</c:v>
                </c:pt>
                <c:pt idx="876">
                  <c:v>2.6227500000000004</c:v>
                </c:pt>
                <c:pt idx="877">
                  <c:v>2.6388374999999997</c:v>
                </c:pt>
                <c:pt idx="878">
                  <c:v>2.6993374999999999</c:v>
                </c:pt>
                <c:pt idx="879">
                  <c:v>2.7471562500000002</c:v>
                </c:pt>
                <c:pt idx="880">
                  <c:v>2.7727187500000001</c:v>
                </c:pt>
                <c:pt idx="881">
                  <c:v>2.8470312500000001</c:v>
                </c:pt>
                <c:pt idx="882">
                  <c:v>2.9336937500000002</c:v>
                </c:pt>
                <c:pt idx="883">
                  <c:v>2.9708187500000007</c:v>
                </c:pt>
                <c:pt idx="884">
                  <c:v>3.0054937499999999</c:v>
                </c:pt>
                <c:pt idx="885">
                  <c:v>3.0567375000000001</c:v>
                </c:pt>
                <c:pt idx="886">
                  <c:v>3.0959374999999998</c:v>
                </c:pt>
                <c:pt idx="887">
                  <c:v>3.1389499999999999</c:v>
                </c:pt>
                <c:pt idx="888">
                  <c:v>3.1680812499999997</c:v>
                </c:pt>
                <c:pt idx="889">
                  <c:v>3.2021250000000006</c:v>
                </c:pt>
                <c:pt idx="890">
                  <c:v>3.2362812500000002</c:v>
                </c:pt>
                <c:pt idx="891">
                  <c:v>3.17826875</c:v>
                </c:pt>
                <c:pt idx="892">
                  <c:v>2.9903750000000002</c:v>
                </c:pt>
                <c:pt idx="893">
                  <c:v>2.7052437500000002</c:v>
                </c:pt>
                <c:pt idx="894">
                  <c:v>2.41949375</c:v>
                </c:pt>
                <c:pt idx="895">
                  <c:v>2.1891124999999998</c:v>
                </c:pt>
                <c:pt idx="896">
                  <c:v>2.0024999999999999</c:v>
                </c:pt>
                <c:pt idx="897">
                  <c:v>1.86021875</c:v>
                </c:pt>
                <c:pt idx="898">
                  <c:v>1.7795125000000001</c:v>
                </c:pt>
                <c:pt idx="899">
                  <c:v>1.7556874999999998</c:v>
                </c:pt>
                <c:pt idx="900">
                  <c:v>1.7507937500000001</c:v>
                </c:pt>
                <c:pt idx="901">
                  <c:v>1.7752999999999997</c:v>
                </c:pt>
                <c:pt idx="902">
                  <c:v>1.8473875</c:v>
                </c:pt>
                <c:pt idx="903">
                  <c:v>1.9054187499999999</c:v>
                </c:pt>
                <c:pt idx="904">
                  <c:v>1.9274750000000003</c:v>
                </c:pt>
                <c:pt idx="905">
                  <c:v>1.9047375</c:v>
                </c:pt>
                <c:pt idx="906">
                  <c:v>1.8298874999999999</c:v>
                </c:pt>
                <c:pt idx="907">
                  <c:v>1.7197499999999999</c:v>
                </c:pt>
                <c:pt idx="908">
                  <c:v>1.6029249999999997</c:v>
                </c:pt>
                <c:pt idx="909">
                  <c:v>1.62136875</c:v>
                </c:pt>
                <c:pt idx="910">
                  <c:v>1.7953312500000003</c:v>
                </c:pt>
                <c:pt idx="911">
                  <c:v>1.93913125</c:v>
                </c:pt>
                <c:pt idx="912">
                  <c:v>1.9388562500000002</c:v>
                </c:pt>
                <c:pt idx="913">
                  <c:v>1.8293062500000001</c:v>
                </c:pt>
                <c:pt idx="914">
                  <c:v>1.68034375</c:v>
                </c:pt>
                <c:pt idx="915">
                  <c:v>1.5645875</c:v>
                </c:pt>
                <c:pt idx="916">
                  <c:v>1.4758125</c:v>
                </c:pt>
                <c:pt idx="917">
                  <c:v>1.450375</c:v>
                </c:pt>
                <c:pt idx="918">
                  <c:v>1.4942562499999998</c:v>
                </c:pt>
                <c:pt idx="919">
                  <c:v>1.5555499999999998</c:v>
                </c:pt>
                <c:pt idx="920">
                  <c:v>1.6185624999999999</c:v>
                </c:pt>
                <c:pt idx="921">
                  <c:v>1.6677625</c:v>
                </c:pt>
                <c:pt idx="922">
                  <c:v>1.6563499999999998</c:v>
                </c:pt>
                <c:pt idx="923">
                  <c:v>1.5982937499999998</c:v>
                </c:pt>
                <c:pt idx="924">
                  <c:v>1.5754625</c:v>
                </c:pt>
                <c:pt idx="925">
                  <c:v>1.6216937499999999</c:v>
                </c:pt>
                <c:pt idx="926">
                  <c:v>1.6814125</c:v>
                </c:pt>
                <c:pt idx="927">
                  <c:v>1.69636875</c:v>
                </c:pt>
                <c:pt idx="928">
                  <c:v>1.6834625000000001</c:v>
                </c:pt>
                <c:pt idx="929">
                  <c:v>1.6441500000000002</c:v>
                </c:pt>
                <c:pt idx="930">
                  <c:v>1.6088625000000001</c:v>
                </c:pt>
                <c:pt idx="931">
                  <c:v>1.60634375</c:v>
                </c:pt>
                <c:pt idx="932">
                  <c:v>1.6024124999999998</c:v>
                </c:pt>
                <c:pt idx="933">
                  <c:v>1.57420625</c:v>
                </c:pt>
                <c:pt idx="934">
                  <c:v>1.53821875</c:v>
                </c:pt>
                <c:pt idx="935">
                  <c:v>1.4625374999999998</c:v>
                </c:pt>
                <c:pt idx="936">
                  <c:v>1.3550562499999999</c:v>
                </c:pt>
                <c:pt idx="937">
                  <c:v>1.2220312500000001</c:v>
                </c:pt>
                <c:pt idx="938">
                  <c:v>1.0649</c:v>
                </c:pt>
                <c:pt idx="939">
                  <c:v>0.92429375000000014</c:v>
                </c:pt>
                <c:pt idx="940">
                  <c:v>0.7896749999999999</c:v>
                </c:pt>
                <c:pt idx="941">
                  <c:v>0.62355000000000016</c:v>
                </c:pt>
                <c:pt idx="942">
                  <c:v>0.41386874999999995</c:v>
                </c:pt>
                <c:pt idx="943">
                  <c:v>0.15380000000000005</c:v>
                </c:pt>
                <c:pt idx="944">
                  <c:v>-5.7768749999999702E-2</c:v>
                </c:pt>
                <c:pt idx="945">
                  <c:v>-0.18741874999999997</c:v>
                </c:pt>
                <c:pt idx="946">
                  <c:v>-0.23174374999999997</c:v>
                </c:pt>
                <c:pt idx="947">
                  <c:v>-0.22325000000000006</c:v>
                </c:pt>
                <c:pt idx="948">
                  <c:v>-0.19019374999999994</c:v>
                </c:pt>
                <c:pt idx="949">
                  <c:v>-0.15057500000000024</c:v>
                </c:pt>
                <c:pt idx="950">
                  <c:v>-7.5412500000000104E-2</c:v>
                </c:pt>
                <c:pt idx="951">
                  <c:v>-1.0381249999999898E-2</c:v>
                </c:pt>
                <c:pt idx="952">
                  <c:v>4.4375000000000941E-3</c:v>
                </c:pt>
                <c:pt idx="953">
                  <c:v>-4.5062499999998229E-3</c:v>
                </c:pt>
                <c:pt idx="954">
                  <c:v>3.9643749999999978E-2</c:v>
                </c:pt>
                <c:pt idx="955">
                  <c:v>0.1655937500000001</c:v>
                </c:pt>
                <c:pt idx="956">
                  <c:v>0.29771874999999992</c:v>
                </c:pt>
                <c:pt idx="957">
                  <c:v>0.38701249999999998</c:v>
                </c:pt>
                <c:pt idx="958">
                  <c:v>0.43237500000000006</c:v>
                </c:pt>
                <c:pt idx="959">
                  <c:v>0.41241249999999985</c:v>
                </c:pt>
                <c:pt idx="960">
                  <c:v>0.27265624999999988</c:v>
                </c:pt>
                <c:pt idx="961">
                  <c:v>1.4712500000000017E-2</c:v>
                </c:pt>
                <c:pt idx="962">
                  <c:v>-0.26570000000000016</c:v>
                </c:pt>
                <c:pt idx="963">
                  <c:v>-0.48925000000000013</c:v>
                </c:pt>
                <c:pt idx="964">
                  <c:v>-0.64344375000000009</c:v>
                </c:pt>
                <c:pt idx="965">
                  <c:v>-0.70159374999999979</c:v>
                </c:pt>
                <c:pt idx="966">
                  <c:v>-0.61129374999999997</c:v>
                </c:pt>
                <c:pt idx="967">
                  <c:v>-0.39923125000000015</c:v>
                </c:pt>
                <c:pt idx="968">
                  <c:v>-0.13659999999999983</c:v>
                </c:pt>
                <c:pt idx="969">
                  <c:v>7.124375000000005E-2</c:v>
                </c:pt>
                <c:pt idx="970">
                  <c:v>0.13749374999999986</c:v>
                </c:pt>
                <c:pt idx="971">
                  <c:v>0.12040624999999994</c:v>
                </c:pt>
                <c:pt idx="972">
                  <c:v>4.2043750000000046E-2</c:v>
                </c:pt>
                <c:pt idx="973">
                  <c:v>-3.9850000000000052E-2</c:v>
                </c:pt>
                <c:pt idx="974">
                  <c:v>-6.5350000000000019E-2</c:v>
                </c:pt>
                <c:pt idx="975">
                  <c:v>-8.0437500000001272E-3</c:v>
                </c:pt>
                <c:pt idx="976">
                  <c:v>5.4475000000000051E-2</c:v>
                </c:pt>
                <c:pt idx="977">
                  <c:v>0.1117437499999997</c:v>
                </c:pt>
                <c:pt idx="978">
                  <c:v>0.1219562500000001</c:v>
                </c:pt>
                <c:pt idx="979">
                  <c:v>4.2212499999999986E-2</c:v>
                </c:pt>
                <c:pt idx="980">
                  <c:v>-0.16660625000000007</c:v>
                </c:pt>
                <c:pt idx="981">
                  <c:v>-0.48274999999999996</c:v>
                </c:pt>
                <c:pt idx="982">
                  <c:v>-0.87297499999999983</c:v>
                </c:pt>
                <c:pt idx="983">
                  <c:v>-1.29430625</c:v>
                </c:pt>
                <c:pt idx="984">
                  <c:v>-1.7242250000000001</c:v>
                </c:pt>
                <c:pt idx="985">
                  <c:v>-2.08488125</c:v>
                </c:pt>
                <c:pt idx="986">
                  <c:v>-2.3063750000000001</c:v>
                </c:pt>
                <c:pt idx="987">
                  <c:v>-2.4136187500000004</c:v>
                </c:pt>
                <c:pt idx="988">
                  <c:v>-2.4695687500000001</c:v>
                </c:pt>
                <c:pt idx="989">
                  <c:v>-2.5049125000000001</c:v>
                </c:pt>
                <c:pt idx="990">
                  <c:v>-2.5058750000000005</c:v>
                </c:pt>
                <c:pt idx="991">
                  <c:v>-2.4537</c:v>
                </c:pt>
                <c:pt idx="992">
                  <c:v>-2.3256812499999997</c:v>
                </c:pt>
                <c:pt idx="993">
                  <c:v>-2.1226187500000004</c:v>
                </c:pt>
                <c:pt idx="994">
                  <c:v>-1.8690125000000002</c:v>
                </c:pt>
                <c:pt idx="995">
                  <c:v>-1.63635</c:v>
                </c:pt>
                <c:pt idx="996">
                  <c:v>-1.5071687499999999</c:v>
                </c:pt>
                <c:pt idx="997">
                  <c:v>-1.5290312499999998</c:v>
                </c:pt>
                <c:pt idx="998">
                  <c:v>-1.7063500000000003</c:v>
                </c:pt>
                <c:pt idx="999">
                  <c:v>-1.90223125</c:v>
                </c:pt>
                <c:pt idx="1000">
                  <c:v>-2.0958000000000006</c:v>
                </c:pt>
                <c:pt idx="1001">
                  <c:v>-2.3615562499999996</c:v>
                </c:pt>
                <c:pt idx="1002">
                  <c:v>-2.6656375000000003</c:v>
                </c:pt>
                <c:pt idx="1003">
                  <c:v>-2.8838874999999997</c:v>
                </c:pt>
                <c:pt idx="1004">
                  <c:v>-2.9130562500000003</c:v>
                </c:pt>
                <c:pt idx="1005">
                  <c:v>-2.74816875</c:v>
                </c:pt>
                <c:pt idx="1006">
                  <c:v>-2.5309375000000003</c:v>
                </c:pt>
                <c:pt idx="1007">
                  <c:v>-2.3247437500000001</c:v>
                </c:pt>
                <c:pt idx="1008">
                  <c:v>-2.1309499999999999</c:v>
                </c:pt>
                <c:pt idx="1009">
                  <c:v>-2.0199562499999995</c:v>
                </c:pt>
                <c:pt idx="1010">
                  <c:v>-2.0792562499999998</c:v>
                </c:pt>
                <c:pt idx="1011">
                  <c:v>-2.3233374999999996</c:v>
                </c:pt>
                <c:pt idx="1012">
                  <c:v>-2.6026250000000002</c:v>
                </c:pt>
                <c:pt idx="1013">
                  <c:v>-2.7310749999999997</c:v>
                </c:pt>
                <c:pt idx="1014">
                  <c:v>-2.7091000000000003</c:v>
                </c:pt>
                <c:pt idx="1015">
                  <c:v>-2.6167562500000003</c:v>
                </c:pt>
                <c:pt idx="1016">
                  <c:v>-2.47971875</c:v>
                </c:pt>
                <c:pt idx="1017">
                  <c:v>-2.3173312500000001</c:v>
                </c:pt>
                <c:pt idx="1018">
                  <c:v>-2.1162062500000003</c:v>
                </c:pt>
                <c:pt idx="1019">
                  <c:v>-1.9306125000000001</c:v>
                </c:pt>
                <c:pt idx="1020">
                  <c:v>-1.8335437499999996</c:v>
                </c:pt>
                <c:pt idx="1021">
                  <c:v>-1.8563749999999999</c:v>
                </c:pt>
                <c:pt idx="1022">
                  <c:v>-1.9642875000000002</c:v>
                </c:pt>
                <c:pt idx="1023">
                  <c:v>-2.0878437499999998</c:v>
                </c:pt>
                <c:pt idx="1024">
                  <c:v>-2.2282375000000001</c:v>
                </c:pt>
                <c:pt idx="1025">
                  <c:v>-2.4052812500000003</c:v>
                </c:pt>
                <c:pt idx="1026">
                  <c:v>-2.5958874999999999</c:v>
                </c:pt>
                <c:pt idx="1027">
                  <c:v>-2.7394625000000006</c:v>
                </c:pt>
                <c:pt idx="1028">
                  <c:v>-2.7928937500000002</c:v>
                </c:pt>
                <c:pt idx="1029">
                  <c:v>-2.7199249999999999</c:v>
                </c:pt>
                <c:pt idx="1030">
                  <c:v>-2.5152062499999994</c:v>
                </c:pt>
                <c:pt idx="1031">
                  <c:v>-2.2485312499999996</c:v>
                </c:pt>
                <c:pt idx="1032">
                  <c:v>-2.0481249999999998</c:v>
                </c:pt>
                <c:pt idx="1033">
                  <c:v>-1.97379375</c:v>
                </c:pt>
                <c:pt idx="1034">
                  <c:v>-2.0818937499999999</c:v>
                </c:pt>
                <c:pt idx="1035">
                  <c:v>-2.40006875</c:v>
                </c:pt>
                <c:pt idx="1036">
                  <c:v>-2.8778625</c:v>
                </c:pt>
                <c:pt idx="1037">
                  <c:v>-3.3555687500000002</c:v>
                </c:pt>
                <c:pt idx="1038">
                  <c:v>-3.7008562500000002</c:v>
                </c:pt>
                <c:pt idx="1039">
                  <c:v>-3.8862687500000002</c:v>
                </c:pt>
                <c:pt idx="1040">
                  <c:v>-3.9551250000000002</c:v>
                </c:pt>
                <c:pt idx="1041">
                  <c:v>-3.9853062500000003</c:v>
                </c:pt>
                <c:pt idx="1042">
                  <c:v>-3.9605250000000001</c:v>
                </c:pt>
                <c:pt idx="1043">
                  <c:v>-3.8855125000000008</c:v>
                </c:pt>
                <c:pt idx="1044">
                  <c:v>-3.8109812499999998</c:v>
                </c:pt>
                <c:pt idx="1045">
                  <c:v>-3.70511875</c:v>
                </c:pt>
                <c:pt idx="1046">
                  <c:v>-3.5815750000000004</c:v>
                </c:pt>
                <c:pt idx="1047">
                  <c:v>-3.4826687500000006</c:v>
                </c:pt>
                <c:pt idx="1048">
                  <c:v>-3.4317812500000002</c:v>
                </c:pt>
                <c:pt idx="1049">
                  <c:v>-3.3712874999999993</c:v>
                </c:pt>
                <c:pt idx="1050">
                  <c:v>-3.2596249999999993</c:v>
                </c:pt>
                <c:pt idx="1051">
                  <c:v>-3.0972624999999998</c:v>
                </c:pt>
                <c:pt idx="1052">
                  <c:v>-2.8902687500000002</c:v>
                </c:pt>
                <c:pt idx="1053">
                  <c:v>-2.6951750000000003</c:v>
                </c:pt>
                <c:pt idx="1054">
                  <c:v>-2.5120749999999998</c:v>
                </c:pt>
                <c:pt idx="1055">
                  <c:v>-2.3467562499999999</c:v>
                </c:pt>
                <c:pt idx="1056">
                  <c:v>-2.2043125000000003</c:v>
                </c:pt>
                <c:pt idx="1057">
                  <c:v>-2.1269437499999997</c:v>
                </c:pt>
                <c:pt idx="1058">
                  <c:v>-2.1545562499999997</c:v>
                </c:pt>
                <c:pt idx="1059">
                  <c:v>-2.2420437500000001</c:v>
                </c:pt>
                <c:pt idx="1060">
                  <c:v>-2.38901875</c:v>
                </c:pt>
                <c:pt idx="1061">
                  <c:v>-2.572362500000001</c:v>
                </c:pt>
                <c:pt idx="1062">
                  <c:v>-2.77086875</c:v>
                </c:pt>
                <c:pt idx="1063">
                  <c:v>-2.9395437499999999</c:v>
                </c:pt>
                <c:pt idx="1064">
                  <c:v>-3.03174375</c:v>
                </c:pt>
                <c:pt idx="1065">
                  <c:v>-3.0774125000000003</c:v>
                </c:pt>
                <c:pt idx="1066">
                  <c:v>-3.0921000000000003</c:v>
                </c:pt>
                <c:pt idx="1067">
                  <c:v>-3.0429750000000002</c:v>
                </c:pt>
                <c:pt idx="1068">
                  <c:v>-2.9649562499999997</c:v>
                </c:pt>
                <c:pt idx="1069">
                  <c:v>-2.8746812500000001</c:v>
                </c:pt>
                <c:pt idx="1070">
                  <c:v>-2.7937250000000002</c:v>
                </c:pt>
                <c:pt idx="1071">
                  <c:v>-2.7569749999999997</c:v>
                </c:pt>
                <c:pt idx="1072">
                  <c:v>-2.8028750000000002</c:v>
                </c:pt>
                <c:pt idx="1073">
                  <c:v>-2.9059750000000006</c:v>
                </c:pt>
                <c:pt idx="1074">
                  <c:v>-3.0294687499999999</c:v>
                </c:pt>
                <c:pt idx="1075">
                  <c:v>-3.1239375000000003</c:v>
                </c:pt>
                <c:pt idx="1076">
                  <c:v>-3.1727000000000003</c:v>
                </c:pt>
                <c:pt idx="1077">
                  <c:v>-3.1947687500000002</c:v>
                </c:pt>
                <c:pt idx="1078">
                  <c:v>-3.1326625000000003</c:v>
                </c:pt>
                <c:pt idx="1079">
                  <c:v>-2.9575062500000002</c:v>
                </c:pt>
                <c:pt idx="1080">
                  <c:v>-2.8046437499999999</c:v>
                </c:pt>
                <c:pt idx="1081">
                  <c:v>-2.7550000000000003</c:v>
                </c:pt>
                <c:pt idx="1082">
                  <c:v>-2.7408687499999997</c:v>
                </c:pt>
                <c:pt idx="1083">
                  <c:v>-2.6929687500000004</c:v>
                </c:pt>
                <c:pt idx="1084">
                  <c:v>-2.5804187499999998</c:v>
                </c:pt>
                <c:pt idx="1085">
                  <c:v>-2.4132000000000002</c:v>
                </c:pt>
                <c:pt idx="1086">
                  <c:v>-2.2809812499999995</c:v>
                </c:pt>
                <c:pt idx="1087">
                  <c:v>-2.2399437499999997</c:v>
                </c:pt>
                <c:pt idx="1088">
                  <c:v>-2.2226875000000001</c:v>
                </c:pt>
                <c:pt idx="1089">
                  <c:v>-2.23066875</c:v>
                </c:pt>
                <c:pt idx="1090">
                  <c:v>-2.2851749999999997</c:v>
                </c:pt>
                <c:pt idx="1091">
                  <c:v>-2.3453937500000004</c:v>
                </c:pt>
                <c:pt idx="1092">
                  <c:v>-2.3603437500000002</c:v>
                </c:pt>
                <c:pt idx="1093">
                  <c:v>-2.3222437499999997</c:v>
                </c:pt>
                <c:pt idx="1094">
                  <c:v>-2.2618750000000003</c:v>
                </c:pt>
                <c:pt idx="1095">
                  <c:v>-2.1789874999999999</c:v>
                </c:pt>
                <c:pt idx="1096">
                  <c:v>-2.1000187500000003</c:v>
                </c:pt>
                <c:pt idx="1097">
                  <c:v>-2.0675250000000003</c:v>
                </c:pt>
                <c:pt idx="1098">
                  <c:v>-2.1041812499999999</c:v>
                </c:pt>
                <c:pt idx="1099">
                  <c:v>-2.2006812499999997</c:v>
                </c:pt>
                <c:pt idx="1100">
                  <c:v>-2.2548000000000004</c:v>
                </c:pt>
                <c:pt idx="1101">
                  <c:v>-2.2259875</c:v>
                </c:pt>
                <c:pt idx="1102">
                  <c:v>-2.1570374999999999</c:v>
                </c:pt>
                <c:pt idx="1103">
                  <c:v>-2.1330125</c:v>
                </c:pt>
                <c:pt idx="1104">
                  <c:v>-2.1615625000000001</c:v>
                </c:pt>
                <c:pt idx="1105">
                  <c:v>-2.1558125000000001</c:v>
                </c:pt>
                <c:pt idx="1106">
                  <c:v>-2.1363187500000005</c:v>
                </c:pt>
                <c:pt idx="1107">
                  <c:v>-2.1345000000000001</c:v>
                </c:pt>
                <c:pt idx="1108">
                  <c:v>-2.2309562500000002</c:v>
                </c:pt>
                <c:pt idx="1109">
                  <c:v>-2.4950562500000002</c:v>
                </c:pt>
                <c:pt idx="1110">
                  <c:v>-2.8671000000000002</c:v>
                </c:pt>
                <c:pt idx="1111">
                  <c:v>-3.2084125000000001</c:v>
                </c:pt>
                <c:pt idx="1112">
                  <c:v>-3.4417187500000002</c:v>
                </c:pt>
                <c:pt idx="1113">
                  <c:v>-3.512</c:v>
                </c:pt>
                <c:pt idx="1114">
                  <c:v>-3.4412312500000004</c:v>
                </c:pt>
                <c:pt idx="1115">
                  <c:v>-3.33318125</c:v>
                </c:pt>
                <c:pt idx="1116">
                  <c:v>-3.1713437500000001</c:v>
                </c:pt>
                <c:pt idx="1117">
                  <c:v>-2.8824562500000002</c:v>
                </c:pt>
                <c:pt idx="1118">
                  <c:v>-2.5725250000000002</c:v>
                </c:pt>
                <c:pt idx="1119">
                  <c:v>-2.4014062500000004</c:v>
                </c:pt>
                <c:pt idx="1120">
                  <c:v>-2.3324312500000004</c:v>
                </c:pt>
                <c:pt idx="1121">
                  <c:v>-2.3163999999999998</c:v>
                </c:pt>
                <c:pt idx="1122">
                  <c:v>-2.2947187499999999</c:v>
                </c:pt>
                <c:pt idx="1123">
                  <c:v>-2.2614125000000005</c:v>
                </c:pt>
                <c:pt idx="1124">
                  <c:v>-2.2733874999999997</c:v>
                </c:pt>
                <c:pt idx="1125">
                  <c:v>-2.3521937499999996</c:v>
                </c:pt>
                <c:pt idx="1126">
                  <c:v>-2.4852374999999998</c:v>
                </c:pt>
                <c:pt idx="1127">
                  <c:v>-2.57916875</c:v>
                </c:pt>
                <c:pt idx="1128">
                  <c:v>-2.6345562500000002</c:v>
                </c:pt>
                <c:pt idx="1129">
                  <c:v>-2.6557624999999998</c:v>
                </c:pt>
                <c:pt idx="1130">
                  <c:v>-2.5871499999999998</c:v>
                </c:pt>
                <c:pt idx="1131">
                  <c:v>-2.4369562499999997</c:v>
                </c:pt>
                <c:pt idx="1132">
                  <c:v>-2.2876875000000001</c:v>
                </c:pt>
                <c:pt idx="1133">
                  <c:v>-2.1883812499999999</c:v>
                </c:pt>
                <c:pt idx="1134">
                  <c:v>-2.1835249999999999</c:v>
                </c:pt>
                <c:pt idx="1135">
                  <c:v>-2.2665375000000001</c:v>
                </c:pt>
                <c:pt idx="1136">
                  <c:v>-2.3673687500000002</c:v>
                </c:pt>
                <c:pt idx="1137">
                  <c:v>-2.4554249999999995</c:v>
                </c:pt>
                <c:pt idx="1138">
                  <c:v>-2.6074999999999999</c:v>
                </c:pt>
                <c:pt idx="1139">
                  <c:v>-2.8893312500000001</c:v>
                </c:pt>
                <c:pt idx="1140">
                  <c:v>-3.2476937499999994</c:v>
                </c:pt>
                <c:pt idx="1141">
                  <c:v>-3.5875562500000004</c:v>
                </c:pt>
                <c:pt idx="1142">
                  <c:v>-3.8303812499999998</c:v>
                </c:pt>
                <c:pt idx="1143">
                  <c:v>-3.9470999999999994</c:v>
                </c:pt>
                <c:pt idx="1144">
                  <c:v>-3.9471812499999999</c:v>
                </c:pt>
                <c:pt idx="1145">
                  <c:v>-3.9070125</c:v>
                </c:pt>
                <c:pt idx="1146">
                  <c:v>-3.8815375000000008</c:v>
                </c:pt>
                <c:pt idx="1147">
                  <c:v>-3.88366875</c:v>
                </c:pt>
                <c:pt idx="1148">
                  <c:v>-3.9238187499999997</c:v>
                </c:pt>
                <c:pt idx="1149">
                  <c:v>-3.9637687499999998</c:v>
                </c:pt>
                <c:pt idx="1150">
                  <c:v>-4.0016812499999999</c:v>
                </c:pt>
                <c:pt idx="1151">
                  <c:v>-4.0705874999999994</c:v>
                </c:pt>
                <c:pt idx="1152">
                  <c:v>-4.1047624999999996</c:v>
                </c:pt>
                <c:pt idx="1153">
                  <c:v>-4.0969687500000003</c:v>
                </c:pt>
                <c:pt idx="1154">
                  <c:v>-4.0489750000000004</c:v>
                </c:pt>
                <c:pt idx="1155">
                  <c:v>-3.9482625000000002</c:v>
                </c:pt>
                <c:pt idx="1156">
                  <c:v>-3.7781624999999996</c:v>
                </c:pt>
                <c:pt idx="1157">
                  <c:v>-3.6100187500000001</c:v>
                </c:pt>
                <c:pt idx="1158">
                  <c:v>-3.5789125000000004</c:v>
                </c:pt>
                <c:pt idx="1159">
                  <c:v>-3.6497687500000007</c:v>
                </c:pt>
                <c:pt idx="1160">
                  <c:v>-3.6958312499999999</c:v>
                </c:pt>
                <c:pt idx="1161">
                  <c:v>-3.7142937499999999</c:v>
                </c:pt>
                <c:pt idx="1162">
                  <c:v>-3.7573187500000005</c:v>
                </c:pt>
                <c:pt idx="1163">
                  <c:v>-3.7944687500000001</c:v>
                </c:pt>
                <c:pt idx="1164">
                  <c:v>-3.815375</c:v>
                </c:pt>
                <c:pt idx="1165">
                  <c:v>-3.8530687499999998</c:v>
                </c:pt>
                <c:pt idx="1166">
                  <c:v>-3.8405374999999999</c:v>
                </c:pt>
                <c:pt idx="1167">
                  <c:v>-3.7630687499999995</c:v>
                </c:pt>
                <c:pt idx="1168">
                  <c:v>-3.6378187500000001</c:v>
                </c:pt>
                <c:pt idx="1169">
                  <c:v>-3.4854625000000001</c:v>
                </c:pt>
                <c:pt idx="1170">
                  <c:v>-3.3592750000000002</c:v>
                </c:pt>
                <c:pt idx="1171">
                  <c:v>-3.3299249999999998</c:v>
                </c:pt>
                <c:pt idx="1172">
                  <c:v>-3.3947937499999998</c:v>
                </c:pt>
                <c:pt idx="1173">
                  <c:v>-3.4777312499999997</c:v>
                </c:pt>
                <c:pt idx="1174">
                  <c:v>-3.4776437499999999</c:v>
                </c:pt>
                <c:pt idx="1175">
                  <c:v>-3.3562937500000007</c:v>
                </c:pt>
                <c:pt idx="1176">
                  <c:v>-3.1520062499999999</c:v>
                </c:pt>
                <c:pt idx="1177">
                  <c:v>-2.9722375000000003</c:v>
                </c:pt>
                <c:pt idx="1178">
                  <c:v>-2.8843624999999999</c:v>
                </c:pt>
                <c:pt idx="1179">
                  <c:v>-2.8260937500000001</c:v>
                </c:pt>
                <c:pt idx="1180">
                  <c:v>-2.7637499999999995</c:v>
                </c:pt>
                <c:pt idx="1181">
                  <c:v>-2.762575</c:v>
                </c:pt>
                <c:pt idx="1182">
                  <c:v>-2.8307500000000001</c:v>
                </c:pt>
                <c:pt idx="1183">
                  <c:v>-2.9238437499999996</c:v>
                </c:pt>
                <c:pt idx="1184">
                  <c:v>-3.0109875000000001</c:v>
                </c:pt>
                <c:pt idx="1185">
                  <c:v>-3.0168187500000001</c:v>
                </c:pt>
                <c:pt idx="1186">
                  <c:v>-2.9124812500000004</c:v>
                </c:pt>
                <c:pt idx="1187">
                  <c:v>-2.7825062500000004</c:v>
                </c:pt>
                <c:pt idx="1188">
                  <c:v>-2.7046750000000004</c:v>
                </c:pt>
                <c:pt idx="1189">
                  <c:v>-2.7044187500000003</c:v>
                </c:pt>
                <c:pt idx="1190">
                  <c:v>-2.7609937499999999</c:v>
                </c:pt>
                <c:pt idx="1191">
                  <c:v>-2.9012249999999997</c:v>
                </c:pt>
                <c:pt idx="1192">
                  <c:v>-3.1072625</c:v>
                </c:pt>
                <c:pt idx="1193">
                  <c:v>-3.3341499999999997</c:v>
                </c:pt>
                <c:pt idx="1194">
                  <c:v>-3.54639375</c:v>
                </c:pt>
                <c:pt idx="1195">
                  <c:v>-3.7483125000000004</c:v>
                </c:pt>
                <c:pt idx="1196">
                  <c:v>-3.8591812499999998</c:v>
                </c:pt>
                <c:pt idx="1197">
                  <c:v>-3.8780312500000007</c:v>
                </c:pt>
                <c:pt idx="1198">
                  <c:v>-3.8671625000000005</c:v>
                </c:pt>
                <c:pt idx="1199">
                  <c:v>-3.8611874999999998</c:v>
                </c:pt>
                <c:pt idx="1200">
                  <c:v>-3.8232062500000001</c:v>
                </c:pt>
                <c:pt idx="1201">
                  <c:v>-3.7753500000000004</c:v>
                </c:pt>
                <c:pt idx="1202">
                  <c:v>-3.7632875000000001</c:v>
                </c:pt>
                <c:pt idx="1203">
                  <c:v>-3.7642937499999998</c:v>
                </c:pt>
                <c:pt idx="1204">
                  <c:v>-3.7553937499999988</c:v>
                </c:pt>
                <c:pt idx="1205">
                  <c:v>-3.7149749999999995</c:v>
                </c:pt>
                <c:pt idx="1206">
                  <c:v>-3.6414500000000003</c:v>
                </c:pt>
                <c:pt idx="1207">
                  <c:v>-3.5480937500000005</c:v>
                </c:pt>
                <c:pt idx="1208">
                  <c:v>-3.3961999999999994</c:v>
                </c:pt>
                <c:pt idx="1209">
                  <c:v>-3.1617437499999994</c:v>
                </c:pt>
                <c:pt idx="1210">
                  <c:v>-2.8822312500000002</c:v>
                </c:pt>
                <c:pt idx="1211">
                  <c:v>-2.6584062500000001</c:v>
                </c:pt>
                <c:pt idx="1212">
                  <c:v>-2.5709562500000001</c:v>
                </c:pt>
                <c:pt idx="1213">
                  <c:v>-2.5979062499999999</c:v>
                </c:pt>
                <c:pt idx="1214">
                  <c:v>-2.6943812500000002</c:v>
                </c:pt>
                <c:pt idx="1215">
                  <c:v>-2.8195250000000001</c:v>
                </c:pt>
                <c:pt idx="1216">
                  <c:v>-2.9080937499999999</c:v>
                </c:pt>
                <c:pt idx="1217">
                  <c:v>-2.8852937500000002</c:v>
                </c:pt>
                <c:pt idx="1218">
                  <c:v>-2.7843125</c:v>
                </c:pt>
                <c:pt idx="1219">
                  <c:v>-2.6735250000000002</c:v>
                </c:pt>
                <c:pt idx="1220">
                  <c:v>-2.5489437499999998</c:v>
                </c:pt>
                <c:pt idx="1221">
                  <c:v>-2.4356562500000001</c:v>
                </c:pt>
                <c:pt idx="1222">
                  <c:v>-2.3550062500000002</c:v>
                </c:pt>
                <c:pt idx="1223">
                  <c:v>-2.2787062499999999</c:v>
                </c:pt>
                <c:pt idx="1224">
                  <c:v>-2.2133749999999996</c:v>
                </c:pt>
                <c:pt idx="1225">
                  <c:v>-2.1570062499999998</c:v>
                </c:pt>
                <c:pt idx="1226">
                  <c:v>-2.1249249999999997</c:v>
                </c:pt>
                <c:pt idx="1227">
                  <c:v>-2.1895625000000001</c:v>
                </c:pt>
                <c:pt idx="1228">
                  <c:v>-2.3283</c:v>
                </c:pt>
                <c:pt idx="1229">
                  <c:v>-2.4621187499999997</c:v>
                </c:pt>
                <c:pt idx="1230">
                  <c:v>-2.5068687500000006</c:v>
                </c:pt>
                <c:pt idx="1231">
                  <c:v>-2.4322250000000003</c:v>
                </c:pt>
                <c:pt idx="1232">
                  <c:v>-2.3081000000000009</c:v>
                </c:pt>
                <c:pt idx="1233">
                  <c:v>-2.2072187499999996</c:v>
                </c:pt>
                <c:pt idx="1234">
                  <c:v>-2.1254874999999998</c:v>
                </c:pt>
                <c:pt idx="1235">
                  <c:v>-2.1190375000000001</c:v>
                </c:pt>
                <c:pt idx="1236">
                  <c:v>-2.2204562500000002</c:v>
                </c:pt>
                <c:pt idx="1237">
                  <c:v>-2.3252125000000001</c:v>
                </c:pt>
                <c:pt idx="1238">
                  <c:v>-2.3465499999999997</c:v>
                </c:pt>
                <c:pt idx="1239">
                  <c:v>-2.2986937499999991</c:v>
                </c:pt>
                <c:pt idx="1240">
                  <c:v>-2.2074249999999997</c:v>
                </c:pt>
                <c:pt idx="1241">
                  <c:v>-2.1197249999999999</c:v>
                </c:pt>
                <c:pt idx="1242">
                  <c:v>-2.1186937499999998</c:v>
                </c:pt>
                <c:pt idx="1243">
                  <c:v>-2.2289874999999997</c:v>
                </c:pt>
                <c:pt idx="1244">
                  <c:v>-2.3840500000000002</c:v>
                </c:pt>
                <c:pt idx="1245">
                  <c:v>-2.4988437500000003</c:v>
                </c:pt>
                <c:pt idx="1246">
                  <c:v>-2.55745625</c:v>
                </c:pt>
                <c:pt idx="1247">
                  <c:v>-2.6583250000000005</c:v>
                </c:pt>
                <c:pt idx="1248">
                  <c:v>-2.7825249999999992</c:v>
                </c:pt>
                <c:pt idx="1249">
                  <c:v>-2.8669812500000003</c:v>
                </c:pt>
                <c:pt idx="1250">
                  <c:v>-2.8810500000000001</c:v>
                </c:pt>
                <c:pt idx="1251">
                  <c:v>-2.8810312500000004</c:v>
                </c:pt>
                <c:pt idx="1252">
                  <c:v>-2.9469687499999999</c:v>
                </c:pt>
                <c:pt idx="1253">
                  <c:v>-3.04679375</c:v>
                </c:pt>
                <c:pt idx="1254">
                  <c:v>-3.0869374999999999</c:v>
                </c:pt>
                <c:pt idx="1255">
                  <c:v>-2.9476437500000001</c:v>
                </c:pt>
                <c:pt idx="1256">
                  <c:v>-2.6619312499999994</c:v>
                </c:pt>
                <c:pt idx="1257">
                  <c:v>-2.3828874999999998</c:v>
                </c:pt>
                <c:pt idx="1258">
                  <c:v>-2.2192875000000001</c:v>
                </c:pt>
                <c:pt idx="1259">
                  <c:v>-2.2147187499999998</c:v>
                </c:pt>
                <c:pt idx="1260">
                  <c:v>-2.2966250000000001</c:v>
                </c:pt>
                <c:pt idx="1261">
                  <c:v>-2.3791000000000002</c:v>
                </c:pt>
                <c:pt idx="1262">
                  <c:v>-2.4096687499999998</c:v>
                </c:pt>
                <c:pt idx="1263">
                  <c:v>-2.3923125000000001</c:v>
                </c:pt>
                <c:pt idx="1264">
                  <c:v>-2.3466312499999997</c:v>
                </c:pt>
                <c:pt idx="1265">
                  <c:v>-2.2965124999999995</c:v>
                </c:pt>
                <c:pt idx="1266">
                  <c:v>-2.2541687499999998</c:v>
                </c:pt>
                <c:pt idx="1267">
                  <c:v>-2.3165499999999999</c:v>
                </c:pt>
                <c:pt idx="1268">
                  <c:v>-2.4815624999999994</c:v>
                </c:pt>
                <c:pt idx="1269">
                  <c:v>-2.6333250000000006</c:v>
                </c:pt>
                <c:pt idx="1270">
                  <c:v>-2.7232562499999999</c:v>
                </c:pt>
                <c:pt idx="1271">
                  <c:v>-2.7331749999999997</c:v>
                </c:pt>
                <c:pt idx="1272">
                  <c:v>-2.575225000000001</c:v>
                </c:pt>
                <c:pt idx="1273">
                  <c:v>-2.2606812500000002</c:v>
                </c:pt>
                <c:pt idx="1274">
                  <c:v>-1.9463125000000003</c:v>
                </c:pt>
                <c:pt idx="1275">
                  <c:v>-1.7538625000000003</c:v>
                </c:pt>
                <c:pt idx="1276">
                  <c:v>-1.7211875000000005</c:v>
                </c:pt>
                <c:pt idx="1277">
                  <c:v>-1.7618812499999996</c:v>
                </c:pt>
                <c:pt idx="1278">
                  <c:v>-1.7542125</c:v>
                </c:pt>
                <c:pt idx="1279">
                  <c:v>-1.6763499999999996</c:v>
                </c:pt>
                <c:pt idx="1280">
                  <c:v>-1.5286937500000002</c:v>
                </c:pt>
                <c:pt idx="1281">
                  <c:v>-1.3622062500000001</c:v>
                </c:pt>
                <c:pt idx="1282">
                  <c:v>-1.2023812500000002</c:v>
                </c:pt>
                <c:pt idx="1283">
                  <c:v>-1.1134562499999998</c:v>
                </c:pt>
                <c:pt idx="1284">
                  <c:v>-1.1382375000000002</c:v>
                </c:pt>
                <c:pt idx="1285">
                  <c:v>-1.2485249999999999</c:v>
                </c:pt>
                <c:pt idx="1286">
                  <c:v>-1.4487187500000003</c:v>
                </c:pt>
                <c:pt idx="1287">
                  <c:v>-1.70465</c:v>
                </c:pt>
                <c:pt idx="1288">
                  <c:v>-1.9545749999999997</c:v>
                </c:pt>
                <c:pt idx="1289">
                  <c:v>-2.1999</c:v>
                </c:pt>
                <c:pt idx="1290">
                  <c:v>-2.3931187499999997</c:v>
                </c:pt>
                <c:pt idx="1291">
                  <c:v>-2.4935250000000004</c:v>
                </c:pt>
                <c:pt idx="1292">
                  <c:v>-2.47990625</c:v>
                </c:pt>
                <c:pt idx="1293">
                  <c:v>-2.3544499999999999</c:v>
                </c:pt>
                <c:pt idx="1294">
                  <c:v>-2.1690687500000001</c:v>
                </c:pt>
                <c:pt idx="1295">
                  <c:v>-1.98140625</c:v>
                </c:pt>
                <c:pt idx="1296">
                  <c:v>-1.8195000000000001</c:v>
                </c:pt>
                <c:pt idx="1297">
                  <c:v>-1.7354812500000001</c:v>
                </c:pt>
                <c:pt idx="1298">
                  <c:v>-1.6942062500000001</c:v>
                </c:pt>
                <c:pt idx="1299">
                  <c:v>-1.6804000000000001</c:v>
                </c:pt>
                <c:pt idx="1300">
                  <c:v>-1.6755625000000001</c:v>
                </c:pt>
                <c:pt idx="1301">
                  <c:v>-1.6862249999999999</c:v>
                </c:pt>
                <c:pt idx="1302">
                  <c:v>-1.7244625</c:v>
                </c:pt>
                <c:pt idx="1303">
                  <c:v>-1.7648062499999999</c:v>
                </c:pt>
                <c:pt idx="1304">
                  <c:v>-1.7984874999999998</c:v>
                </c:pt>
                <c:pt idx="1305">
                  <c:v>-1.9063249999999998</c:v>
                </c:pt>
                <c:pt idx="1306">
                  <c:v>-2.07629375</c:v>
                </c:pt>
                <c:pt idx="1307">
                  <c:v>-2.2605937500000004</c:v>
                </c:pt>
                <c:pt idx="1308">
                  <c:v>-2.3971062499999998</c:v>
                </c:pt>
                <c:pt idx="1309">
                  <c:v>-2.3954437500000001</c:v>
                </c:pt>
                <c:pt idx="1310">
                  <c:v>-2.2762062499999995</c:v>
                </c:pt>
                <c:pt idx="1311">
                  <c:v>-2.0865062500000002</c:v>
                </c:pt>
                <c:pt idx="1312">
                  <c:v>-1.8439125000000001</c:v>
                </c:pt>
                <c:pt idx="1313">
                  <c:v>-1.5962875000000001</c:v>
                </c:pt>
                <c:pt idx="1314">
                  <c:v>-1.4058375000000001</c:v>
                </c:pt>
                <c:pt idx="1315">
                  <c:v>-1.2965375000000001</c:v>
                </c:pt>
                <c:pt idx="1316">
                  <c:v>-1.30305625</c:v>
                </c:pt>
                <c:pt idx="1317">
                  <c:v>-1.42769375</c:v>
                </c:pt>
                <c:pt idx="1318">
                  <c:v>-1.5548062499999999</c:v>
                </c:pt>
                <c:pt idx="1319">
                  <c:v>-1.5379125</c:v>
                </c:pt>
                <c:pt idx="1320">
                  <c:v>-1.3953312500000001</c:v>
                </c:pt>
                <c:pt idx="1321">
                  <c:v>-1.2329000000000001</c:v>
                </c:pt>
                <c:pt idx="1322">
                  <c:v>-1.1008437500000001</c:v>
                </c:pt>
                <c:pt idx="1323">
                  <c:v>-0.92966874999999971</c:v>
                </c:pt>
                <c:pt idx="1324">
                  <c:v>-0.73511249999999972</c:v>
                </c:pt>
                <c:pt idx="1325">
                  <c:v>-0.5428312500000001</c:v>
                </c:pt>
                <c:pt idx="1326">
                  <c:v>-0.39601874999999997</c:v>
                </c:pt>
                <c:pt idx="1327">
                  <c:v>-0.36201874999999983</c:v>
                </c:pt>
                <c:pt idx="1328">
                  <c:v>-0.41183749999999986</c:v>
                </c:pt>
                <c:pt idx="1329">
                  <c:v>-0.49510000000000021</c:v>
                </c:pt>
                <c:pt idx="1330">
                  <c:v>-0.56566874999999994</c:v>
                </c:pt>
                <c:pt idx="1331">
                  <c:v>-0.60553750000000006</c:v>
                </c:pt>
                <c:pt idx="1332">
                  <c:v>-0.61081249999999987</c:v>
                </c:pt>
                <c:pt idx="1333">
                  <c:v>-0.63900625000000011</c:v>
                </c:pt>
                <c:pt idx="1334">
                  <c:v>-0.69357500000000016</c:v>
                </c:pt>
                <c:pt idx="1335">
                  <c:v>-0.71136874999999999</c:v>
                </c:pt>
                <c:pt idx="1336">
                  <c:v>-0.66415625</c:v>
                </c:pt>
                <c:pt idx="1337">
                  <c:v>-0.58001875000000003</c:v>
                </c:pt>
                <c:pt idx="1338">
                  <c:v>-0.56614374999999995</c:v>
                </c:pt>
                <c:pt idx="1339">
                  <c:v>-0.6273249999999998</c:v>
                </c:pt>
                <c:pt idx="1340">
                  <c:v>-0.67941875000000029</c:v>
                </c:pt>
                <c:pt idx="1341">
                  <c:v>-0.67046875000000017</c:v>
                </c:pt>
                <c:pt idx="1342">
                  <c:v>-0.65780625000000015</c:v>
                </c:pt>
                <c:pt idx="1343">
                  <c:v>-0.7011624999999998</c:v>
                </c:pt>
                <c:pt idx="1344">
                  <c:v>-0.79012499999999997</c:v>
                </c:pt>
                <c:pt idx="1345">
                  <c:v>-0.86859374999999972</c:v>
                </c:pt>
                <c:pt idx="1346">
                  <c:v>-0.8703749999999999</c:v>
                </c:pt>
                <c:pt idx="1347">
                  <c:v>-0.86601249999999963</c:v>
                </c:pt>
                <c:pt idx="1348">
                  <c:v>-0.90300625000000001</c:v>
                </c:pt>
                <c:pt idx="1349">
                  <c:v>-1.0097062499999998</c:v>
                </c:pt>
                <c:pt idx="1350">
                  <c:v>-1.14660625</c:v>
                </c:pt>
                <c:pt idx="1351">
                  <c:v>-1.24998125</c:v>
                </c:pt>
                <c:pt idx="1352">
                  <c:v>-1.2946874999999998</c:v>
                </c:pt>
                <c:pt idx="1353">
                  <c:v>-1.3098375000000002</c:v>
                </c:pt>
                <c:pt idx="1354">
                  <c:v>-1.2559125000000002</c:v>
                </c:pt>
                <c:pt idx="1355">
                  <c:v>-1.13403125</c:v>
                </c:pt>
                <c:pt idx="1356">
                  <c:v>-0.9679374999999999</c:v>
                </c:pt>
                <c:pt idx="1357">
                  <c:v>-0.83483124999999969</c:v>
                </c:pt>
                <c:pt idx="1358">
                  <c:v>-0.82260624999999976</c:v>
                </c:pt>
                <c:pt idx="1359">
                  <c:v>-0.88388749999999994</c:v>
                </c:pt>
                <c:pt idx="1360">
                  <c:v>-0.9628000000000001</c:v>
                </c:pt>
                <c:pt idx="1361">
                  <c:v>-1.0286124999999999</c:v>
                </c:pt>
                <c:pt idx="1362">
                  <c:v>-1.1214062500000002</c:v>
                </c:pt>
                <c:pt idx="1363">
                  <c:v>-1.2548875000000002</c:v>
                </c:pt>
                <c:pt idx="1364">
                  <c:v>-1.4376625000000001</c:v>
                </c:pt>
                <c:pt idx="1365">
                  <c:v>-1.6706500000000002</c:v>
                </c:pt>
                <c:pt idx="1366">
                  <c:v>-1.9253874999999994</c:v>
                </c:pt>
                <c:pt idx="1367">
                  <c:v>-2.1031687500000005</c:v>
                </c:pt>
                <c:pt idx="1368">
                  <c:v>-2.1065187499999998</c:v>
                </c:pt>
                <c:pt idx="1369">
                  <c:v>-1.9751062499999994</c:v>
                </c:pt>
                <c:pt idx="1370">
                  <c:v>-1.8051312499999996</c:v>
                </c:pt>
                <c:pt idx="1371">
                  <c:v>-1.66053125</c:v>
                </c:pt>
                <c:pt idx="1372">
                  <c:v>-1.55269375</c:v>
                </c:pt>
                <c:pt idx="1373">
                  <c:v>-1.4110312499999995</c:v>
                </c:pt>
                <c:pt idx="1374">
                  <c:v>-1.2031812500000001</c:v>
                </c:pt>
                <c:pt idx="1375">
                  <c:v>-1.0024125000000002</c:v>
                </c:pt>
                <c:pt idx="1376">
                  <c:v>-0.87578749999999994</c:v>
                </c:pt>
                <c:pt idx="1377">
                  <c:v>-0.87305625000000009</c:v>
                </c:pt>
                <c:pt idx="1378">
                  <c:v>-1.0073625000000002</c:v>
                </c:pt>
                <c:pt idx="1379">
                  <c:v>-1.2158874999999998</c:v>
                </c:pt>
                <c:pt idx="1380">
                  <c:v>-1.3412187499999995</c:v>
                </c:pt>
                <c:pt idx="1381">
                  <c:v>-1.3061562499999997</c:v>
                </c:pt>
                <c:pt idx="1382">
                  <c:v>-1.2156937500000002</c:v>
                </c:pt>
                <c:pt idx="1383">
                  <c:v>-1.1577562500000003</c:v>
                </c:pt>
                <c:pt idx="1384">
                  <c:v>-1.1185124999999998</c:v>
                </c:pt>
                <c:pt idx="1385">
                  <c:v>-1.0565312500000001</c:v>
                </c:pt>
                <c:pt idx="1386">
                  <c:v>-0.98153124999999974</c:v>
                </c:pt>
                <c:pt idx="1387">
                  <c:v>-0.94501875000000013</c:v>
                </c:pt>
                <c:pt idx="1388">
                  <c:v>-1.00906875</c:v>
                </c:pt>
                <c:pt idx="1389">
                  <c:v>-1.1367437499999997</c:v>
                </c:pt>
                <c:pt idx="1390">
                  <c:v>-1.25981875</c:v>
                </c:pt>
                <c:pt idx="1391">
                  <c:v>-1.31355625</c:v>
                </c:pt>
                <c:pt idx="1392">
                  <c:v>-1.3409749999999998</c:v>
                </c:pt>
                <c:pt idx="1393">
                  <c:v>-1.3700125000000001</c:v>
                </c:pt>
                <c:pt idx="1394">
                  <c:v>-1.3886750000000001</c:v>
                </c:pt>
                <c:pt idx="1395">
                  <c:v>-1.4445375000000005</c:v>
                </c:pt>
                <c:pt idx="1396">
                  <c:v>-1.5451750000000004</c:v>
                </c:pt>
                <c:pt idx="1397">
                  <c:v>-1.6273124999999995</c:v>
                </c:pt>
                <c:pt idx="1398">
                  <c:v>-1.6359375</c:v>
                </c:pt>
                <c:pt idx="1399">
                  <c:v>-1.6061874999999999</c:v>
                </c:pt>
                <c:pt idx="1400">
                  <c:v>-1.5928312499999997</c:v>
                </c:pt>
                <c:pt idx="1401">
                  <c:v>-1.7309874999999997</c:v>
                </c:pt>
                <c:pt idx="1402">
                  <c:v>-1.9736875000000005</c:v>
                </c:pt>
                <c:pt idx="1403">
                  <c:v>-2.1861062499999999</c:v>
                </c:pt>
                <c:pt idx="1404">
                  <c:v>-2.2901687500000003</c:v>
                </c:pt>
                <c:pt idx="1405">
                  <c:v>-2.2729499999999994</c:v>
                </c:pt>
                <c:pt idx="1406">
                  <c:v>-2.1629124999999991</c:v>
                </c:pt>
                <c:pt idx="1407">
                  <c:v>-1.9976875000000001</c:v>
                </c:pt>
                <c:pt idx="1408">
                  <c:v>-1.8258687500000004</c:v>
                </c:pt>
                <c:pt idx="1409">
                  <c:v>-1.72788125</c:v>
                </c:pt>
                <c:pt idx="1410">
                  <c:v>-1.7072999999999996</c:v>
                </c:pt>
                <c:pt idx="1411">
                  <c:v>-1.7302750000000002</c:v>
                </c:pt>
                <c:pt idx="1412">
                  <c:v>-1.7451749999999999</c:v>
                </c:pt>
                <c:pt idx="1413">
                  <c:v>-1.7542124999999995</c:v>
                </c:pt>
                <c:pt idx="1414">
                  <c:v>-1.7879875000000003</c:v>
                </c:pt>
                <c:pt idx="1415">
                  <c:v>-1.86470625</c:v>
                </c:pt>
                <c:pt idx="1416">
                  <c:v>-1.9829249999999994</c:v>
                </c:pt>
                <c:pt idx="1417">
                  <c:v>-2.1011750000000005</c:v>
                </c:pt>
                <c:pt idx="1418">
                  <c:v>-2.2095937499999998</c:v>
                </c:pt>
                <c:pt idx="1419">
                  <c:v>-2.2992312500000001</c:v>
                </c:pt>
                <c:pt idx="1420">
                  <c:v>-2.3500437499999998</c:v>
                </c:pt>
                <c:pt idx="1421">
                  <c:v>-2.3566625000000005</c:v>
                </c:pt>
                <c:pt idx="1422">
                  <c:v>-2.3617875000000002</c:v>
                </c:pt>
                <c:pt idx="1423">
                  <c:v>-2.4062375</c:v>
                </c:pt>
                <c:pt idx="1424">
                  <c:v>-2.5396999999999998</c:v>
                </c:pt>
                <c:pt idx="1425">
                  <c:v>-2.7467562499999998</c:v>
                </c:pt>
                <c:pt idx="1426">
                  <c:v>-2.9178749999999996</c:v>
                </c:pt>
                <c:pt idx="1427">
                  <c:v>-2.9380000000000002</c:v>
                </c:pt>
                <c:pt idx="1428">
                  <c:v>-2.8071062500000004</c:v>
                </c:pt>
                <c:pt idx="1429">
                  <c:v>-2.6233062500000002</c:v>
                </c:pt>
                <c:pt idx="1430">
                  <c:v>-2.4431937499999994</c:v>
                </c:pt>
                <c:pt idx="1431">
                  <c:v>-2.3654937500000006</c:v>
                </c:pt>
                <c:pt idx="1432">
                  <c:v>-2.3875000000000002</c:v>
                </c:pt>
                <c:pt idx="1433">
                  <c:v>-2.4698437499999999</c:v>
                </c:pt>
                <c:pt idx="1434">
                  <c:v>-2.6209562500000003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FD9-4D4E-8B3D-52434CB80A93}"/>
            </c:ext>
          </c:extLst>
        </c:ser>
        <c:ser>
          <c:idx val="1"/>
          <c:order val="1"/>
          <c:tx>
            <c:strRef>
              <c:f>'Afternoon (fasting session)'!$B$1</c:f>
              <c:strCache>
                <c:ptCount val="1"/>
                <c:pt idx="0">
                  <c:v>Normal-weight subjects</c:v>
                </c:pt>
              </c:strCache>
            </c:strRef>
          </c:tx>
          <c:spPr>
            <a:ln w="28575" cap="rnd">
              <a:solidFill>
                <a:schemeClr val="bg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'Afternoon (fasting session)'!$B$2:$B$1436</c:f>
              <c:numCache>
                <c:formatCode>General</c:formatCode>
                <c:ptCount val="1435"/>
                <c:pt idx="0">
                  <c:v>7.3529499999999999</c:v>
                </c:pt>
                <c:pt idx="1">
                  <c:v>7.2626599999999994</c:v>
                </c:pt>
                <c:pt idx="2">
                  <c:v>7.1315400000000011</c:v>
                </c:pt>
                <c:pt idx="3">
                  <c:v>7.0039499999999988</c:v>
                </c:pt>
                <c:pt idx="4">
                  <c:v>6.7314499999999997</c:v>
                </c:pt>
                <c:pt idx="5">
                  <c:v>6.2779799999999994</c:v>
                </c:pt>
                <c:pt idx="6">
                  <c:v>5.6731100000000003</c:v>
                </c:pt>
                <c:pt idx="7">
                  <c:v>5.0301399999999994</c:v>
                </c:pt>
                <c:pt idx="8">
                  <c:v>4.4342699999999997</c:v>
                </c:pt>
                <c:pt idx="9">
                  <c:v>3.8355400000000004</c:v>
                </c:pt>
                <c:pt idx="10">
                  <c:v>3.1699800000000002</c:v>
                </c:pt>
                <c:pt idx="11">
                  <c:v>2.4956499999999999</c:v>
                </c:pt>
                <c:pt idx="12">
                  <c:v>1.8704999999999998</c:v>
                </c:pt>
                <c:pt idx="13">
                  <c:v>1.3058399999999999</c:v>
                </c:pt>
                <c:pt idx="14">
                  <c:v>0.81557999999999997</c:v>
                </c:pt>
                <c:pt idx="15">
                  <c:v>0.4705999999999998</c:v>
                </c:pt>
                <c:pt idx="16">
                  <c:v>0.36556999999999984</c:v>
                </c:pt>
                <c:pt idx="17">
                  <c:v>0.47943000000000008</c:v>
                </c:pt>
                <c:pt idx="18">
                  <c:v>0.72732999999999992</c:v>
                </c:pt>
                <c:pt idx="19">
                  <c:v>0.97288000000000019</c:v>
                </c:pt>
                <c:pt idx="20">
                  <c:v>1.1923900000000001</c:v>
                </c:pt>
                <c:pt idx="21">
                  <c:v>1.4620899999999999</c:v>
                </c:pt>
                <c:pt idx="22">
                  <c:v>1.8082999999999998</c:v>
                </c:pt>
                <c:pt idx="23">
                  <c:v>2.1708600000000002</c:v>
                </c:pt>
                <c:pt idx="24">
                  <c:v>2.4324699999999999</c:v>
                </c:pt>
                <c:pt idx="25">
                  <c:v>2.5910000000000002</c:v>
                </c:pt>
                <c:pt idx="26">
                  <c:v>2.7520000000000002</c:v>
                </c:pt>
                <c:pt idx="27">
                  <c:v>2.9849400000000004</c:v>
                </c:pt>
                <c:pt idx="28">
                  <c:v>3.2191800000000002</c:v>
                </c:pt>
                <c:pt idx="29">
                  <c:v>3.3474499999999998</c:v>
                </c:pt>
                <c:pt idx="30">
                  <c:v>3.3969999999999998</c:v>
                </c:pt>
                <c:pt idx="31">
                  <c:v>3.4553799999999995</c:v>
                </c:pt>
                <c:pt idx="32">
                  <c:v>3.5232299999999994</c:v>
                </c:pt>
                <c:pt idx="33">
                  <c:v>3.5534499999999993</c:v>
                </c:pt>
                <c:pt idx="34">
                  <c:v>3.4791500000000006</c:v>
                </c:pt>
                <c:pt idx="35">
                  <c:v>3.2977699999999999</c:v>
                </c:pt>
                <c:pt idx="36">
                  <c:v>3.0411699999999997</c:v>
                </c:pt>
                <c:pt idx="37">
                  <c:v>2.7888600000000001</c:v>
                </c:pt>
                <c:pt idx="38">
                  <c:v>2.6109900000000001</c:v>
                </c:pt>
                <c:pt idx="39">
                  <c:v>2.4999800000000003</c:v>
                </c:pt>
                <c:pt idx="40">
                  <c:v>2.411</c:v>
                </c:pt>
                <c:pt idx="41">
                  <c:v>2.3079499999999999</c:v>
                </c:pt>
                <c:pt idx="42">
                  <c:v>2.1936</c:v>
                </c:pt>
                <c:pt idx="43">
                  <c:v>2.03545</c:v>
                </c:pt>
                <c:pt idx="44">
                  <c:v>1.8700800000000002</c:v>
                </c:pt>
                <c:pt idx="45">
                  <c:v>1.7394000000000003</c:v>
                </c:pt>
                <c:pt idx="46">
                  <c:v>1.66832</c:v>
                </c:pt>
                <c:pt idx="47">
                  <c:v>1.68337</c:v>
                </c:pt>
                <c:pt idx="48">
                  <c:v>1.7586900000000001</c:v>
                </c:pt>
                <c:pt idx="49">
                  <c:v>1.82456</c:v>
                </c:pt>
                <c:pt idx="50">
                  <c:v>1.8653499999999998</c:v>
                </c:pt>
                <c:pt idx="51">
                  <c:v>1.8325199999999995</c:v>
                </c:pt>
                <c:pt idx="52">
                  <c:v>1.7497900000000002</c:v>
                </c:pt>
                <c:pt idx="53">
                  <c:v>1.6595300000000002</c:v>
                </c:pt>
                <c:pt idx="54">
                  <c:v>1.6057600000000001</c:v>
                </c:pt>
                <c:pt idx="55">
                  <c:v>1.6457299999999999</c:v>
                </c:pt>
                <c:pt idx="56">
                  <c:v>1.7304499999999998</c:v>
                </c:pt>
                <c:pt idx="57">
                  <c:v>1.7447900000000005</c:v>
                </c:pt>
                <c:pt idx="58">
                  <c:v>1.7168099999999999</c:v>
                </c:pt>
                <c:pt idx="59">
                  <c:v>1.7024099999999998</c:v>
                </c:pt>
                <c:pt idx="60">
                  <c:v>1.6958799999999996</c:v>
                </c:pt>
                <c:pt idx="61">
                  <c:v>1.7120899999999999</c:v>
                </c:pt>
                <c:pt idx="62">
                  <c:v>1.7832599999999998</c:v>
                </c:pt>
                <c:pt idx="63">
                  <c:v>1.9069800000000001</c:v>
                </c:pt>
                <c:pt idx="64">
                  <c:v>2.0239699999999998</c:v>
                </c:pt>
                <c:pt idx="65">
                  <c:v>2.0827200000000001</c:v>
                </c:pt>
                <c:pt idx="66">
                  <c:v>2.0212100000000008</c:v>
                </c:pt>
                <c:pt idx="67">
                  <c:v>1.84517</c:v>
                </c:pt>
                <c:pt idx="68">
                  <c:v>1.6711400000000005</c:v>
                </c:pt>
                <c:pt idx="69">
                  <c:v>1.6094999999999999</c:v>
                </c:pt>
                <c:pt idx="70">
                  <c:v>1.62683</c:v>
                </c:pt>
                <c:pt idx="71">
                  <c:v>1.72668</c:v>
                </c:pt>
                <c:pt idx="72">
                  <c:v>1.9745000000000001</c:v>
                </c:pt>
                <c:pt idx="73">
                  <c:v>2.2872199999999996</c:v>
                </c:pt>
                <c:pt idx="74">
                  <c:v>2.5886100000000001</c:v>
                </c:pt>
                <c:pt idx="75">
                  <c:v>2.78877</c:v>
                </c:pt>
                <c:pt idx="76">
                  <c:v>2.8120600000000002</c:v>
                </c:pt>
                <c:pt idx="77">
                  <c:v>2.72309</c:v>
                </c:pt>
                <c:pt idx="78">
                  <c:v>2.6017500000000009</c:v>
                </c:pt>
                <c:pt idx="79">
                  <c:v>2.5239599999999993</c:v>
                </c:pt>
                <c:pt idx="80">
                  <c:v>2.4821700000000004</c:v>
                </c:pt>
                <c:pt idx="81">
                  <c:v>2.41649</c:v>
                </c:pt>
                <c:pt idx="82">
                  <c:v>2.3329999999999997</c:v>
                </c:pt>
                <c:pt idx="83">
                  <c:v>2.2742600000000004</c:v>
                </c:pt>
                <c:pt idx="84">
                  <c:v>2.2901099999999999</c:v>
                </c:pt>
                <c:pt idx="85">
                  <c:v>2.3590400000000002</c:v>
                </c:pt>
                <c:pt idx="86">
                  <c:v>2.4108299999999998</c:v>
                </c:pt>
                <c:pt idx="87">
                  <c:v>2.4128999999999996</c:v>
                </c:pt>
                <c:pt idx="88">
                  <c:v>2.4211999999999998</c:v>
                </c:pt>
                <c:pt idx="89">
                  <c:v>2.4759299999999995</c:v>
                </c:pt>
                <c:pt idx="90">
                  <c:v>2.6244500000000004</c:v>
                </c:pt>
                <c:pt idx="91">
                  <c:v>2.8983800000000004</c:v>
                </c:pt>
                <c:pt idx="92">
                  <c:v>3.2355300000000007</c:v>
                </c:pt>
                <c:pt idx="93">
                  <c:v>3.4951999999999996</c:v>
                </c:pt>
                <c:pt idx="94">
                  <c:v>3.6238800000000007</c:v>
                </c:pt>
                <c:pt idx="95">
                  <c:v>3.6279299999999992</c:v>
                </c:pt>
                <c:pt idx="96">
                  <c:v>3.5607300000000004</c:v>
                </c:pt>
                <c:pt idx="97">
                  <c:v>3.4760600000000004</c:v>
                </c:pt>
                <c:pt idx="98">
                  <c:v>3.3936900000000003</c:v>
                </c:pt>
                <c:pt idx="99">
                  <c:v>3.3749100000000007</c:v>
                </c:pt>
                <c:pt idx="100">
                  <c:v>3.4397100000000003</c:v>
                </c:pt>
                <c:pt idx="101">
                  <c:v>3.5343100000000001</c:v>
                </c:pt>
                <c:pt idx="102">
                  <c:v>3.6003499999999997</c:v>
                </c:pt>
                <c:pt idx="103">
                  <c:v>3.6508400000000001</c:v>
                </c:pt>
                <c:pt idx="104">
                  <c:v>3.7150799999999995</c:v>
                </c:pt>
                <c:pt idx="105">
                  <c:v>3.7738699999999996</c:v>
                </c:pt>
                <c:pt idx="106">
                  <c:v>3.7688099999999998</c:v>
                </c:pt>
                <c:pt idx="107">
                  <c:v>3.7289299999999996</c:v>
                </c:pt>
                <c:pt idx="108">
                  <c:v>3.7325499999999998</c:v>
                </c:pt>
                <c:pt idx="109">
                  <c:v>3.7937200000000004</c:v>
                </c:pt>
                <c:pt idx="110">
                  <c:v>3.8681700000000001</c:v>
                </c:pt>
                <c:pt idx="111">
                  <c:v>3.9196300000000002</c:v>
                </c:pt>
                <c:pt idx="112">
                  <c:v>3.9046200000000004</c:v>
                </c:pt>
                <c:pt idx="113">
                  <c:v>3.8403300000000002</c:v>
                </c:pt>
                <c:pt idx="114">
                  <c:v>3.7277700000000005</c:v>
                </c:pt>
                <c:pt idx="115">
                  <c:v>3.6254999999999997</c:v>
                </c:pt>
                <c:pt idx="116">
                  <c:v>3.5646100000000005</c:v>
                </c:pt>
                <c:pt idx="117">
                  <c:v>3.5377099999999997</c:v>
                </c:pt>
                <c:pt idx="118">
                  <c:v>3.5448400000000007</c:v>
                </c:pt>
                <c:pt idx="119">
                  <c:v>3.5487200000000003</c:v>
                </c:pt>
                <c:pt idx="120">
                  <c:v>3.4931300000000007</c:v>
                </c:pt>
                <c:pt idx="121">
                  <c:v>3.3561300000000003</c:v>
                </c:pt>
                <c:pt idx="122">
                  <c:v>3.1471600000000004</c:v>
                </c:pt>
                <c:pt idx="123">
                  <c:v>2.9238299999999997</c:v>
                </c:pt>
                <c:pt idx="124">
                  <c:v>2.7542499999999999</c:v>
                </c:pt>
                <c:pt idx="125">
                  <c:v>2.6632999999999996</c:v>
                </c:pt>
                <c:pt idx="126">
                  <c:v>2.6826400000000001</c:v>
                </c:pt>
                <c:pt idx="127">
                  <c:v>2.7356500000000001</c:v>
                </c:pt>
                <c:pt idx="128">
                  <c:v>2.7724300000000004</c:v>
                </c:pt>
                <c:pt idx="129">
                  <c:v>2.7787700000000002</c:v>
                </c:pt>
                <c:pt idx="130">
                  <c:v>2.7168700000000001</c:v>
                </c:pt>
                <c:pt idx="131">
                  <c:v>2.6546899999999996</c:v>
                </c:pt>
                <c:pt idx="132">
                  <c:v>2.6540800000000004</c:v>
                </c:pt>
                <c:pt idx="133">
                  <c:v>2.6731699999999998</c:v>
                </c:pt>
                <c:pt idx="134">
                  <c:v>2.63083</c:v>
                </c:pt>
                <c:pt idx="135">
                  <c:v>2.4860400000000005</c:v>
                </c:pt>
                <c:pt idx="136">
                  <c:v>2.3174900000000003</c:v>
                </c:pt>
                <c:pt idx="137">
                  <c:v>2.2118799999999998</c:v>
                </c:pt>
                <c:pt idx="138">
                  <c:v>2.1334399999999993</c:v>
                </c:pt>
                <c:pt idx="139">
                  <c:v>2.0260699999999998</c:v>
                </c:pt>
                <c:pt idx="140">
                  <c:v>1.8912799999999996</c:v>
                </c:pt>
                <c:pt idx="141">
                  <c:v>1.7579899999999999</c:v>
                </c:pt>
                <c:pt idx="142">
                  <c:v>1.6515299999999999</c:v>
                </c:pt>
                <c:pt idx="143">
                  <c:v>1.5693399999999997</c:v>
                </c:pt>
                <c:pt idx="144">
                  <c:v>1.5121299999999998</c:v>
                </c:pt>
                <c:pt idx="145">
                  <c:v>1.5272300000000001</c:v>
                </c:pt>
                <c:pt idx="146">
                  <c:v>1.6311800000000001</c:v>
                </c:pt>
                <c:pt idx="147">
                  <c:v>1.8078200000000002</c:v>
                </c:pt>
                <c:pt idx="148">
                  <c:v>2.0614400000000002</c:v>
                </c:pt>
                <c:pt idx="149">
                  <c:v>2.3757600000000005</c:v>
                </c:pt>
                <c:pt idx="150">
                  <c:v>2.7367500000000002</c:v>
                </c:pt>
                <c:pt idx="151">
                  <c:v>3.1664099999999999</c:v>
                </c:pt>
                <c:pt idx="152">
                  <c:v>3.6312399999999996</c:v>
                </c:pt>
                <c:pt idx="153">
                  <c:v>4.0589999999999993</c:v>
                </c:pt>
                <c:pt idx="154">
                  <c:v>4.3966499999999993</c:v>
                </c:pt>
                <c:pt idx="155">
                  <c:v>4.61632</c:v>
                </c:pt>
                <c:pt idx="156">
                  <c:v>4.7328700000000001</c:v>
                </c:pt>
                <c:pt idx="157">
                  <c:v>4.7562800000000003</c:v>
                </c:pt>
                <c:pt idx="158">
                  <c:v>4.70688</c:v>
                </c:pt>
                <c:pt idx="159">
                  <c:v>4.6306700000000003</c:v>
                </c:pt>
                <c:pt idx="160">
                  <c:v>4.5308800000000007</c:v>
                </c:pt>
                <c:pt idx="161">
                  <c:v>4.426639999999999</c:v>
                </c:pt>
                <c:pt idx="162">
                  <c:v>4.3630900000000006</c:v>
                </c:pt>
                <c:pt idx="163">
                  <c:v>4.3345900000000004</c:v>
                </c:pt>
                <c:pt idx="164">
                  <c:v>4.3153200000000007</c:v>
                </c:pt>
                <c:pt idx="165">
                  <c:v>4.3030300000000006</c:v>
                </c:pt>
                <c:pt idx="166">
                  <c:v>4.3272700000000004</c:v>
                </c:pt>
                <c:pt idx="167">
                  <c:v>4.3714399999999989</c:v>
                </c:pt>
                <c:pt idx="168">
                  <c:v>4.3613099999999996</c:v>
                </c:pt>
                <c:pt idx="169">
                  <c:v>4.3291700000000013</c:v>
                </c:pt>
                <c:pt idx="170">
                  <c:v>4.3157400000000008</c:v>
                </c:pt>
                <c:pt idx="171">
                  <c:v>4.2923100000000005</c:v>
                </c:pt>
                <c:pt idx="172">
                  <c:v>4.2269699999999997</c:v>
                </c:pt>
                <c:pt idx="173">
                  <c:v>4.0982099999999999</c:v>
                </c:pt>
                <c:pt idx="174">
                  <c:v>3.8864299999999998</c:v>
                </c:pt>
                <c:pt idx="175">
                  <c:v>3.5995999999999997</c:v>
                </c:pt>
                <c:pt idx="176">
                  <c:v>3.2785200000000003</c:v>
                </c:pt>
                <c:pt idx="177">
                  <c:v>2.9703099999999996</c:v>
                </c:pt>
                <c:pt idx="178">
                  <c:v>2.7132199999999993</c:v>
                </c:pt>
                <c:pt idx="179">
                  <c:v>2.4572799999999999</c:v>
                </c:pt>
                <c:pt idx="180">
                  <c:v>2.2472300000000001</c:v>
                </c:pt>
                <c:pt idx="181">
                  <c:v>2.1261999999999999</c:v>
                </c:pt>
                <c:pt idx="182">
                  <c:v>2.0589800000000005</c:v>
                </c:pt>
                <c:pt idx="183">
                  <c:v>2.0319899999999995</c:v>
                </c:pt>
                <c:pt idx="184">
                  <c:v>2.0491099999999998</c:v>
                </c:pt>
                <c:pt idx="185">
                  <c:v>2.1445099999999999</c:v>
                </c:pt>
                <c:pt idx="186">
                  <c:v>2.4161799999999998</c:v>
                </c:pt>
                <c:pt idx="187">
                  <c:v>2.8595999999999995</c:v>
                </c:pt>
                <c:pt idx="188">
                  <c:v>3.3085200000000001</c:v>
                </c:pt>
                <c:pt idx="189">
                  <c:v>3.6251199999999999</c:v>
                </c:pt>
                <c:pt idx="190">
                  <c:v>3.7423200000000003</c:v>
                </c:pt>
                <c:pt idx="191">
                  <c:v>3.6851800000000003</c:v>
                </c:pt>
                <c:pt idx="192">
                  <c:v>3.5443100000000007</c:v>
                </c:pt>
                <c:pt idx="193">
                  <c:v>3.4082800000000004</c:v>
                </c:pt>
                <c:pt idx="194">
                  <c:v>3.3432900000000005</c:v>
                </c:pt>
                <c:pt idx="195">
                  <c:v>3.3704900000000011</c:v>
                </c:pt>
                <c:pt idx="196">
                  <c:v>3.46766</c:v>
                </c:pt>
                <c:pt idx="197">
                  <c:v>3.5712999999999999</c:v>
                </c:pt>
                <c:pt idx="198">
                  <c:v>3.678370000000001</c:v>
                </c:pt>
                <c:pt idx="199">
                  <c:v>3.7705400000000004</c:v>
                </c:pt>
                <c:pt idx="200">
                  <c:v>3.7996500000000006</c:v>
                </c:pt>
                <c:pt idx="201">
                  <c:v>3.7277499999999995</c:v>
                </c:pt>
                <c:pt idx="202">
                  <c:v>3.5687399999999996</c:v>
                </c:pt>
                <c:pt idx="203">
                  <c:v>3.3940200000000003</c:v>
                </c:pt>
                <c:pt idx="204">
                  <c:v>3.1694800000000001</c:v>
                </c:pt>
                <c:pt idx="205">
                  <c:v>2.8581400000000001</c:v>
                </c:pt>
                <c:pt idx="206">
                  <c:v>2.4909800000000004</c:v>
                </c:pt>
                <c:pt idx="207">
                  <c:v>2.1381400000000004</c:v>
                </c:pt>
                <c:pt idx="208">
                  <c:v>1.8909500000000006</c:v>
                </c:pt>
                <c:pt idx="209">
                  <c:v>1.7939100000000003</c:v>
                </c:pt>
                <c:pt idx="210">
                  <c:v>1.7436500000000001</c:v>
                </c:pt>
                <c:pt idx="211">
                  <c:v>1.6780800000000002</c:v>
                </c:pt>
                <c:pt idx="212">
                  <c:v>1.62192</c:v>
                </c:pt>
                <c:pt idx="213">
                  <c:v>1.5798600000000005</c:v>
                </c:pt>
                <c:pt idx="214">
                  <c:v>1.5042799999999998</c:v>
                </c:pt>
                <c:pt idx="215">
                  <c:v>1.45183</c:v>
                </c:pt>
                <c:pt idx="216">
                  <c:v>1.4198999999999997</c:v>
                </c:pt>
                <c:pt idx="217">
                  <c:v>1.3570499999999999</c:v>
                </c:pt>
                <c:pt idx="218">
                  <c:v>1.20703</c:v>
                </c:pt>
                <c:pt idx="219">
                  <c:v>0.98970999999999987</c:v>
                </c:pt>
                <c:pt idx="220">
                  <c:v>0.76706000000000019</c:v>
                </c:pt>
                <c:pt idx="221">
                  <c:v>0.59861000000000009</c:v>
                </c:pt>
                <c:pt idx="222">
                  <c:v>0.52943999999999991</c:v>
                </c:pt>
                <c:pt idx="223">
                  <c:v>0.53817999999999999</c:v>
                </c:pt>
                <c:pt idx="224">
                  <c:v>0.58021000000000011</c:v>
                </c:pt>
                <c:pt idx="225">
                  <c:v>0.60514999999999985</c:v>
                </c:pt>
                <c:pt idx="226">
                  <c:v>0.59671999999999992</c:v>
                </c:pt>
                <c:pt idx="227">
                  <c:v>0.60606999999999989</c:v>
                </c:pt>
                <c:pt idx="228">
                  <c:v>0.61638000000000059</c:v>
                </c:pt>
                <c:pt idx="229">
                  <c:v>0.57263999999999948</c:v>
                </c:pt>
                <c:pt idx="230">
                  <c:v>0.45066999999999979</c:v>
                </c:pt>
                <c:pt idx="231">
                  <c:v>0.31500000000000028</c:v>
                </c:pt>
                <c:pt idx="232">
                  <c:v>0.23514000000000007</c:v>
                </c:pt>
                <c:pt idx="233">
                  <c:v>0.2165</c:v>
                </c:pt>
                <c:pt idx="234">
                  <c:v>0.21336000000000027</c:v>
                </c:pt>
                <c:pt idx="235">
                  <c:v>0.23423999999999986</c:v>
                </c:pt>
                <c:pt idx="236">
                  <c:v>0.26728999999999986</c:v>
                </c:pt>
                <c:pt idx="237">
                  <c:v>0.28957999999999978</c:v>
                </c:pt>
                <c:pt idx="238">
                  <c:v>0.30135999999999974</c:v>
                </c:pt>
                <c:pt idx="239">
                  <c:v>0.26435999999999993</c:v>
                </c:pt>
                <c:pt idx="240">
                  <c:v>0.19852000000000009</c:v>
                </c:pt>
                <c:pt idx="241">
                  <c:v>0.1629300000000001</c:v>
                </c:pt>
                <c:pt idx="242">
                  <c:v>0.20919000000000021</c:v>
                </c:pt>
                <c:pt idx="243">
                  <c:v>0.29249000000000008</c:v>
                </c:pt>
                <c:pt idx="244">
                  <c:v>0.35113999999999995</c:v>
                </c:pt>
                <c:pt idx="245">
                  <c:v>0.40395999999999999</c:v>
                </c:pt>
                <c:pt idx="246">
                  <c:v>0.48437000000000019</c:v>
                </c:pt>
                <c:pt idx="247">
                  <c:v>0.54187000000000007</c:v>
                </c:pt>
                <c:pt idx="248">
                  <c:v>0.59633999999999987</c:v>
                </c:pt>
                <c:pt idx="249">
                  <c:v>0.73832000000000009</c:v>
                </c:pt>
                <c:pt idx="250">
                  <c:v>0.97851999999999995</c:v>
                </c:pt>
                <c:pt idx="251">
                  <c:v>1.23967</c:v>
                </c:pt>
                <c:pt idx="252">
                  <c:v>1.4261700000000002</c:v>
                </c:pt>
                <c:pt idx="253">
                  <c:v>1.5063300000000002</c:v>
                </c:pt>
                <c:pt idx="254">
                  <c:v>1.5175099999999999</c:v>
                </c:pt>
                <c:pt idx="255">
                  <c:v>1.47929</c:v>
                </c:pt>
                <c:pt idx="256">
                  <c:v>1.4026000000000001</c:v>
                </c:pt>
                <c:pt idx="257">
                  <c:v>1.3881000000000003</c:v>
                </c:pt>
                <c:pt idx="258">
                  <c:v>1.4691099999999995</c:v>
                </c:pt>
                <c:pt idx="259">
                  <c:v>1.5793500000000003</c:v>
                </c:pt>
                <c:pt idx="260">
                  <c:v>1.6204500000000004</c:v>
                </c:pt>
                <c:pt idx="261">
                  <c:v>1.5110900000000003</c:v>
                </c:pt>
                <c:pt idx="262">
                  <c:v>1.2857800000000001</c:v>
                </c:pt>
                <c:pt idx="263">
                  <c:v>1.05749</c:v>
                </c:pt>
                <c:pt idx="264">
                  <c:v>0.9274300000000002</c:v>
                </c:pt>
                <c:pt idx="265">
                  <c:v>0.88661999999999996</c:v>
                </c:pt>
                <c:pt idx="266">
                  <c:v>0.88402000000000014</c:v>
                </c:pt>
                <c:pt idx="267">
                  <c:v>0.86767000000000005</c:v>
                </c:pt>
                <c:pt idx="268">
                  <c:v>0.78046000000000026</c:v>
                </c:pt>
                <c:pt idx="269">
                  <c:v>0.60012000000000021</c:v>
                </c:pt>
                <c:pt idx="270">
                  <c:v>0.35657000000000005</c:v>
                </c:pt>
                <c:pt idx="271">
                  <c:v>0.14928000000000008</c:v>
                </c:pt>
                <c:pt idx="272">
                  <c:v>1.8009999999999991E-2</c:v>
                </c:pt>
                <c:pt idx="273">
                  <c:v>-4.6670000000000079E-2</c:v>
                </c:pt>
                <c:pt idx="274">
                  <c:v>-6.8050000000000083E-2</c:v>
                </c:pt>
                <c:pt idx="275">
                  <c:v>-8.8200000000000098E-2</c:v>
                </c:pt>
                <c:pt idx="276">
                  <c:v>-7.6109999999999942E-2</c:v>
                </c:pt>
                <c:pt idx="277">
                  <c:v>-1.7809999999999947E-2</c:v>
                </c:pt>
                <c:pt idx="278">
                  <c:v>0.10772000000000012</c:v>
                </c:pt>
                <c:pt idx="279">
                  <c:v>0.25304000000000021</c:v>
                </c:pt>
                <c:pt idx="280">
                  <c:v>0.34111999999999998</c:v>
                </c:pt>
                <c:pt idx="281">
                  <c:v>0.3166199999999999</c:v>
                </c:pt>
                <c:pt idx="282">
                  <c:v>0.23061000000000006</c:v>
                </c:pt>
                <c:pt idx="283">
                  <c:v>0.16268999999999978</c:v>
                </c:pt>
                <c:pt idx="284">
                  <c:v>0.13062999999999994</c:v>
                </c:pt>
                <c:pt idx="285">
                  <c:v>5.3799999999999702E-2</c:v>
                </c:pt>
                <c:pt idx="286">
                  <c:v>-0.10768999999999995</c:v>
                </c:pt>
                <c:pt idx="287">
                  <c:v>-0.32645000000000002</c:v>
                </c:pt>
                <c:pt idx="288">
                  <c:v>-0.53059999999999996</c:v>
                </c:pt>
                <c:pt idx="289">
                  <c:v>-0.66292999999999991</c:v>
                </c:pt>
                <c:pt idx="290">
                  <c:v>-0.69493000000000005</c:v>
                </c:pt>
                <c:pt idx="291">
                  <c:v>-0.68162</c:v>
                </c:pt>
                <c:pt idx="292">
                  <c:v>-0.67126000000000019</c:v>
                </c:pt>
                <c:pt idx="293">
                  <c:v>-0.71004000000000012</c:v>
                </c:pt>
                <c:pt idx="294">
                  <c:v>-0.76626000000000016</c:v>
                </c:pt>
                <c:pt idx="295">
                  <c:v>-0.80727000000000015</c:v>
                </c:pt>
                <c:pt idx="296">
                  <c:v>-0.81423999999999985</c:v>
                </c:pt>
                <c:pt idx="297">
                  <c:v>-0.78148999999999957</c:v>
                </c:pt>
                <c:pt idx="298">
                  <c:v>-0.69038999999999995</c:v>
                </c:pt>
                <c:pt idx="299">
                  <c:v>-0.53339000000000003</c:v>
                </c:pt>
                <c:pt idx="300">
                  <c:v>-0.35014000000000012</c:v>
                </c:pt>
                <c:pt idx="301">
                  <c:v>-0.16562000000000004</c:v>
                </c:pt>
                <c:pt idx="302">
                  <c:v>-1.7459999999999986E-2</c:v>
                </c:pt>
                <c:pt idx="303">
                  <c:v>4.6010000000000197E-2</c:v>
                </c:pt>
                <c:pt idx="304">
                  <c:v>4.3839999999999879E-2</c:v>
                </c:pt>
                <c:pt idx="305">
                  <c:v>2.6210000000000021E-2</c:v>
                </c:pt>
                <c:pt idx="306">
                  <c:v>-6.7699999999999427E-3</c:v>
                </c:pt>
                <c:pt idx="307">
                  <c:v>-4.2670000000000027E-2</c:v>
                </c:pt>
                <c:pt idx="308">
                  <c:v>-4.7499999999999966E-2</c:v>
                </c:pt>
                <c:pt idx="309">
                  <c:v>3.1400000000000538E-3</c:v>
                </c:pt>
                <c:pt idx="310">
                  <c:v>6.25E-2</c:v>
                </c:pt>
                <c:pt idx="311">
                  <c:v>0.11466000000000003</c:v>
                </c:pt>
                <c:pt idx="312">
                  <c:v>0.17482999999999999</c:v>
                </c:pt>
                <c:pt idx="313">
                  <c:v>0.23973999999999993</c:v>
                </c:pt>
                <c:pt idx="314">
                  <c:v>0.29985000000000006</c:v>
                </c:pt>
                <c:pt idx="315">
                  <c:v>0.35509000000000002</c:v>
                </c:pt>
                <c:pt idx="316">
                  <c:v>0.41516000000000003</c:v>
                </c:pt>
                <c:pt idx="317">
                  <c:v>0.4958999999999999</c:v>
                </c:pt>
                <c:pt idx="318">
                  <c:v>0.5958699999999999</c:v>
                </c:pt>
                <c:pt idx="319">
                  <c:v>0.71085999999999994</c:v>
                </c:pt>
                <c:pt idx="320">
                  <c:v>0.86560999999999999</c:v>
                </c:pt>
                <c:pt idx="321">
                  <c:v>1.08969</c:v>
                </c:pt>
                <c:pt idx="322">
                  <c:v>1.3614699999999997</c:v>
                </c:pt>
                <c:pt idx="323">
                  <c:v>1.6355999999999997</c:v>
                </c:pt>
                <c:pt idx="324">
                  <c:v>1.8685199999999997</c:v>
                </c:pt>
                <c:pt idx="325">
                  <c:v>2.03383</c:v>
                </c:pt>
                <c:pt idx="326">
                  <c:v>2.1749900000000002</c:v>
                </c:pt>
                <c:pt idx="327">
                  <c:v>2.2989000000000002</c:v>
                </c:pt>
                <c:pt idx="328">
                  <c:v>2.3559000000000001</c:v>
                </c:pt>
                <c:pt idx="329">
                  <c:v>2.3456000000000001</c:v>
                </c:pt>
                <c:pt idx="330">
                  <c:v>2.3010899999999999</c:v>
                </c:pt>
                <c:pt idx="331">
                  <c:v>2.2942400000000003</c:v>
                </c:pt>
                <c:pt idx="332">
                  <c:v>2.3581799999999999</c:v>
                </c:pt>
                <c:pt idx="333">
                  <c:v>2.4156</c:v>
                </c:pt>
                <c:pt idx="334">
                  <c:v>2.3907600000000002</c:v>
                </c:pt>
                <c:pt idx="335">
                  <c:v>2.3267399999999996</c:v>
                </c:pt>
                <c:pt idx="336">
                  <c:v>2.3301699999999999</c:v>
                </c:pt>
                <c:pt idx="337">
                  <c:v>2.4273500000000001</c:v>
                </c:pt>
                <c:pt idx="338">
                  <c:v>2.56846</c:v>
                </c:pt>
                <c:pt idx="339">
                  <c:v>2.71062</c:v>
                </c:pt>
                <c:pt idx="340">
                  <c:v>2.8017300000000001</c:v>
                </c:pt>
                <c:pt idx="341">
                  <c:v>2.7717000000000001</c:v>
                </c:pt>
                <c:pt idx="342">
                  <c:v>2.6413400000000005</c:v>
                </c:pt>
                <c:pt idx="343">
                  <c:v>2.47695</c:v>
                </c:pt>
                <c:pt idx="344">
                  <c:v>2.3042500000000006</c:v>
                </c:pt>
                <c:pt idx="345">
                  <c:v>2.1620400000000002</c:v>
                </c:pt>
                <c:pt idx="346">
                  <c:v>2.0473300000000001</c:v>
                </c:pt>
                <c:pt idx="347">
                  <c:v>1.9602499999999998</c:v>
                </c:pt>
                <c:pt idx="348">
                  <c:v>1.9177200000000003</c:v>
                </c:pt>
                <c:pt idx="349">
                  <c:v>1.90378</c:v>
                </c:pt>
                <c:pt idx="350">
                  <c:v>1.8999000000000001</c:v>
                </c:pt>
                <c:pt idx="351">
                  <c:v>1.8920999999999999</c:v>
                </c:pt>
                <c:pt idx="352">
                  <c:v>1.9061800000000002</c:v>
                </c:pt>
                <c:pt idx="353">
                  <c:v>1.9868699999999997</c:v>
                </c:pt>
                <c:pt idx="354">
                  <c:v>2.0790299999999999</c:v>
                </c:pt>
                <c:pt idx="355">
                  <c:v>2.1303999999999998</c:v>
                </c:pt>
                <c:pt idx="356">
                  <c:v>2.1356899999999999</c:v>
                </c:pt>
                <c:pt idx="357">
                  <c:v>2.1503099999999997</c:v>
                </c:pt>
                <c:pt idx="358">
                  <c:v>2.2125999999999997</c:v>
                </c:pt>
                <c:pt idx="359">
                  <c:v>2.3096899999999998</c:v>
                </c:pt>
                <c:pt idx="360">
                  <c:v>2.3767100000000001</c:v>
                </c:pt>
                <c:pt idx="361">
                  <c:v>2.3893</c:v>
                </c:pt>
                <c:pt idx="362">
                  <c:v>2.37731</c:v>
                </c:pt>
                <c:pt idx="363">
                  <c:v>2.4087500000000004</c:v>
                </c:pt>
                <c:pt idx="364">
                  <c:v>2.5102299999999995</c:v>
                </c:pt>
                <c:pt idx="365">
                  <c:v>2.6546799999999999</c:v>
                </c:pt>
                <c:pt idx="366">
                  <c:v>2.7770299999999994</c:v>
                </c:pt>
                <c:pt idx="367">
                  <c:v>2.8719299999999999</c:v>
                </c:pt>
                <c:pt idx="368">
                  <c:v>2.9418899999999999</c:v>
                </c:pt>
                <c:pt idx="369">
                  <c:v>3.0287500000000005</c:v>
                </c:pt>
                <c:pt idx="370">
                  <c:v>3.1376999999999997</c:v>
                </c:pt>
                <c:pt idx="371">
                  <c:v>3.2053499999999993</c:v>
                </c:pt>
                <c:pt idx="372">
                  <c:v>3.2011799999999999</c:v>
                </c:pt>
                <c:pt idx="373">
                  <c:v>3.1401599999999998</c:v>
                </c:pt>
                <c:pt idx="374">
                  <c:v>3.0561599999999998</c:v>
                </c:pt>
                <c:pt idx="375">
                  <c:v>3.00014</c:v>
                </c:pt>
                <c:pt idx="376">
                  <c:v>3.0340599999999998</c:v>
                </c:pt>
                <c:pt idx="377">
                  <c:v>3.1826300000000005</c:v>
                </c:pt>
                <c:pt idx="378">
                  <c:v>3.3610500000000001</c:v>
                </c:pt>
                <c:pt idx="379">
                  <c:v>3.4563200000000003</c:v>
                </c:pt>
                <c:pt idx="380">
                  <c:v>3.4253900000000002</c:v>
                </c:pt>
                <c:pt idx="381">
                  <c:v>3.3266099999999996</c:v>
                </c:pt>
                <c:pt idx="382">
                  <c:v>3.23116</c:v>
                </c:pt>
                <c:pt idx="383">
                  <c:v>3.1903899999999998</c:v>
                </c:pt>
                <c:pt idx="384">
                  <c:v>3.1895499999999997</c:v>
                </c:pt>
                <c:pt idx="385">
                  <c:v>3.1779000000000002</c:v>
                </c:pt>
                <c:pt idx="386">
                  <c:v>3.1153399999999998</c:v>
                </c:pt>
                <c:pt idx="387">
                  <c:v>2.98298</c:v>
                </c:pt>
                <c:pt idx="388">
                  <c:v>2.7797199999999997</c:v>
                </c:pt>
                <c:pt idx="389">
                  <c:v>2.5697700000000001</c:v>
                </c:pt>
                <c:pt idx="390">
                  <c:v>2.41689</c:v>
                </c:pt>
                <c:pt idx="391">
                  <c:v>2.3558500000000002</c:v>
                </c:pt>
                <c:pt idx="392">
                  <c:v>2.3810500000000001</c:v>
                </c:pt>
                <c:pt idx="393">
                  <c:v>2.4419200000000001</c:v>
                </c:pt>
                <c:pt idx="394">
                  <c:v>2.52549</c:v>
                </c:pt>
                <c:pt idx="395">
                  <c:v>2.6440100000000002</c:v>
                </c:pt>
                <c:pt idx="396">
                  <c:v>2.75387</c:v>
                </c:pt>
                <c:pt idx="397">
                  <c:v>2.8264299999999998</c:v>
                </c:pt>
                <c:pt idx="398">
                  <c:v>2.8519399999999999</c:v>
                </c:pt>
                <c:pt idx="399">
                  <c:v>2.8532599999999997</c:v>
                </c:pt>
                <c:pt idx="400">
                  <c:v>2.8391499999999996</c:v>
                </c:pt>
                <c:pt idx="401">
                  <c:v>2.8448400000000005</c:v>
                </c:pt>
                <c:pt idx="402">
                  <c:v>2.8813699999999995</c:v>
                </c:pt>
                <c:pt idx="403">
                  <c:v>2.8886400000000001</c:v>
                </c:pt>
                <c:pt idx="404">
                  <c:v>2.8509000000000002</c:v>
                </c:pt>
                <c:pt idx="405">
                  <c:v>2.8018100000000006</c:v>
                </c:pt>
                <c:pt idx="406">
                  <c:v>2.7592499999999998</c:v>
                </c:pt>
                <c:pt idx="407">
                  <c:v>2.6962000000000002</c:v>
                </c:pt>
                <c:pt idx="408">
                  <c:v>2.6231699999999996</c:v>
                </c:pt>
                <c:pt idx="409">
                  <c:v>2.47763</c:v>
                </c:pt>
                <c:pt idx="410">
                  <c:v>2.2170199999999998</c:v>
                </c:pt>
                <c:pt idx="411">
                  <c:v>2.0130699999999999</c:v>
                </c:pt>
                <c:pt idx="412">
                  <c:v>1.9598200000000001</c:v>
                </c:pt>
                <c:pt idx="413">
                  <c:v>1.98445</c:v>
                </c:pt>
                <c:pt idx="414">
                  <c:v>2.0473399999999997</c:v>
                </c:pt>
                <c:pt idx="415">
                  <c:v>2.1378499999999998</c:v>
                </c:pt>
                <c:pt idx="416">
                  <c:v>2.2856899999999998</c:v>
                </c:pt>
                <c:pt idx="417">
                  <c:v>2.4612500000000006</c:v>
                </c:pt>
                <c:pt idx="418">
                  <c:v>2.5942800000000004</c:v>
                </c:pt>
                <c:pt idx="419">
                  <c:v>2.64967</c:v>
                </c:pt>
                <c:pt idx="420">
                  <c:v>2.6092800000000005</c:v>
                </c:pt>
                <c:pt idx="421">
                  <c:v>2.4749799999999995</c:v>
                </c:pt>
                <c:pt idx="422">
                  <c:v>2.2410799999999997</c:v>
                </c:pt>
                <c:pt idx="423">
                  <c:v>1.9202300000000001</c:v>
                </c:pt>
                <c:pt idx="424">
                  <c:v>1.56446</c:v>
                </c:pt>
                <c:pt idx="425">
                  <c:v>1.2432699999999999</c:v>
                </c:pt>
                <c:pt idx="426">
                  <c:v>0.96355999999999964</c:v>
                </c:pt>
                <c:pt idx="427">
                  <c:v>0.8351799999999997</c:v>
                </c:pt>
                <c:pt idx="428">
                  <c:v>0.9067499999999995</c:v>
                </c:pt>
                <c:pt idx="429">
                  <c:v>1.15923</c:v>
                </c:pt>
                <c:pt idx="430">
                  <c:v>1.5283900000000001</c:v>
                </c:pt>
                <c:pt idx="431">
                  <c:v>1.9818600000000004</c:v>
                </c:pt>
                <c:pt idx="432">
                  <c:v>2.4821200000000001</c:v>
                </c:pt>
                <c:pt idx="433">
                  <c:v>2.9721099999999998</c:v>
                </c:pt>
                <c:pt idx="434">
                  <c:v>3.4219900000000001</c:v>
                </c:pt>
                <c:pt idx="435">
                  <c:v>3.8291400000000002</c:v>
                </c:pt>
                <c:pt idx="436">
                  <c:v>4.1856400000000002</c:v>
                </c:pt>
                <c:pt idx="437">
                  <c:v>4.5188199999999998</c:v>
                </c:pt>
                <c:pt idx="438">
                  <c:v>4.8098900000000002</c:v>
                </c:pt>
                <c:pt idx="439">
                  <c:v>4.9704199999999998</c:v>
                </c:pt>
                <c:pt idx="440">
                  <c:v>5.0096299999999996</c:v>
                </c:pt>
                <c:pt idx="441">
                  <c:v>4.9946099999999998</c:v>
                </c:pt>
                <c:pt idx="442">
                  <c:v>4.9309399999999997</c:v>
                </c:pt>
                <c:pt idx="443">
                  <c:v>4.8036399999999997</c:v>
                </c:pt>
                <c:pt idx="444">
                  <c:v>4.6071200000000001</c:v>
                </c:pt>
                <c:pt idx="445">
                  <c:v>4.4080700000000004</c:v>
                </c:pt>
                <c:pt idx="446">
                  <c:v>4.2903099999999998</c:v>
                </c:pt>
                <c:pt idx="447">
                  <c:v>4.2148200000000005</c:v>
                </c:pt>
                <c:pt idx="448">
                  <c:v>4.1532999999999998</c:v>
                </c:pt>
                <c:pt idx="449">
                  <c:v>4.1286000000000005</c:v>
                </c:pt>
                <c:pt idx="450">
                  <c:v>4.1450300000000002</c:v>
                </c:pt>
                <c:pt idx="451">
                  <c:v>4.1792600000000002</c:v>
                </c:pt>
                <c:pt idx="452">
                  <c:v>4.1891600000000002</c:v>
                </c:pt>
                <c:pt idx="453">
                  <c:v>4.1762199999999998</c:v>
                </c:pt>
                <c:pt idx="454">
                  <c:v>4.1534999999999993</c:v>
                </c:pt>
                <c:pt idx="455">
                  <c:v>4.0679800000000004</c:v>
                </c:pt>
                <c:pt idx="456">
                  <c:v>3.9089800000000006</c:v>
                </c:pt>
                <c:pt idx="457">
                  <c:v>3.7561200000000001</c:v>
                </c:pt>
                <c:pt idx="458">
                  <c:v>3.6536599999999995</c:v>
                </c:pt>
                <c:pt idx="459">
                  <c:v>3.5966999999999998</c:v>
                </c:pt>
                <c:pt idx="460">
                  <c:v>3.5829500000000003</c:v>
                </c:pt>
                <c:pt idx="461">
                  <c:v>3.5732900000000001</c:v>
                </c:pt>
                <c:pt idx="462">
                  <c:v>3.5516999999999994</c:v>
                </c:pt>
                <c:pt idx="463">
                  <c:v>3.4570400000000001</c:v>
                </c:pt>
                <c:pt idx="464">
                  <c:v>3.31359</c:v>
                </c:pt>
                <c:pt idx="465">
                  <c:v>3.1910799999999999</c:v>
                </c:pt>
                <c:pt idx="466">
                  <c:v>3.0989899999999997</c:v>
                </c:pt>
                <c:pt idx="467">
                  <c:v>3.0211899999999998</c:v>
                </c:pt>
                <c:pt idx="468">
                  <c:v>3.0013399999999999</c:v>
                </c:pt>
                <c:pt idx="469">
                  <c:v>3.0139299999999998</c:v>
                </c:pt>
                <c:pt idx="470">
                  <c:v>2.9497900000000001</c:v>
                </c:pt>
                <c:pt idx="471">
                  <c:v>2.7606299999999999</c:v>
                </c:pt>
                <c:pt idx="472">
                  <c:v>2.5005399999999995</c:v>
                </c:pt>
                <c:pt idx="473">
                  <c:v>2.3256299999999999</c:v>
                </c:pt>
                <c:pt idx="474">
                  <c:v>2.2805500000000003</c:v>
                </c:pt>
                <c:pt idx="475">
                  <c:v>2.3391300000000004</c:v>
                </c:pt>
                <c:pt idx="476">
                  <c:v>2.44909</c:v>
                </c:pt>
                <c:pt idx="477">
                  <c:v>2.5800100000000001</c:v>
                </c:pt>
                <c:pt idx="478">
                  <c:v>2.7646600000000001</c:v>
                </c:pt>
                <c:pt idx="479">
                  <c:v>2.9692499999999997</c:v>
                </c:pt>
                <c:pt idx="480">
                  <c:v>3.1569500000000001</c:v>
                </c:pt>
                <c:pt idx="481">
                  <c:v>3.3308099999999996</c:v>
                </c:pt>
                <c:pt idx="482">
                  <c:v>3.4325999999999999</c:v>
                </c:pt>
                <c:pt idx="483">
                  <c:v>3.4602400000000002</c:v>
                </c:pt>
                <c:pt idx="484">
                  <c:v>3.4470599999999996</c:v>
                </c:pt>
                <c:pt idx="485">
                  <c:v>3.4205199999999998</c:v>
                </c:pt>
                <c:pt idx="486">
                  <c:v>3.4167800000000006</c:v>
                </c:pt>
                <c:pt idx="487">
                  <c:v>3.4947100000000004</c:v>
                </c:pt>
                <c:pt idx="488">
                  <c:v>3.6244100000000001</c:v>
                </c:pt>
                <c:pt idx="489">
                  <c:v>3.65259</c:v>
                </c:pt>
                <c:pt idx="490">
                  <c:v>3.52115</c:v>
                </c:pt>
                <c:pt idx="491">
                  <c:v>3.2732200000000007</c:v>
                </c:pt>
                <c:pt idx="492">
                  <c:v>2.9824199999999998</c:v>
                </c:pt>
                <c:pt idx="493">
                  <c:v>2.7284100000000002</c:v>
                </c:pt>
                <c:pt idx="494">
                  <c:v>2.5938699999999999</c:v>
                </c:pt>
                <c:pt idx="495">
                  <c:v>2.5968299999999997</c:v>
                </c:pt>
                <c:pt idx="496">
                  <c:v>2.61856</c:v>
                </c:pt>
                <c:pt idx="497">
                  <c:v>2.5965300000000004</c:v>
                </c:pt>
                <c:pt idx="498">
                  <c:v>2.63131</c:v>
                </c:pt>
                <c:pt idx="499">
                  <c:v>2.7804699999999998</c:v>
                </c:pt>
                <c:pt idx="500">
                  <c:v>3.0460399999999996</c:v>
                </c:pt>
                <c:pt idx="501">
                  <c:v>3.2804799999999998</c:v>
                </c:pt>
                <c:pt idx="502">
                  <c:v>3.3669600000000002</c:v>
                </c:pt>
                <c:pt idx="503">
                  <c:v>3.32802</c:v>
                </c:pt>
                <c:pt idx="504">
                  <c:v>3.25332</c:v>
                </c:pt>
                <c:pt idx="505">
                  <c:v>3.2222</c:v>
                </c:pt>
                <c:pt idx="506">
                  <c:v>3.2984500000000003</c:v>
                </c:pt>
                <c:pt idx="507">
                  <c:v>3.4313400000000001</c:v>
                </c:pt>
                <c:pt idx="508">
                  <c:v>3.5459999999999994</c:v>
                </c:pt>
                <c:pt idx="509">
                  <c:v>3.6460400000000002</c:v>
                </c:pt>
                <c:pt idx="510">
                  <c:v>3.7379299999999995</c:v>
                </c:pt>
                <c:pt idx="511">
                  <c:v>3.82348</c:v>
                </c:pt>
                <c:pt idx="512">
                  <c:v>3.8869099999999994</c:v>
                </c:pt>
                <c:pt idx="513">
                  <c:v>3.9445999999999999</c:v>
                </c:pt>
                <c:pt idx="514">
                  <c:v>4.0287300000000004</c:v>
                </c:pt>
                <c:pt idx="515">
                  <c:v>4.1045600000000002</c:v>
                </c:pt>
                <c:pt idx="516">
                  <c:v>4.1484100000000002</c:v>
                </c:pt>
                <c:pt idx="517">
                  <c:v>4.1617599999999992</c:v>
                </c:pt>
                <c:pt idx="518">
                  <c:v>4.1915999999999993</c:v>
                </c:pt>
                <c:pt idx="519">
                  <c:v>4.2741999999999996</c:v>
                </c:pt>
                <c:pt idx="520">
                  <c:v>4.3862499999999995</c:v>
                </c:pt>
                <c:pt idx="521">
                  <c:v>4.4960800000000001</c:v>
                </c:pt>
                <c:pt idx="522">
                  <c:v>4.5970500000000012</c:v>
                </c:pt>
                <c:pt idx="523">
                  <c:v>4.68689</c:v>
                </c:pt>
                <c:pt idx="524">
                  <c:v>4.7282999999999999</c:v>
                </c:pt>
                <c:pt idx="525">
                  <c:v>4.6795100000000005</c:v>
                </c:pt>
                <c:pt idx="526">
                  <c:v>4.5281000000000002</c:v>
                </c:pt>
                <c:pt idx="527">
                  <c:v>4.2895899999999996</c:v>
                </c:pt>
                <c:pt idx="528">
                  <c:v>4.0754299999999999</c:v>
                </c:pt>
                <c:pt idx="529">
                  <c:v>3.9779200000000001</c:v>
                </c:pt>
                <c:pt idx="530">
                  <c:v>4.0119400000000001</c:v>
                </c:pt>
                <c:pt idx="531">
                  <c:v>4.1115300000000001</c:v>
                </c:pt>
                <c:pt idx="532">
                  <c:v>4.1878099999999998</c:v>
                </c:pt>
                <c:pt idx="533">
                  <c:v>4.1674799999999994</c:v>
                </c:pt>
                <c:pt idx="534">
                  <c:v>4.0715899999999987</c:v>
                </c:pt>
                <c:pt idx="535">
                  <c:v>3.9505400000000002</c:v>
                </c:pt>
                <c:pt idx="536">
                  <c:v>3.8720600000000003</c:v>
                </c:pt>
                <c:pt idx="537">
                  <c:v>3.8393500000000005</c:v>
                </c:pt>
                <c:pt idx="538">
                  <c:v>3.8734200000000008</c:v>
                </c:pt>
                <c:pt idx="539">
                  <c:v>3.9459000000000004</c:v>
                </c:pt>
                <c:pt idx="540">
                  <c:v>3.9649200000000002</c:v>
                </c:pt>
                <c:pt idx="541">
                  <c:v>3.9301400000000002</c:v>
                </c:pt>
                <c:pt idx="542">
                  <c:v>3.8508900000000006</c:v>
                </c:pt>
                <c:pt idx="543">
                  <c:v>3.7873899999999998</c:v>
                </c:pt>
                <c:pt idx="544">
                  <c:v>3.7882199999999999</c:v>
                </c:pt>
                <c:pt idx="545">
                  <c:v>3.819160000000001</c:v>
                </c:pt>
                <c:pt idx="546">
                  <c:v>3.8328600000000002</c:v>
                </c:pt>
                <c:pt idx="547">
                  <c:v>3.8044500000000001</c:v>
                </c:pt>
                <c:pt idx="548">
                  <c:v>3.7280699999999998</c:v>
                </c:pt>
                <c:pt idx="549">
                  <c:v>3.6428500000000001</c:v>
                </c:pt>
                <c:pt idx="550">
                  <c:v>3.5863999999999998</c:v>
                </c:pt>
                <c:pt idx="551">
                  <c:v>3.6104899999999995</c:v>
                </c:pt>
                <c:pt idx="552">
                  <c:v>3.6941499999999996</c:v>
                </c:pt>
                <c:pt idx="553">
                  <c:v>3.7521999999999998</c:v>
                </c:pt>
                <c:pt idx="554">
                  <c:v>3.78688</c:v>
                </c:pt>
                <c:pt idx="555">
                  <c:v>3.8455000000000004</c:v>
                </c:pt>
                <c:pt idx="556">
                  <c:v>3.8845800000000006</c:v>
                </c:pt>
                <c:pt idx="557">
                  <c:v>3.8661900000000005</c:v>
                </c:pt>
                <c:pt idx="558">
                  <c:v>3.8081400000000003</c:v>
                </c:pt>
                <c:pt idx="559">
                  <c:v>3.7686100000000002</c:v>
                </c:pt>
                <c:pt idx="560">
                  <c:v>3.8151999999999995</c:v>
                </c:pt>
                <c:pt idx="561">
                  <c:v>3.895109999999999</c:v>
                </c:pt>
                <c:pt idx="562">
                  <c:v>3.92659</c:v>
                </c:pt>
                <c:pt idx="563">
                  <c:v>3.9355899999999999</c:v>
                </c:pt>
                <c:pt idx="564">
                  <c:v>3.9963999999999991</c:v>
                </c:pt>
                <c:pt idx="565">
                  <c:v>4.1523400000000006</c:v>
                </c:pt>
                <c:pt idx="566">
                  <c:v>4.3042999999999996</c:v>
                </c:pt>
                <c:pt idx="567">
                  <c:v>4.387459999999999</c:v>
                </c:pt>
                <c:pt idx="568">
                  <c:v>4.3784900000000002</c:v>
                </c:pt>
                <c:pt idx="569">
                  <c:v>4.3001899999999988</c:v>
                </c:pt>
                <c:pt idx="570">
                  <c:v>4.1909900000000011</c:v>
                </c:pt>
                <c:pt idx="571">
                  <c:v>4.0720799999999997</c:v>
                </c:pt>
                <c:pt idx="572">
                  <c:v>3.9998300000000002</c:v>
                </c:pt>
                <c:pt idx="573">
                  <c:v>3.9883899999999999</c:v>
                </c:pt>
                <c:pt idx="574">
                  <c:v>4.0368200000000005</c:v>
                </c:pt>
                <c:pt idx="575">
                  <c:v>4.1165399999999996</c:v>
                </c:pt>
                <c:pt idx="576">
                  <c:v>4.20261</c:v>
                </c:pt>
                <c:pt idx="577">
                  <c:v>4.2496899999999993</c:v>
                </c:pt>
                <c:pt idx="578">
                  <c:v>4.2502399999999998</c:v>
                </c:pt>
                <c:pt idx="579">
                  <c:v>4.1694999999999993</c:v>
                </c:pt>
                <c:pt idx="580">
                  <c:v>3.9850599999999998</c:v>
                </c:pt>
                <c:pt idx="581">
                  <c:v>3.7292000000000001</c:v>
                </c:pt>
                <c:pt idx="582">
                  <c:v>3.4910299999999999</c:v>
                </c:pt>
                <c:pt idx="583">
                  <c:v>3.3091099999999996</c:v>
                </c:pt>
                <c:pt idx="584">
                  <c:v>3.1825999999999999</c:v>
                </c:pt>
                <c:pt idx="585">
                  <c:v>3.11314</c:v>
                </c:pt>
                <c:pt idx="586">
                  <c:v>3.11625</c:v>
                </c:pt>
                <c:pt idx="587">
                  <c:v>3.18553</c:v>
                </c:pt>
                <c:pt idx="588">
                  <c:v>3.2823700000000002</c:v>
                </c:pt>
                <c:pt idx="589">
                  <c:v>3.4447800000000002</c:v>
                </c:pt>
                <c:pt idx="590">
                  <c:v>3.7335099999999999</c:v>
                </c:pt>
                <c:pt idx="591">
                  <c:v>4.1202800000000002</c:v>
                </c:pt>
                <c:pt idx="592">
                  <c:v>4.5356100000000001</c:v>
                </c:pt>
                <c:pt idx="593">
                  <c:v>4.9257299999999997</c:v>
                </c:pt>
                <c:pt idx="594">
                  <c:v>5.2228099999999991</c:v>
                </c:pt>
                <c:pt idx="595">
                  <c:v>5.3711000000000002</c:v>
                </c:pt>
                <c:pt idx="596">
                  <c:v>5.35649</c:v>
                </c:pt>
                <c:pt idx="597">
                  <c:v>5.2084600000000005</c:v>
                </c:pt>
                <c:pt idx="598">
                  <c:v>4.9690500000000002</c:v>
                </c:pt>
                <c:pt idx="599">
                  <c:v>4.6951499999999999</c:v>
                </c:pt>
                <c:pt idx="600">
                  <c:v>4.3938800000000011</c:v>
                </c:pt>
                <c:pt idx="601">
                  <c:v>4.1201400000000001</c:v>
                </c:pt>
                <c:pt idx="602">
                  <c:v>3.8862999999999999</c:v>
                </c:pt>
                <c:pt idx="603">
                  <c:v>3.7188899999999996</c:v>
                </c:pt>
                <c:pt idx="604">
                  <c:v>3.6389800000000001</c:v>
                </c:pt>
                <c:pt idx="605">
                  <c:v>3.6187400000000003</c:v>
                </c:pt>
                <c:pt idx="606">
                  <c:v>3.5689800000000007</c:v>
                </c:pt>
                <c:pt idx="607">
                  <c:v>3.4531299999999994</c:v>
                </c:pt>
                <c:pt idx="608">
                  <c:v>3.2861899999999999</c:v>
                </c:pt>
                <c:pt idx="609">
                  <c:v>3.11076</c:v>
                </c:pt>
                <c:pt idx="610">
                  <c:v>3.0119799999999999</c:v>
                </c:pt>
                <c:pt idx="611">
                  <c:v>3.0389199999999996</c:v>
                </c:pt>
                <c:pt idx="612">
                  <c:v>3.1653899999999999</c:v>
                </c:pt>
                <c:pt idx="613">
                  <c:v>3.3873899999999999</c:v>
                </c:pt>
                <c:pt idx="614">
                  <c:v>3.6835800000000005</c:v>
                </c:pt>
                <c:pt idx="615">
                  <c:v>3.9258599999999992</c:v>
                </c:pt>
                <c:pt idx="616">
                  <c:v>4.11869</c:v>
                </c:pt>
                <c:pt idx="617">
                  <c:v>4.2991099999999998</c:v>
                </c:pt>
                <c:pt idx="618">
                  <c:v>4.4838000000000005</c:v>
                </c:pt>
                <c:pt idx="619">
                  <c:v>4.6205599999999993</c:v>
                </c:pt>
                <c:pt idx="620">
                  <c:v>4.6490299999999998</c:v>
                </c:pt>
                <c:pt idx="621">
                  <c:v>4.6357699999999991</c:v>
                </c:pt>
                <c:pt idx="622">
                  <c:v>4.6225200000000006</c:v>
                </c:pt>
                <c:pt idx="623">
                  <c:v>4.5659299999999998</c:v>
                </c:pt>
                <c:pt idx="624">
                  <c:v>4.4118599999999999</c:v>
                </c:pt>
                <c:pt idx="625">
                  <c:v>4.1567200000000009</c:v>
                </c:pt>
                <c:pt idx="626">
                  <c:v>3.8264400000000003</c:v>
                </c:pt>
                <c:pt idx="627">
                  <c:v>3.5015999999999998</c:v>
                </c:pt>
                <c:pt idx="628">
                  <c:v>3.25942</c:v>
                </c:pt>
                <c:pt idx="629">
                  <c:v>3.1297299999999999</c:v>
                </c:pt>
                <c:pt idx="630">
                  <c:v>3.1338899999999996</c:v>
                </c:pt>
                <c:pt idx="631">
                  <c:v>3.2286999999999999</c:v>
                </c:pt>
                <c:pt idx="632">
                  <c:v>3.3287199999999997</c:v>
                </c:pt>
                <c:pt idx="633">
                  <c:v>3.3790399999999998</c:v>
                </c:pt>
                <c:pt idx="634">
                  <c:v>3.3974199999999994</c:v>
                </c:pt>
                <c:pt idx="635">
                  <c:v>3.4311500000000001</c:v>
                </c:pt>
                <c:pt idx="636">
                  <c:v>3.4796200000000006</c:v>
                </c:pt>
                <c:pt idx="637">
                  <c:v>3.5407299999999999</c:v>
                </c:pt>
                <c:pt idx="638">
                  <c:v>3.5703400000000003</c:v>
                </c:pt>
                <c:pt idx="639">
                  <c:v>3.5047099999999993</c:v>
                </c:pt>
                <c:pt idx="640">
                  <c:v>3.3773100000000005</c:v>
                </c:pt>
                <c:pt idx="641">
                  <c:v>3.2557999999999998</c:v>
                </c:pt>
                <c:pt idx="642">
                  <c:v>3.2153199999999997</c:v>
                </c:pt>
                <c:pt idx="643">
                  <c:v>3.2469099999999997</c:v>
                </c:pt>
                <c:pt idx="644">
                  <c:v>3.3004800000000003</c:v>
                </c:pt>
                <c:pt idx="645">
                  <c:v>3.3556699999999999</c:v>
                </c:pt>
                <c:pt idx="646">
                  <c:v>3.4076900000000001</c:v>
                </c:pt>
                <c:pt idx="647">
                  <c:v>3.4288099999999999</c:v>
                </c:pt>
                <c:pt idx="648">
                  <c:v>3.4919800000000008</c:v>
                </c:pt>
                <c:pt idx="649">
                  <c:v>3.6268100000000003</c:v>
                </c:pt>
                <c:pt idx="650">
                  <c:v>3.84666</c:v>
                </c:pt>
                <c:pt idx="651">
                  <c:v>4.1172000000000004</c:v>
                </c:pt>
                <c:pt idx="652">
                  <c:v>4.3719899999999994</c:v>
                </c:pt>
                <c:pt idx="653">
                  <c:v>4.61259</c:v>
                </c:pt>
                <c:pt idx="654">
                  <c:v>4.8602600000000002</c:v>
                </c:pt>
                <c:pt idx="655">
                  <c:v>5.1046999999999993</c:v>
                </c:pt>
                <c:pt idx="656">
                  <c:v>5.3280500000000002</c:v>
                </c:pt>
                <c:pt idx="657">
                  <c:v>5.454089999999999</c:v>
                </c:pt>
                <c:pt idx="658">
                  <c:v>5.4124499999999998</c:v>
                </c:pt>
                <c:pt idx="659">
                  <c:v>5.2131699999999999</c:v>
                </c:pt>
                <c:pt idx="660">
                  <c:v>4.9258899999999999</c:v>
                </c:pt>
                <c:pt idx="661">
                  <c:v>4.5775100000000002</c:v>
                </c:pt>
                <c:pt idx="662">
                  <c:v>4.1646400000000003</c:v>
                </c:pt>
                <c:pt idx="663">
                  <c:v>3.7680500000000001</c:v>
                </c:pt>
                <c:pt idx="664">
                  <c:v>3.5089600000000005</c:v>
                </c:pt>
                <c:pt idx="665">
                  <c:v>3.4007599999999996</c:v>
                </c:pt>
                <c:pt idx="666">
                  <c:v>3.3815799999999996</c:v>
                </c:pt>
                <c:pt idx="667">
                  <c:v>3.3945499999999997</c:v>
                </c:pt>
                <c:pt idx="668">
                  <c:v>3.4350800000000001</c:v>
                </c:pt>
                <c:pt idx="669">
                  <c:v>3.5249899999999998</c:v>
                </c:pt>
                <c:pt idx="670">
                  <c:v>3.6695199999999999</c:v>
                </c:pt>
                <c:pt idx="671">
                  <c:v>3.8260899999999993</c:v>
                </c:pt>
                <c:pt idx="672">
                  <c:v>3.9287200000000007</c:v>
                </c:pt>
                <c:pt idx="673">
                  <c:v>3.9464499999999996</c:v>
                </c:pt>
                <c:pt idx="674">
                  <c:v>3.8790100000000001</c:v>
                </c:pt>
                <c:pt idx="675">
                  <c:v>3.7759099999999997</c:v>
                </c:pt>
                <c:pt idx="676">
                  <c:v>3.6966600000000001</c:v>
                </c:pt>
                <c:pt idx="677">
                  <c:v>3.6666099999999999</c:v>
                </c:pt>
                <c:pt idx="678">
                  <c:v>3.6634400000000005</c:v>
                </c:pt>
                <c:pt idx="679">
                  <c:v>3.6767999999999992</c:v>
                </c:pt>
                <c:pt idx="680">
                  <c:v>3.7597500000000004</c:v>
                </c:pt>
                <c:pt idx="681">
                  <c:v>3.9110000000000005</c:v>
                </c:pt>
                <c:pt idx="682">
                  <c:v>4.0424300000000004</c:v>
                </c:pt>
                <c:pt idx="683">
                  <c:v>4.0787500000000003</c:v>
                </c:pt>
                <c:pt idx="684">
                  <c:v>4.0015300000000007</c:v>
                </c:pt>
                <c:pt idx="685">
                  <c:v>3.8853099999999996</c:v>
                </c:pt>
                <c:pt idx="686">
                  <c:v>3.86158</c:v>
                </c:pt>
                <c:pt idx="687">
                  <c:v>3.9413100000000001</c:v>
                </c:pt>
                <c:pt idx="688">
                  <c:v>4.0323700000000002</c:v>
                </c:pt>
                <c:pt idx="689">
                  <c:v>4.1030600000000002</c:v>
                </c:pt>
                <c:pt idx="690">
                  <c:v>4.1423000000000005</c:v>
                </c:pt>
                <c:pt idx="691">
                  <c:v>4.1817900000000003</c:v>
                </c:pt>
                <c:pt idx="692">
                  <c:v>4.2141700000000002</c:v>
                </c:pt>
                <c:pt idx="693">
                  <c:v>4.1839200000000005</c:v>
                </c:pt>
                <c:pt idx="694">
                  <c:v>4.1250400000000003</c:v>
                </c:pt>
                <c:pt idx="695">
                  <c:v>4.0685899999999995</c:v>
                </c:pt>
                <c:pt idx="696">
                  <c:v>4.0120300000000002</c:v>
                </c:pt>
                <c:pt idx="697">
                  <c:v>3.9698799999999999</c:v>
                </c:pt>
                <c:pt idx="698">
                  <c:v>3.9394100000000001</c:v>
                </c:pt>
                <c:pt idx="699">
                  <c:v>3.8844199999999995</c:v>
                </c:pt>
                <c:pt idx="700">
                  <c:v>3.8059699999999999</c:v>
                </c:pt>
                <c:pt idx="701">
                  <c:v>3.68472</c:v>
                </c:pt>
                <c:pt idx="702">
                  <c:v>3.5451700000000002</c:v>
                </c:pt>
                <c:pt idx="703">
                  <c:v>3.4415199999999997</c:v>
                </c:pt>
                <c:pt idx="704">
                  <c:v>3.4176499999999996</c:v>
                </c:pt>
                <c:pt idx="705">
                  <c:v>3.4601100000000002</c:v>
                </c:pt>
                <c:pt idx="706">
                  <c:v>3.5253500000000004</c:v>
                </c:pt>
                <c:pt idx="707">
                  <c:v>3.5909500000000003</c:v>
                </c:pt>
                <c:pt idx="708">
                  <c:v>3.6618599999999999</c:v>
                </c:pt>
                <c:pt idx="709">
                  <c:v>3.7441999999999993</c:v>
                </c:pt>
                <c:pt idx="710">
                  <c:v>3.83209</c:v>
                </c:pt>
                <c:pt idx="711">
                  <c:v>3.92008</c:v>
                </c:pt>
                <c:pt idx="712">
                  <c:v>3.9736200000000004</c:v>
                </c:pt>
                <c:pt idx="713">
                  <c:v>3.9474499999999999</c:v>
                </c:pt>
                <c:pt idx="714">
                  <c:v>3.84992</c:v>
                </c:pt>
                <c:pt idx="715">
                  <c:v>3.7007400000000006</c:v>
                </c:pt>
                <c:pt idx="716">
                  <c:v>3.5349899999999996</c:v>
                </c:pt>
                <c:pt idx="717">
                  <c:v>3.4186399999999999</c:v>
                </c:pt>
                <c:pt idx="718">
                  <c:v>3.3920900000000005</c:v>
                </c:pt>
                <c:pt idx="719">
                  <c:v>3.40144</c:v>
                </c:pt>
                <c:pt idx="720">
                  <c:v>3.3732799999999998</c:v>
                </c:pt>
                <c:pt idx="721">
                  <c:v>3.2659099999999994</c:v>
                </c:pt>
                <c:pt idx="722">
                  <c:v>3.1143099999999997</c:v>
                </c:pt>
                <c:pt idx="723">
                  <c:v>2.9927000000000001</c:v>
                </c:pt>
                <c:pt idx="724">
                  <c:v>2.97228</c:v>
                </c:pt>
                <c:pt idx="725">
                  <c:v>3.0398400000000003</c:v>
                </c:pt>
                <c:pt idx="726">
                  <c:v>3.1369600000000002</c:v>
                </c:pt>
                <c:pt idx="727">
                  <c:v>3.2394800000000004</c:v>
                </c:pt>
                <c:pt idx="728">
                  <c:v>3.36836</c:v>
                </c:pt>
                <c:pt idx="729">
                  <c:v>3.4686999999999997</c:v>
                </c:pt>
                <c:pt idx="730">
                  <c:v>3.4674999999999998</c:v>
                </c:pt>
                <c:pt idx="731">
                  <c:v>3.3527</c:v>
                </c:pt>
                <c:pt idx="732">
                  <c:v>3.1641699999999999</c:v>
                </c:pt>
                <c:pt idx="733">
                  <c:v>2.9747700000000004</c:v>
                </c:pt>
                <c:pt idx="734">
                  <c:v>2.7757300000000003</c:v>
                </c:pt>
                <c:pt idx="735">
                  <c:v>2.59483</c:v>
                </c:pt>
                <c:pt idx="736">
                  <c:v>2.4905800000000005</c:v>
                </c:pt>
                <c:pt idx="737">
                  <c:v>2.4682699999999995</c:v>
                </c:pt>
                <c:pt idx="738">
                  <c:v>2.5276100000000001</c:v>
                </c:pt>
                <c:pt idx="739">
                  <c:v>2.5857099999999997</c:v>
                </c:pt>
                <c:pt idx="740">
                  <c:v>2.5868600000000006</c:v>
                </c:pt>
                <c:pt idx="741">
                  <c:v>2.5590999999999999</c:v>
                </c:pt>
                <c:pt idx="742">
                  <c:v>2.5338099999999999</c:v>
                </c:pt>
                <c:pt idx="743">
                  <c:v>2.4837100000000003</c:v>
                </c:pt>
                <c:pt idx="744">
                  <c:v>2.4328400000000001</c:v>
                </c:pt>
                <c:pt idx="745">
                  <c:v>2.4264099999999997</c:v>
                </c:pt>
                <c:pt idx="746">
                  <c:v>2.5196300000000003</c:v>
                </c:pt>
                <c:pt idx="747">
                  <c:v>2.6839400000000002</c:v>
                </c:pt>
                <c:pt idx="748">
                  <c:v>2.8565200000000002</c:v>
                </c:pt>
                <c:pt idx="749">
                  <c:v>2.9673799999999995</c:v>
                </c:pt>
                <c:pt idx="750">
                  <c:v>2.9690300000000001</c:v>
                </c:pt>
                <c:pt idx="751">
                  <c:v>2.9146999999999994</c:v>
                </c:pt>
                <c:pt idx="752">
                  <c:v>2.8570000000000002</c:v>
                </c:pt>
                <c:pt idx="753">
                  <c:v>2.7648000000000001</c:v>
                </c:pt>
                <c:pt idx="754">
                  <c:v>2.6342699999999999</c:v>
                </c:pt>
                <c:pt idx="755">
                  <c:v>2.4947400000000002</c:v>
                </c:pt>
                <c:pt idx="756">
                  <c:v>2.4178999999999999</c:v>
                </c:pt>
                <c:pt idx="757">
                  <c:v>2.4313499999999997</c:v>
                </c:pt>
                <c:pt idx="758">
                  <c:v>2.4541899999999996</c:v>
                </c:pt>
                <c:pt idx="759">
                  <c:v>2.3918000000000004</c:v>
                </c:pt>
                <c:pt idx="760">
                  <c:v>2.2449199999999996</c:v>
                </c:pt>
                <c:pt idx="761">
                  <c:v>2.03024</c:v>
                </c:pt>
                <c:pt idx="762">
                  <c:v>1.8023</c:v>
                </c:pt>
                <c:pt idx="763">
                  <c:v>1.64167</c:v>
                </c:pt>
                <c:pt idx="764">
                  <c:v>1.5539299999999998</c:v>
                </c:pt>
                <c:pt idx="765">
                  <c:v>1.4849600000000001</c:v>
                </c:pt>
                <c:pt idx="766">
                  <c:v>1.41273</c:v>
                </c:pt>
                <c:pt idx="767">
                  <c:v>1.37924</c:v>
                </c:pt>
                <c:pt idx="768">
                  <c:v>1.51217</c:v>
                </c:pt>
                <c:pt idx="769">
                  <c:v>1.7989299999999999</c:v>
                </c:pt>
                <c:pt idx="770">
                  <c:v>2.1423399999999999</c:v>
                </c:pt>
                <c:pt idx="771">
                  <c:v>2.4054700000000002</c:v>
                </c:pt>
                <c:pt idx="772">
                  <c:v>2.5425800000000001</c:v>
                </c:pt>
                <c:pt idx="773">
                  <c:v>2.62161</c:v>
                </c:pt>
                <c:pt idx="774">
                  <c:v>2.6798699999999998</c:v>
                </c:pt>
                <c:pt idx="775">
                  <c:v>2.6966699999999997</c:v>
                </c:pt>
                <c:pt idx="776">
                  <c:v>2.6448</c:v>
                </c:pt>
                <c:pt idx="777">
                  <c:v>2.5500499999999997</c:v>
                </c:pt>
                <c:pt idx="778">
                  <c:v>2.4547699999999999</c:v>
                </c:pt>
                <c:pt idx="779">
                  <c:v>2.4339500000000003</c:v>
                </c:pt>
                <c:pt idx="780">
                  <c:v>2.4888500000000002</c:v>
                </c:pt>
                <c:pt idx="781">
                  <c:v>2.5645899999999999</c:v>
                </c:pt>
                <c:pt idx="782">
                  <c:v>2.5921999999999996</c:v>
                </c:pt>
                <c:pt idx="783">
                  <c:v>2.5405199999999999</c:v>
                </c:pt>
                <c:pt idx="784">
                  <c:v>2.4005199999999998</c:v>
                </c:pt>
                <c:pt idx="785">
                  <c:v>2.21529</c:v>
                </c:pt>
                <c:pt idx="786">
                  <c:v>2.0430900000000003</c:v>
                </c:pt>
                <c:pt idx="787">
                  <c:v>1.9281000000000001</c:v>
                </c:pt>
                <c:pt idx="788">
                  <c:v>1.8192699999999999</c:v>
                </c:pt>
                <c:pt idx="789">
                  <c:v>1.6648399999999999</c:v>
                </c:pt>
                <c:pt idx="790">
                  <c:v>1.4937399999999998</c:v>
                </c:pt>
                <c:pt idx="791">
                  <c:v>1.3656400000000002</c:v>
                </c:pt>
                <c:pt idx="792">
                  <c:v>1.2887300000000004</c:v>
                </c:pt>
                <c:pt idx="793">
                  <c:v>1.24739</c:v>
                </c:pt>
                <c:pt idx="794">
                  <c:v>1.27902</c:v>
                </c:pt>
                <c:pt idx="795">
                  <c:v>1.3502099999999999</c:v>
                </c:pt>
                <c:pt idx="796">
                  <c:v>1.3647300000000002</c:v>
                </c:pt>
                <c:pt idx="797">
                  <c:v>1.27617</c:v>
                </c:pt>
                <c:pt idx="798">
                  <c:v>1.15706</c:v>
                </c:pt>
                <c:pt idx="799">
                  <c:v>1.0581</c:v>
                </c:pt>
                <c:pt idx="800">
                  <c:v>1.0332399999999999</c:v>
                </c:pt>
                <c:pt idx="801">
                  <c:v>1.05813</c:v>
                </c:pt>
                <c:pt idx="802">
                  <c:v>1.1179200000000002</c:v>
                </c:pt>
                <c:pt idx="803">
                  <c:v>1.2116500000000001</c:v>
                </c:pt>
                <c:pt idx="804">
                  <c:v>1.3611600000000001</c:v>
                </c:pt>
                <c:pt idx="805">
                  <c:v>1.5532999999999999</c:v>
                </c:pt>
                <c:pt idx="806">
                  <c:v>1.6991499999999999</c:v>
                </c:pt>
                <c:pt idx="807">
                  <c:v>1.70425</c:v>
                </c:pt>
                <c:pt idx="808">
                  <c:v>1.59405</c:v>
                </c:pt>
                <c:pt idx="809">
                  <c:v>1.4521000000000002</c:v>
                </c:pt>
                <c:pt idx="810">
                  <c:v>1.3019799999999999</c:v>
                </c:pt>
                <c:pt idx="811">
                  <c:v>1.1676500000000001</c:v>
                </c:pt>
                <c:pt idx="812">
                  <c:v>1.07525</c:v>
                </c:pt>
                <c:pt idx="813">
                  <c:v>1.0037100000000001</c:v>
                </c:pt>
                <c:pt idx="814">
                  <c:v>0.93270999999999993</c:v>
                </c:pt>
                <c:pt idx="815">
                  <c:v>0.85811999999999988</c:v>
                </c:pt>
                <c:pt idx="816">
                  <c:v>0.79608000000000001</c:v>
                </c:pt>
                <c:pt idx="817">
                  <c:v>0.75526000000000004</c:v>
                </c:pt>
                <c:pt idx="818">
                  <c:v>0.67318000000000011</c:v>
                </c:pt>
                <c:pt idx="819">
                  <c:v>0.52084000000000008</c:v>
                </c:pt>
                <c:pt idx="820">
                  <c:v>0.39401000000000003</c:v>
                </c:pt>
                <c:pt idx="821">
                  <c:v>0.37909000000000004</c:v>
                </c:pt>
                <c:pt idx="822">
                  <c:v>0.46365000000000001</c:v>
                </c:pt>
                <c:pt idx="823">
                  <c:v>0.64931000000000005</c:v>
                </c:pt>
                <c:pt idx="824">
                  <c:v>0.97104000000000013</c:v>
                </c:pt>
                <c:pt idx="825">
                  <c:v>1.3725199999999997</c:v>
                </c:pt>
                <c:pt idx="826">
                  <c:v>1.69896</c:v>
                </c:pt>
                <c:pt idx="827">
                  <c:v>1.84206</c:v>
                </c:pt>
                <c:pt idx="828">
                  <c:v>1.7819800000000001</c:v>
                </c:pt>
                <c:pt idx="829">
                  <c:v>1.4865300000000001</c:v>
                </c:pt>
                <c:pt idx="830">
                  <c:v>1.0157399999999999</c:v>
                </c:pt>
                <c:pt idx="831">
                  <c:v>0.47760000000000014</c:v>
                </c:pt>
                <c:pt idx="832">
                  <c:v>-3.6950000000000038E-2</c:v>
                </c:pt>
                <c:pt idx="833">
                  <c:v>-0.47352000000000005</c:v>
                </c:pt>
                <c:pt idx="834">
                  <c:v>-0.81695999999999991</c:v>
                </c:pt>
                <c:pt idx="835">
                  <c:v>-1.07334</c:v>
                </c:pt>
                <c:pt idx="836">
                  <c:v>-1.2259600000000002</c:v>
                </c:pt>
                <c:pt idx="837">
                  <c:v>-1.2952500000000002</c:v>
                </c:pt>
                <c:pt idx="838">
                  <c:v>-1.3013299999999997</c:v>
                </c:pt>
                <c:pt idx="839">
                  <c:v>-1.24299</c:v>
                </c:pt>
                <c:pt idx="840">
                  <c:v>-1.1619299999999999</c:v>
                </c:pt>
                <c:pt idx="841">
                  <c:v>-1.0816300000000001</c:v>
                </c:pt>
                <c:pt idx="842">
                  <c:v>-1.05074</c:v>
                </c:pt>
                <c:pt idx="843">
                  <c:v>-1.0801700000000001</c:v>
                </c:pt>
                <c:pt idx="844">
                  <c:v>-1.0757399999999999</c:v>
                </c:pt>
                <c:pt idx="845">
                  <c:v>-0.98405999999999982</c:v>
                </c:pt>
                <c:pt idx="846">
                  <c:v>-0.85238999999999998</c:v>
                </c:pt>
                <c:pt idx="847">
                  <c:v>-0.77015</c:v>
                </c:pt>
                <c:pt idx="848">
                  <c:v>-0.73471999999999993</c:v>
                </c:pt>
                <c:pt idx="849">
                  <c:v>-0.73806999999999978</c:v>
                </c:pt>
                <c:pt idx="850">
                  <c:v>-0.77357000000000009</c:v>
                </c:pt>
                <c:pt idx="851">
                  <c:v>-0.81798999999999999</c:v>
                </c:pt>
                <c:pt idx="852">
                  <c:v>-0.85450999999999999</c:v>
                </c:pt>
                <c:pt idx="853">
                  <c:v>-0.87561</c:v>
                </c:pt>
                <c:pt idx="854">
                  <c:v>-0.90314000000000016</c:v>
                </c:pt>
                <c:pt idx="855">
                  <c:v>-0.91429999999999989</c:v>
                </c:pt>
                <c:pt idx="856">
                  <c:v>-0.86150000000000004</c:v>
                </c:pt>
                <c:pt idx="857">
                  <c:v>-0.74929000000000001</c:v>
                </c:pt>
                <c:pt idx="858">
                  <c:v>-0.61851</c:v>
                </c:pt>
                <c:pt idx="859">
                  <c:v>-0.47024999999999989</c:v>
                </c:pt>
                <c:pt idx="860">
                  <c:v>-0.26541000000000003</c:v>
                </c:pt>
                <c:pt idx="861">
                  <c:v>-2.2449999999999991E-2</c:v>
                </c:pt>
                <c:pt idx="862">
                  <c:v>0.12156999999999993</c:v>
                </c:pt>
                <c:pt idx="863">
                  <c:v>0.12389000000000014</c:v>
                </c:pt>
                <c:pt idx="864">
                  <c:v>7.7359999999999915E-2</c:v>
                </c:pt>
                <c:pt idx="865">
                  <c:v>-7.1799999999999971E-3</c:v>
                </c:pt>
                <c:pt idx="866">
                  <c:v>-0.1327900000000001</c:v>
                </c:pt>
                <c:pt idx="867">
                  <c:v>-0.26823999999999992</c:v>
                </c:pt>
                <c:pt idx="868">
                  <c:v>-0.36683999999999994</c:v>
                </c:pt>
                <c:pt idx="869">
                  <c:v>-0.36885000000000001</c:v>
                </c:pt>
                <c:pt idx="870">
                  <c:v>-0.28723000000000004</c:v>
                </c:pt>
                <c:pt idx="871">
                  <c:v>-0.13400000000000004</c:v>
                </c:pt>
                <c:pt idx="872">
                  <c:v>5.491999999999999E-2</c:v>
                </c:pt>
                <c:pt idx="873">
                  <c:v>0.17773000000000011</c:v>
                </c:pt>
                <c:pt idx="874">
                  <c:v>0.18622000000000011</c:v>
                </c:pt>
                <c:pt idx="875">
                  <c:v>9.457999999999997E-2</c:v>
                </c:pt>
                <c:pt idx="876">
                  <c:v>-8.4710000000000035E-2</c:v>
                </c:pt>
                <c:pt idx="877">
                  <c:v>-0.30285000000000006</c:v>
                </c:pt>
                <c:pt idx="878">
                  <c:v>-0.58730000000000016</c:v>
                </c:pt>
                <c:pt idx="879">
                  <c:v>-0.92515999999999976</c:v>
                </c:pt>
                <c:pt idx="880">
                  <c:v>-1.2096899999999999</c:v>
                </c:pt>
                <c:pt idx="881">
                  <c:v>-1.3676499999999998</c:v>
                </c:pt>
                <c:pt idx="882">
                  <c:v>-1.3828600000000002</c:v>
                </c:pt>
                <c:pt idx="883">
                  <c:v>-1.3016799999999997</c:v>
                </c:pt>
                <c:pt idx="884">
                  <c:v>-1.23936</c:v>
                </c:pt>
                <c:pt idx="885">
                  <c:v>-1.22797</c:v>
                </c:pt>
                <c:pt idx="886">
                  <c:v>-1.2079599999999999</c:v>
                </c:pt>
                <c:pt idx="887">
                  <c:v>-1.1339399999999997</c:v>
                </c:pt>
                <c:pt idx="888">
                  <c:v>-0.97426999999999997</c:v>
                </c:pt>
                <c:pt idx="889">
                  <c:v>-0.81527999999999989</c:v>
                </c:pt>
                <c:pt idx="890">
                  <c:v>-0.68331999999999993</c:v>
                </c:pt>
                <c:pt idx="891">
                  <c:v>-0.56716</c:v>
                </c:pt>
                <c:pt idx="892">
                  <c:v>-0.49037000000000008</c:v>
                </c:pt>
                <c:pt idx="893">
                  <c:v>-0.45762000000000003</c:v>
                </c:pt>
                <c:pt idx="894">
                  <c:v>-0.43890000000000001</c:v>
                </c:pt>
                <c:pt idx="895">
                  <c:v>-0.42811000000000005</c:v>
                </c:pt>
                <c:pt idx="896">
                  <c:v>-0.46234000000000003</c:v>
                </c:pt>
                <c:pt idx="897">
                  <c:v>-0.52767999999999993</c:v>
                </c:pt>
                <c:pt idx="898">
                  <c:v>-0.59458999999999995</c:v>
                </c:pt>
                <c:pt idx="899">
                  <c:v>-0.67348000000000008</c:v>
                </c:pt>
                <c:pt idx="900">
                  <c:v>-0.78373000000000004</c:v>
                </c:pt>
                <c:pt idx="901">
                  <c:v>-0.90965000000000007</c:v>
                </c:pt>
                <c:pt idx="902">
                  <c:v>-1.01281</c:v>
                </c:pt>
                <c:pt idx="903">
                  <c:v>-1.0822399999999999</c:v>
                </c:pt>
                <c:pt idx="904">
                  <c:v>-1.12754</c:v>
                </c:pt>
                <c:pt idx="905">
                  <c:v>-1.1561900000000003</c:v>
                </c:pt>
                <c:pt idx="906">
                  <c:v>-1.18885</c:v>
                </c:pt>
                <c:pt idx="907">
                  <c:v>-1.2274499999999999</c:v>
                </c:pt>
                <c:pt idx="908">
                  <c:v>-1.28305</c:v>
                </c:pt>
                <c:pt idx="909">
                  <c:v>-1.3188</c:v>
                </c:pt>
                <c:pt idx="910">
                  <c:v>-1.3077199999999998</c:v>
                </c:pt>
                <c:pt idx="911">
                  <c:v>-1.2583199999999999</c:v>
                </c:pt>
                <c:pt idx="912">
                  <c:v>-1.23567</c:v>
                </c:pt>
                <c:pt idx="913">
                  <c:v>-1.2284000000000002</c:v>
                </c:pt>
                <c:pt idx="914">
                  <c:v>-1.2416700000000001</c:v>
                </c:pt>
                <c:pt idx="915">
                  <c:v>-1.3138900000000002</c:v>
                </c:pt>
                <c:pt idx="916">
                  <c:v>-1.4534999999999998</c:v>
                </c:pt>
                <c:pt idx="917">
                  <c:v>-1.68808</c:v>
                </c:pt>
                <c:pt idx="918">
                  <c:v>-1.9968699999999999</c:v>
                </c:pt>
                <c:pt idx="919">
                  <c:v>-2.2681900000000002</c:v>
                </c:pt>
                <c:pt idx="920">
                  <c:v>-2.4645699999999997</c:v>
                </c:pt>
                <c:pt idx="921">
                  <c:v>-2.5763100000000003</c:v>
                </c:pt>
                <c:pt idx="922">
                  <c:v>-2.67618</c:v>
                </c:pt>
                <c:pt idx="923">
                  <c:v>-2.8360799999999999</c:v>
                </c:pt>
                <c:pt idx="924">
                  <c:v>-3.0108600000000001</c:v>
                </c:pt>
                <c:pt idx="925">
                  <c:v>-3.1216500000000003</c:v>
                </c:pt>
                <c:pt idx="926">
                  <c:v>-3.1242999999999999</c:v>
                </c:pt>
                <c:pt idx="927">
                  <c:v>-3.05464</c:v>
                </c:pt>
                <c:pt idx="928">
                  <c:v>-2.9750100000000002</c:v>
                </c:pt>
                <c:pt idx="929">
                  <c:v>-2.8614899999999994</c:v>
                </c:pt>
                <c:pt idx="930">
                  <c:v>-2.7180500000000003</c:v>
                </c:pt>
                <c:pt idx="931">
                  <c:v>-2.6149800000000001</c:v>
                </c:pt>
                <c:pt idx="932">
                  <c:v>-2.5432399999999999</c:v>
                </c:pt>
                <c:pt idx="933">
                  <c:v>-2.4514900000000002</c:v>
                </c:pt>
                <c:pt idx="934">
                  <c:v>-2.3109499999999996</c:v>
                </c:pt>
                <c:pt idx="935">
                  <c:v>-2.1475900000000001</c:v>
                </c:pt>
                <c:pt idx="936">
                  <c:v>-2.0072900000000002</c:v>
                </c:pt>
                <c:pt idx="937">
                  <c:v>-1.8642700000000001</c:v>
                </c:pt>
                <c:pt idx="938">
                  <c:v>-1.68146</c:v>
                </c:pt>
                <c:pt idx="939">
                  <c:v>-1.4975799999999999</c:v>
                </c:pt>
                <c:pt idx="940">
                  <c:v>-1.35127</c:v>
                </c:pt>
                <c:pt idx="941">
                  <c:v>-1.2805199999999999</c:v>
                </c:pt>
                <c:pt idx="942">
                  <c:v>-1.2527999999999999</c:v>
                </c:pt>
                <c:pt idx="943">
                  <c:v>-1.2595000000000001</c:v>
                </c:pt>
                <c:pt idx="944">
                  <c:v>-1.2782899999999999</c:v>
                </c:pt>
                <c:pt idx="945">
                  <c:v>-1.2126000000000001</c:v>
                </c:pt>
                <c:pt idx="946">
                  <c:v>-1.0692600000000001</c:v>
                </c:pt>
                <c:pt idx="947">
                  <c:v>-0.95358999999999994</c:v>
                </c:pt>
                <c:pt idx="948">
                  <c:v>-0.89481999999999995</c:v>
                </c:pt>
                <c:pt idx="949">
                  <c:v>-0.91123999999999994</c:v>
                </c:pt>
                <c:pt idx="950">
                  <c:v>-0.93846999999999992</c:v>
                </c:pt>
                <c:pt idx="951">
                  <c:v>-0.95799000000000023</c:v>
                </c:pt>
                <c:pt idx="952">
                  <c:v>-1.0383899999999999</c:v>
                </c:pt>
                <c:pt idx="953">
                  <c:v>-1.2061199999999999</c:v>
                </c:pt>
                <c:pt idx="954">
                  <c:v>-1.42062</c:v>
                </c:pt>
                <c:pt idx="955">
                  <c:v>-1.6559399999999997</c:v>
                </c:pt>
                <c:pt idx="956">
                  <c:v>-1.87564</c:v>
                </c:pt>
                <c:pt idx="957">
                  <c:v>-2.1258499999999998</c:v>
                </c:pt>
                <c:pt idx="958">
                  <c:v>-2.41038</c:v>
                </c:pt>
                <c:pt idx="959">
                  <c:v>-2.6344000000000003</c:v>
                </c:pt>
                <c:pt idx="960">
                  <c:v>-2.72987</c:v>
                </c:pt>
                <c:pt idx="961">
                  <c:v>-2.7338200000000006</c:v>
                </c:pt>
                <c:pt idx="962">
                  <c:v>-2.6910700000000003</c:v>
                </c:pt>
                <c:pt idx="963">
                  <c:v>-2.62371</c:v>
                </c:pt>
                <c:pt idx="964">
                  <c:v>-2.4973200000000002</c:v>
                </c:pt>
                <c:pt idx="965">
                  <c:v>-2.2824499999999999</c:v>
                </c:pt>
                <c:pt idx="966">
                  <c:v>-2.0579000000000001</c:v>
                </c:pt>
                <c:pt idx="967">
                  <c:v>-1.86859</c:v>
                </c:pt>
                <c:pt idx="968">
                  <c:v>-1.75688</c:v>
                </c:pt>
                <c:pt idx="969">
                  <c:v>-1.6911100000000001</c:v>
                </c:pt>
                <c:pt idx="970">
                  <c:v>-1.67153</c:v>
                </c:pt>
                <c:pt idx="971">
                  <c:v>-1.7534800000000001</c:v>
                </c:pt>
                <c:pt idx="972">
                  <c:v>-1.8721700000000001</c:v>
                </c:pt>
                <c:pt idx="973">
                  <c:v>-1.9689799999999997</c:v>
                </c:pt>
                <c:pt idx="974">
                  <c:v>-2.0216099999999999</c:v>
                </c:pt>
                <c:pt idx="975">
                  <c:v>-2.0541399999999999</c:v>
                </c:pt>
                <c:pt idx="976">
                  <c:v>-2.1520000000000001</c:v>
                </c:pt>
                <c:pt idx="977">
                  <c:v>-2.3267099999999998</c:v>
                </c:pt>
                <c:pt idx="978">
                  <c:v>-2.4807799999999998</c:v>
                </c:pt>
                <c:pt idx="979">
                  <c:v>-2.56751</c:v>
                </c:pt>
                <c:pt idx="980">
                  <c:v>-2.6097900000000003</c:v>
                </c:pt>
                <c:pt idx="981">
                  <c:v>-2.6206700000000001</c:v>
                </c:pt>
                <c:pt idx="982">
                  <c:v>-2.6479399999999997</c:v>
                </c:pt>
                <c:pt idx="983">
                  <c:v>-2.7119599999999999</c:v>
                </c:pt>
                <c:pt idx="984">
                  <c:v>-2.7872699999999999</c:v>
                </c:pt>
                <c:pt idx="985">
                  <c:v>-2.8532800000000003</c:v>
                </c:pt>
                <c:pt idx="986">
                  <c:v>-2.8923999999999999</c:v>
                </c:pt>
                <c:pt idx="987">
                  <c:v>-2.8805499999999995</c:v>
                </c:pt>
                <c:pt idx="988">
                  <c:v>-2.8543799999999999</c:v>
                </c:pt>
                <c:pt idx="989">
                  <c:v>-2.8582500000000004</c:v>
                </c:pt>
                <c:pt idx="990">
                  <c:v>-2.8563700000000001</c:v>
                </c:pt>
                <c:pt idx="991">
                  <c:v>-2.8433799999999998</c:v>
                </c:pt>
                <c:pt idx="992">
                  <c:v>-2.8338000000000001</c:v>
                </c:pt>
                <c:pt idx="993">
                  <c:v>-2.8880299999999997</c:v>
                </c:pt>
                <c:pt idx="994">
                  <c:v>-3.0164900000000001</c:v>
                </c:pt>
                <c:pt idx="995">
                  <c:v>-3.1829099999999997</c:v>
                </c:pt>
                <c:pt idx="996">
                  <c:v>-3.3593900000000003</c:v>
                </c:pt>
                <c:pt idx="997">
                  <c:v>-3.4953199999999995</c:v>
                </c:pt>
                <c:pt idx="998">
                  <c:v>-3.5668899999999999</c:v>
                </c:pt>
                <c:pt idx="999">
                  <c:v>-3.6015699999999997</c:v>
                </c:pt>
                <c:pt idx="1000">
                  <c:v>-3.6130200000000001</c:v>
                </c:pt>
                <c:pt idx="1001">
                  <c:v>-3.6204200000000002</c:v>
                </c:pt>
                <c:pt idx="1002">
                  <c:v>-3.6665800000000006</c:v>
                </c:pt>
                <c:pt idx="1003">
                  <c:v>-3.7064100000000004</c:v>
                </c:pt>
                <c:pt idx="1004">
                  <c:v>-3.6685299999999996</c:v>
                </c:pt>
                <c:pt idx="1005">
                  <c:v>-3.5428799999999994</c:v>
                </c:pt>
                <c:pt idx="1006">
                  <c:v>-3.3716499999999998</c:v>
                </c:pt>
                <c:pt idx="1007">
                  <c:v>-3.2113199999999997</c:v>
                </c:pt>
                <c:pt idx="1008">
                  <c:v>-3.0920700000000001</c:v>
                </c:pt>
                <c:pt idx="1009">
                  <c:v>-3.01851</c:v>
                </c:pt>
                <c:pt idx="1010">
                  <c:v>-2.9803500000000005</c:v>
                </c:pt>
                <c:pt idx="1011">
                  <c:v>-2.9940000000000002</c:v>
                </c:pt>
                <c:pt idx="1012">
                  <c:v>-3.0598799999999997</c:v>
                </c:pt>
                <c:pt idx="1013">
                  <c:v>-3.0975399999999995</c:v>
                </c:pt>
                <c:pt idx="1014">
                  <c:v>-3.0824000000000003</c:v>
                </c:pt>
                <c:pt idx="1015">
                  <c:v>-3.0919800000000004</c:v>
                </c:pt>
                <c:pt idx="1016">
                  <c:v>-3.1345199999999998</c:v>
                </c:pt>
                <c:pt idx="1017">
                  <c:v>-3.2151699999999996</c:v>
                </c:pt>
                <c:pt idx="1018">
                  <c:v>-3.3506300000000002</c:v>
                </c:pt>
                <c:pt idx="1019">
                  <c:v>-3.5033599999999994</c:v>
                </c:pt>
                <c:pt idx="1020">
                  <c:v>-3.6176300000000006</c:v>
                </c:pt>
                <c:pt idx="1021">
                  <c:v>-3.7353700000000005</c:v>
                </c:pt>
                <c:pt idx="1022">
                  <c:v>-3.8974000000000002</c:v>
                </c:pt>
                <c:pt idx="1023">
                  <c:v>-4.06325</c:v>
                </c:pt>
                <c:pt idx="1024">
                  <c:v>-4.1922600000000001</c:v>
                </c:pt>
                <c:pt idx="1025">
                  <c:v>-4.2167200000000005</c:v>
                </c:pt>
                <c:pt idx="1026">
                  <c:v>-4.1223799999999997</c:v>
                </c:pt>
                <c:pt idx="1027">
                  <c:v>-3.9004799999999995</c:v>
                </c:pt>
                <c:pt idx="1028">
                  <c:v>-3.5718400000000003</c:v>
                </c:pt>
                <c:pt idx="1029">
                  <c:v>-3.1976599999999999</c:v>
                </c:pt>
                <c:pt idx="1030">
                  <c:v>-2.8222900000000002</c:v>
                </c:pt>
                <c:pt idx="1031">
                  <c:v>-2.47641</c:v>
                </c:pt>
                <c:pt idx="1032">
                  <c:v>-2.16371</c:v>
                </c:pt>
                <c:pt idx="1033">
                  <c:v>-1.9441400000000002</c:v>
                </c:pt>
                <c:pt idx="1034">
                  <c:v>-1.87276</c:v>
                </c:pt>
                <c:pt idx="1035">
                  <c:v>-1.9613299999999998</c:v>
                </c:pt>
                <c:pt idx="1036">
                  <c:v>-2.1259399999999999</c:v>
                </c:pt>
                <c:pt idx="1037">
                  <c:v>-2.2932600000000001</c:v>
                </c:pt>
                <c:pt idx="1038">
                  <c:v>-2.4494800000000003</c:v>
                </c:pt>
                <c:pt idx="1039">
                  <c:v>-2.6196899999999999</c:v>
                </c:pt>
                <c:pt idx="1040">
                  <c:v>-2.8473999999999999</c:v>
                </c:pt>
                <c:pt idx="1041">
                  <c:v>-3.1167199999999999</c:v>
                </c:pt>
                <c:pt idx="1042">
                  <c:v>-3.3063500000000006</c:v>
                </c:pt>
                <c:pt idx="1043">
                  <c:v>-3.4081400000000004</c:v>
                </c:pt>
                <c:pt idx="1044">
                  <c:v>-3.4534700000000003</c:v>
                </c:pt>
                <c:pt idx="1045">
                  <c:v>-3.5016500000000006</c:v>
                </c:pt>
                <c:pt idx="1046">
                  <c:v>-3.5317800000000004</c:v>
                </c:pt>
                <c:pt idx="1047">
                  <c:v>-3.5296999999999996</c:v>
                </c:pt>
                <c:pt idx="1048">
                  <c:v>-3.5376000000000003</c:v>
                </c:pt>
                <c:pt idx="1049">
                  <c:v>-3.5644200000000006</c:v>
                </c:pt>
                <c:pt idx="1050">
                  <c:v>-3.5704899999999995</c:v>
                </c:pt>
                <c:pt idx="1051">
                  <c:v>-3.5726399999999998</c:v>
                </c:pt>
                <c:pt idx="1052">
                  <c:v>-3.5957700000000004</c:v>
                </c:pt>
                <c:pt idx="1053">
                  <c:v>-3.6605499999999997</c:v>
                </c:pt>
                <c:pt idx="1054">
                  <c:v>-3.7269899999999998</c:v>
                </c:pt>
                <c:pt idx="1055">
                  <c:v>-3.7515200000000002</c:v>
                </c:pt>
                <c:pt idx="1056">
                  <c:v>-3.7230199999999996</c:v>
                </c:pt>
                <c:pt idx="1057">
                  <c:v>-3.6491999999999996</c:v>
                </c:pt>
                <c:pt idx="1058">
                  <c:v>-3.5482399999999998</c:v>
                </c:pt>
                <c:pt idx="1059">
                  <c:v>-3.4468199999999998</c:v>
                </c:pt>
                <c:pt idx="1060">
                  <c:v>-3.3371700000000004</c:v>
                </c:pt>
                <c:pt idx="1061">
                  <c:v>-3.2640100000000003</c:v>
                </c:pt>
                <c:pt idx="1062">
                  <c:v>-3.2761499999999999</c:v>
                </c:pt>
                <c:pt idx="1063">
                  <c:v>-3.3695499999999994</c:v>
                </c:pt>
                <c:pt idx="1064">
                  <c:v>-3.5112899999999998</c:v>
                </c:pt>
                <c:pt idx="1065">
                  <c:v>-3.6695799999999998</c:v>
                </c:pt>
                <c:pt idx="1066">
                  <c:v>-3.7863500000000001</c:v>
                </c:pt>
                <c:pt idx="1067">
                  <c:v>-3.8486800000000003</c:v>
                </c:pt>
                <c:pt idx="1068">
                  <c:v>-3.8595299999999995</c:v>
                </c:pt>
                <c:pt idx="1069">
                  <c:v>-3.8223899999999995</c:v>
                </c:pt>
                <c:pt idx="1070">
                  <c:v>-3.77339</c:v>
                </c:pt>
                <c:pt idx="1071">
                  <c:v>-3.7454500000000004</c:v>
                </c:pt>
                <c:pt idx="1072">
                  <c:v>-3.7345100000000002</c:v>
                </c:pt>
                <c:pt idx="1073">
                  <c:v>-3.6855400000000005</c:v>
                </c:pt>
                <c:pt idx="1074">
                  <c:v>-3.5645200000000004</c:v>
                </c:pt>
                <c:pt idx="1075">
                  <c:v>-3.4374200000000004</c:v>
                </c:pt>
                <c:pt idx="1076">
                  <c:v>-3.3498199999999998</c:v>
                </c:pt>
                <c:pt idx="1077">
                  <c:v>-3.3111900000000007</c:v>
                </c:pt>
                <c:pt idx="1078">
                  <c:v>-3.2948300000000001</c:v>
                </c:pt>
                <c:pt idx="1079">
                  <c:v>-3.28891</c:v>
                </c:pt>
                <c:pt idx="1080">
                  <c:v>-3.27759</c:v>
                </c:pt>
                <c:pt idx="1081">
                  <c:v>-3.2475800000000001</c:v>
                </c:pt>
                <c:pt idx="1082">
                  <c:v>-3.1816900000000001</c:v>
                </c:pt>
                <c:pt idx="1083">
                  <c:v>-3.1217999999999999</c:v>
                </c:pt>
                <c:pt idx="1084">
                  <c:v>-3.13164</c:v>
                </c:pt>
                <c:pt idx="1085">
                  <c:v>-3.1483500000000002</c:v>
                </c:pt>
                <c:pt idx="1086">
                  <c:v>-3.1014699999999999</c:v>
                </c:pt>
                <c:pt idx="1087">
                  <c:v>-2.9916699999999996</c:v>
                </c:pt>
                <c:pt idx="1088">
                  <c:v>-2.8727</c:v>
                </c:pt>
                <c:pt idx="1089">
                  <c:v>-2.7711199999999998</c:v>
                </c:pt>
                <c:pt idx="1090">
                  <c:v>-2.6526299999999998</c:v>
                </c:pt>
                <c:pt idx="1091">
                  <c:v>-2.4794800000000001</c:v>
                </c:pt>
                <c:pt idx="1092">
                  <c:v>-2.3120699999999998</c:v>
                </c:pt>
                <c:pt idx="1093">
                  <c:v>-2.2236099999999999</c:v>
                </c:pt>
                <c:pt idx="1094">
                  <c:v>-2.17523</c:v>
                </c:pt>
                <c:pt idx="1095">
                  <c:v>-2.1029899999999997</c:v>
                </c:pt>
                <c:pt idx="1096">
                  <c:v>-1.9862600000000001</c:v>
                </c:pt>
                <c:pt idx="1097">
                  <c:v>-1.8605700000000003</c:v>
                </c:pt>
                <c:pt idx="1098">
                  <c:v>-1.7079499999999999</c:v>
                </c:pt>
                <c:pt idx="1099">
                  <c:v>-1.5391999999999997</c:v>
                </c:pt>
                <c:pt idx="1100">
                  <c:v>-1.38659</c:v>
                </c:pt>
                <c:pt idx="1101">
                  <c:v>-1.3041100000000001</c:v>
                </c:pt>
                <c:pt idx="1102">
                  <c:v>-1.37178</c:v>
                </c:pt>
                <c:pt idx="1103">
                  <c:v>-1.5956800000000002</c:v>
                </c:pt>
                <c:pt idx="1104">
                  <c:v>-1.85124</c:v>
                </c:pt>
                <c:pt idx="1105">
                  <c:v>-2.0228200000000003</c:v>
                </c:pt>
                <c:pt idx="1106">
                  <c:v>-2.0802</c:v>
                </c:pt>
                <c:pt idx="1107">
                  <c:v>-2.0403500000000001</c:v>
                </c:pt>
                <c:pt idx="1108">
                  <c:v>-1.91984</c:v>
                </c:pt>
                <c:pt idx="1109">
                  <c:v>-1.78199</c:v>
                </c:pt>
                <c:pt idx="1110">
                  <c:v>-1.67469</c:v>
                </c:pt>
                <c:pt idx="1111">
                  <c:v>-1.6228699999999996</c:v>
                </c:pt>
                <c:pt idx="1112">
                  <c:v>-1.6291499999999999</c:v>
                </c:pt>
                <c:pt idx="1113">
                  <c:v>-1.6344400000000001</c:v>
                </c:pt>
                <c:pt idx="1114">
                  <c:v>-1.5362300000000002</c:v>
                </c:pt>
                <c:pt idx="1115">
                  <c:v>-1.3087599999999999</c:v>
                </c:pt>
                <c:pt idx="1116">
                  <c:v>-1.0631800000000002</c:v>
                </c:pt>
                <c:pt idx="1117">
                  <c:v>-0.92645999999999995</c:v>
                </c:pt>
                <c:pt idx="1118">
                  <c:v>-0.93362000000000001</c:v>
                </c:pt>
                <c:pt idx="1119">
                  <c:v>-1.0411699999999999</c:v>
                </c:pt>
                <c:pt idx="1120">
                  <c:v>-1.2420899999999999</c:v>
                </c:pt>
                <c:pt idx="1121">
                  <c:v>-1.5221999999999998</c:v>
                </c:pt>
                <c:pt idx="1122">
                  <c:v>-1.8730199999999997</c:v>
                </c:pt>
                <c:pt idx="1123">
                  <c:v>-2.2261100000000007</c:v>
                </c:pt>
                <c:pt idx="1124">
                  <c:v>-2.47573</c:v>
                </c:pt>
                <c:pt idx="1125">
                  <c:v>-2.5887799999999999</c:v>
                </c:pt>
                <c:pt idx="1126">
                  <c:v>-2.6157699999999999</c:v>
                </c:pt>
                <c:pt idx="1127">
                  <c:v>-2.6286499999999999</c:v>
                </c:pt>
                <c:pt idx="1128">
                  <c:v>-2.6474000000000002</c:v>
                </c:pt>
                <c:pt idx="1129">
                  <c:v>-2.6499299999999999</c:v>
                </c:pt>
                <c:pt idx="1130">
                  <c:v>-2.6274600000000001</c:v>
                </c:pt>
                <c:pt idx="1131">
                  <c:v>-2.6028399999999996</c:v>
                </c:pt>
                <c:pt idx="1132">
                  <c:v>-2.6146300000000005</c:v>
                </c:pt>
                <c:pt idx="1133">
                  <c:v>-2.67448</c:v>
                </c:pt>
                <c:pt idx="1134">
                  <c:v>-2.7629100000000002</c:v>
                </c:pt>
                <c:pt idx="1135">
                  <c:v>-2.8480400000000001</c:v>
                </c:pt>
                <c:pt idx="1136">
                  <c:v>-2.84653</c:v>
                </c:pt>
                <c:pt idx="1137">
                  <c:v>-2.7399500000000003</c:v>
                </c:pt>
                <c:pt idx="1138">
                  <c:v>-2.6231400000000002</c:v>
                </c:pt>
                <c:pt idx="1139">
                  <c:v>-2.59015</c:v>
                </c:pt>
                <c:pt idx="1140">
                  <c:v>-2.6049499999999997</c:v>
                </c:pt>
                <c:pt idx="1141">
                  <c:v>-2.6109499999999999</c:v>
                </c:pt>
                <c:pt idx="1142">
                  <c:v>-2.5631200000000001</c:v>
                </c:pt>
                <c:pt idx="1143">
                  <c:v>-2.4431400000000001</c:v>
                </c:pt>
                <c:pt idx="1144">
                  <c:v>-2.3341000000000003</c:v>
                </c:pt>
                <c:pt idx="1145">
                  <c:v>-2.2810199999999994</c:v>
                </c:pt>
                <c:pt idx="1146">
                  <c:v>-2.2808999999999999</c:v>
                </c:pt>
                <c:pt idx="1147">
                  <c:v>-2.3347199999999999</c:v>
                </c:pt>
                <c:pt idx="1148">
                  <c:v>-2.4205000000000001</c:v>
                </c:pt>
                <c:pt idx="1149">
                  <c:v>-2.4212899999999999</c:v>
                </c:pt>
                <c:pt idx="1150">
                  <c:v>-2.3423299999999996</c:v>
                </c:pt>
                <c:pt idx="1151">
                  <c:v>-2.2941799999999999</c:v>
                </c:pt>
                <c:pt idx="1152">
                  <c:v>-2.33209</c:v>
                </c:pt>
                <c:pt idx="1153">
                  <c:v>-2.4470499999999999</c:v>
                </c:pt>
                <c:pt idx="1154">
                  <c:v>-2.6608800000000001</c:v>
                </c:pt>
                <c:pt idx="1155">
                  <c:v>-2.9413100000000001</c:v>
                </c:pt>
                <c:pt idx="1156">
                  <c:v>-3.2265300000000003</c:v>
                </c:pt>
                <c:pt idx="1157">
                  <c:v>-3.4724499999999998</c:v>
                </c:pt>
                <c:pt idx="1158">
                  <c:v>-3.6375300000000004</c:v>
                </c:pt>
                <c:pt idx="1159">
                  <c:v>-3.7152900000000004</c:v>
                </c:pt>
                <c:pt idx="1160">
                  <c:v>-3.73054</c:v>
                </c:pt>
                <c:pt idx="1161">
                  <c:v>-3.7250100000000002</c:v>
                </c:pt>
                <c:pt idx="1162">
                  <c:v>-3.7299299999999995</c:v>
                </c:pt>
                <c:pt idx="1163">
                  <c:v>-3.7059100000000003</c:v>
                </c:pt>
                <c:pt idx="1164">
                  <c:v>-3.619320000000001</c:v>
                </c:pt>
                <c:pt idx="1165">
                  <c:v>-3.4946600000000005</c:v>
                </c:pt>
                <c:pt idx="1166">
                  <c:v>-3.3840100000000009</c:v>
                </c:pt>
                <c:pt idx="1167">
                  <c:v>-3.3399699999999997</c:v>
                </c:pt>
                <c:pt idx="1168">
                  <c:v>-3.3276599999999994</c:v>
                </c:pt>
                <c:pt idx="1169">
                  <c:v>-3.2907600000000001</c:v>
                </c:pt>
                <c:pt idx="1170">
                  <c:v>-3.1510200000000004</c:v>
                </c:pt>
                <c:pt idx="1171">
                  <c:v>-2.9463999999999997</c:v>
                </c:pt>
                <c:pt idx="1172">
                  <c:v>-2.7187600000000005</c:v>
                </c:pt>
                <c:pt idx="1173">
                  <c:v>-2.4847600000000001</c:v>
                </c:pt>
                <c:pt idx="1174">
                  <c:v>-2.2837299999999998</c:v>
                </c:pt>
                <c:pt idx="1175">
                  <c:v>-2.2128299999999999</c:v>
                </c:pt>
                <c:pt idx="1176">
                  <c:v>-2.31548</c:v>
                </c:pt>
                <c:pt idx="1177">
                  <c:v>-2.5003500000000001</c:v>
                </c:pt>
                <c:pt idx="1178">
                  <c:v>-2.6906699999999999</c:v>
                </c:pt>
                <c:pt idx="1179">
                  <c:v>-2.8777900000000001</c:v>
                </c:pt>
                <c:pt idx="1180">
                  <c:v>-3.06691</c:v>
                </c:pt>
                <c:pt idx="1181">
                  <c:v>-3.2258899999999997</c:v>
                </c:pt>
                <c:pt idx="1182">
                  <c:v>-3.3028899999999992</c:v>
                </c:pt>
                <c:pt idx="1183">
                  <c:v>-3.3191899999999999</c:v>
                </c:pt>
                <c:pt idx="1184">
                  <c:v>-3.2460800000000001</c:v>
                </c:pt>
                <c:pt idx="1185">
                  <c:v>-3.0456799999999999</c:v>
                </c:pt>
                <c:pt idx="1186">
                  <c:v>-2.7528899999999998</c:v>
                </c:pt>
                <c:pt idx="1187">
                  <c:v>-2.5190700000000001</c:v>
                </c:pt>
                <c:pt idx="1188">
                  <c:v>-2.4592199999999997</c:v>
                </c:pt>
                <c:pt idx="1189">
                  <c:v>-2.5562300000000002</c:v>
                </c:pt>
                <c:pt idx="1190">
                  <c:v>-2.7163599999999999</c:v>
                </c:pt>
                <c:pt idx="1191">
                  <c:v>-2.8763600000000005</c:v>
                </c:pt>
                <c:pt idx="1192">
                  <c:v>-3.0089400000000004</c:v>
                </c:pt>
                <c:pt idx="1193">
                  <c:v>-3.1265800000000001</c:v>
                </c:pt>
                <c:pt idx="1194">
                  <c:v>-3.2321000000000004</c:v>
                </c:pt>
                <c:pt idx="1195">
                  <c:v>-3.3618399999999999</c:v>
                </c:pt>
                <c:pt idx="1196">
                  <c:v>-3.5308499999999996</c:v>
                </c:pt>
                <c:pt idx="1197">
                  <c:v>-3.7109699999999997</c:v>
                </c:pt>
                <c:pt idx="1198">
                  <c:v>-3.8725900000000011</c:v>
                </c:pt>
                <c:pt idx="1199">
                  <c:v>-4.0236299999999998</c:v>
                </c:pt>
                <c:pt idx="1200">
                  <c:v>-4.1802200000000003</c:v>
                </c:pt>
                <c:pt idx="1201">
                  <c:v>-4.3453900000000001</c:v>
                </c:pt>
                <c:pt idx="1202">
                  <c:v>-4.5117199999999995</c:v>
                </c:pt>
                <c:pt idx="1203">
                  <c:v>-4.6780500000000007</c:v>
                </c:pt>
                <c:pt idx="1204">
                  <c:v>-4.7880100000000008</c:v>
                </c:pt>
                <c:pt idx="1205">
                  <c:v>-4.7786999999999997</c:v>
                </c:pt>
                <c:pt idx="1206">
                  <c:v>-4.6190999999999995</c:v>
                </c:pt>
                <c:pt idx="1207">
                  <c:v>-4.3575099999999996</c:v>
                </c:pt>
                <c:pt idx="1208">
                  <c:v>-4.0777000000000001</c:v>
                </c:pt>
                <c:pt idx="1209">
                  <c:v>-3.8239699999999992</c:v>
                </c:pt>
                <c:pt idx="1210">
                  <c:v>-3.6274999999999999</c:v>
                </c:pt>
                <c:pt idx="1211">
                  <c:v>-3.4846699999999999</c:v>
                </c:pt>
                <c:pt idx="1212">
                  <c:v>-3.40822</c:v>
                </c:pt>
                <c:pt idx="1213">
                  <c:v>-3.3894599999999997</c:v>
                </c:pt>
                <c:pt idx="1214">
                  <c:v>-3.4383700000000004</c:v>
                </c:pt>
                <c:pt idx="1215">
                  <c:v>-3.5551299999999997</c:v>
                </c:pt>
                <c:pt idx="1216">
                  <c:v>-3.7072300000000005</c:v>
                </c:pt>
                <c:pt idx="1217">
                  <c:v>-3.87656</c:v>
                </c:pt>
                <c:pt idx="1218">
                  <c:v>-4.0009299999999994</c:v>
                </c:pt>
                <c:pt idx="1219">
                  <c:v>-4.0745100000000001</c:v>
                </c:pt>
                <c:pt idx="1220">
                  <c:v>-4.1054200000000005</c:v>
                </c:pt>
                <c:pt idx="1221">
                  <c:v>-4.1099899999999998</c:v>
                </c:pt>
                <c:pt idx="1222">
                  <c:v>-4.1737400000000004</c:v>
                </c:pt>
                <c:pt idx="1223">
                  <c:v>-4.355080000000001</c:v>
                </c:pt>
                <c:pt idx="1224">
                  <c:v>-4.6305800000000001</c:v>
                </c:pt>
                <c:pt idx="1225">
                  <c:v>-4.9457700000000004</c:v>
                </c:pt>
                <c:pt idx="1226">
                  <c:v>-5.1930300000000003</c:v>
                </c:pt>
                <c:pt idx="1227">
                  <c:v>-5.3363400000000016</c:v>
                </c:pt>
                <c:pt idx="1228">
                  <c:v>-5.4421499999999998</c:v>
                </c:pt>
                <c:pt idx="1229">
                  <c:v>-5.6324699999999996</c:v>
                </c:pt>
                <c:pt idx="1230">
                  <c:v>-5.82965</c:v>
                </c:pt>
                <c:pt idx="1231">
                  <c:v>-5.9435300000000009</c:v>
                </c:pt>
                <c:pt idx="1232">
                  <c:v>-5.9729399999999995</c:v>
                </c:pt>
                <c:pt idx="1233">
                  <c:v>-5.96014</c:v>
                </c:pt>
                <c:pt idx="1234">
                  <c:v>-5.9466500000000009</c:v>
                </c:pt>
                <c:pt idx="1235">
                  <c:v>-5.9242599999999994</c:v>
                </c:pt>
                <c:pt idx="1236">
                  <c:v>-5.89499</c:v>
                </c:pt>
                <c:pt idx="1237">
                  <c:v>-5.8101200000000004</c:v>
                </c:pt>
                <c:pt idx="1238">
                  <c:v>-5.6341599999999996</c:v>
                </c:pt>
                <c:pt idx="1239">
                  <c:v>-5.4629500000000002</c:v>
                </c:pt>
                <c:pt idx="1240">
                  <c:v>-5.3771900000000006</c:v>
                </c:pt>
                <c:pt idx="1241">
                  <c:v>-5.4078500000000007</c:v>
                </c:pt>
                <c:pt idx="1242">
                  <c:v>-5.5442500000000008</c:v>
                </c:pt>
                <c:pt idx="1243">
                  <c:v>-5.7198800000000007</c:v>
                </c:pt>
                <c:pt idx="1244">
                  <c:v>-5.8639000000000001</c:v>
                </c:pt>
                <c:pt idx="1245">
                  <c:v>-5.8682699999999999</c:v>
                </c:pt>
                <c:pt idx="1246">
                  <c:v>-5.6585000000000001</c:v>
                </c:pt>
                <c:pt idx="1247">
                  <c:v>-5.2644000000000002</c:v>
                </c:pt>
                <c:pt idx="1248">
                  <c:v>-4.7645</c:v>
                </c:pt>
                <c:pt idx="1249">
                  <c:v>-4.2254000000000005</c:v>
                </c:pt>
                <c:pt idx="1250">
                  <c:v>-3.7165800000000004</c:v>
                </c:pt>
                <c:pt idx="1251">
                  <c:v>-3.3554499999999998</c:v>
                </c:pt>
                <c:pt idx="1252">
                  <c:v>-3.18587</c:v>
                </c:pt>
                <c:pt idx="1253">
                  <c:v>-3.2204100000000002</c:v>
                </c:pt>
                <c:pt idx="1254">
                  <c:v>-3.2887099999999996</c:v>
                </c:pt>
                <c:pt idx="1255">
                  <c:v>-3.3076099999999995</c:v>
                </c:pt>
                <c:pt idx="1256">
                  <c:v>-3.2852399999999995</c:v>
                </c:pt>
                <c:pt idx="1257">
                  <c:v>-3.2329500000000002</c:v>
                </c:pt>
                <c:pt idx="1258">
                  <c:v>-3.1549000000000005</c:v>
                </c:pt>
                <c:pt idx="1259">
                  <c:v>-3.0799100000000004</c:v>
                </c:pt>
                <c:pt idx="1260">
                  <c:v>-3.02928</c:v>
                </c:pt>
                <c:pt idx="1261">
                  <c:v>-3.0134900000000004</c:v>
                </c:pt>
                <c:pt idx="1262">
                  <c:v>-3.0629399999999998</c:v>
                </c:pt>
                <c:pt idx="1263">
                  <c:v>-3.1555300000000002</c:v>
                </c:pt>
                <c:pt idx="1264">
                  <c:v>-3.2865000000000011</c:v>
                </c:pt>
                <c:pt idx="1265">
                  <c:v>-3.4333</c:v>
                </c:pt>
                <c:pt idx="1266">
                  <c:v>-3.5769299999999999</c:v>
                </c:pt>
                <c:pt idx="1267">
                  <c:v>-3.6873300000000002</c:v>
                </c:pt>
                <c:pt idx="1268">
                  <c:v>-3.7859699999999998</c:v>
                </c:pt>
                <c:pt idx="1269">
                  <c:v>-3.8677900000000003</c:v>
                </c:pt>
                <c:pt idx="1270">
                  <c:v>-3.9454599999999997</c:v>
                </c:pt>
                <c:pt idx="1271">
                  <c:v>-4.0617199999999993</c:v>
                </c:pt>
                <c:pt idx="1272">
                  <c:v>-4.1934899999999997</c:v>
                </c:pt>
                <c:pt idx="1273">
                  <c:v>-4.3017400000000006</c:v>
                </c:pt>
                <c:pt idx="1274">
                  <c:v>-4.3731999999999998</c:v>
                </c:pt>
                <c:pt idx="1275">
                  <c:v>-4.4283900000000003</c:v>
                </c:pt>
                <c:pt idx="1276">
                  <c:v>-4.4232899999999997</c:v>
                </c:pt>
                <c:pt idx="1277">
                  <c:v>-4.3310300000000002</c:v>
                </c:pt>
                <c:pt idx="1278">
                  <c:v>-4.1391800000000005</c:v>
                </c:pt>
                <c:pt idx="1279">
                  <c:v>-3.8967600000000004</c:v>
                </c:pt>
                <c:pt idx="1280">
                  <c:v>-3.7139699999999998</c:v>
                </c:pt>
                <c:pt idx="1281">
                  <c:v>-3.6412900000000001</c:v>
                </c:pt>
                <c:pt idx="1282">
                  <c:v>-3.6647699999999999</c:v>
                </c:pt>
                <c:pt idx="1283">
                  <c:v>-3.7549999999999999</c:v>
                </c:pt>
                <c:pt idx="1284">
                  <c:v>-3.8811200000000001</c:v>
                </c:pt>
                <c:pt idx="1285">
                  <c:v>-4.0201699999999994</c:v>
                </c:pt>
                <c:pt idx="1286">
                  <c:v>-4.1396999999999995</c:v>
                </c:pt>
                <c:pt idx="1287">
                  <c:v>-4.2356299999999996</c:v>
                </c:pt>
                <c:pt idx="1288">
                  <c:v>-4.3348800000000001</c:v>
                </c:pt>
                <c:pt idx="1289">
                  <c:v>-4.3879400000000004</c:v>
                </c:pt>
                <c:pt idx="1290">
                  <c:v>-4.3367699999999996</c:v>
                </c:pt>
                <c:pt idx="1291">
                  <c:v>-4.1814800000000005</c:v>
                </c:pt>
                <c:pt idx="1292">
                  <c:v>-3.9483100000000002</c:v>
                </c:pt>
                <c:pt idx="1293">
                  <c:v>-3.7229199999999993</c:v>
                </c:pt>
                <c:pt idx="1294">
                  <c:v>-3.5490999999999993</c:v>
                </c:pt>
                <c:pt idx="1295">
                  <c:v>-3.4187800000000004</c:v>
                </c:pt>
                <c:pt idx="1296">
                  <c:v>-3.3390399999999998</c:v>
                </c:pt>
                <c:pt idx="1297">
                  <c:v>-3.3252600000000001</c:v>
                </c:pt>
                <c:pt idx="1298">
                  <c:v>-3.3549099999999994</c:v>
                </c:pt>
                <c:pt idx="1299">
                  <c:v>-3.3912900000000001</c:v>
                </c:pt>
                <c:pt idx="1300">
                  <c:v>-3.3896899999999994</c:v>
                </c:pt>
                <c:pt idx="1301">
                  <c:v>-3.3551499999999996</c:v>
                </c:pt>
                <c:pt idx="1302">
                  <c:v>-3.3585899999999995</c:v>
                </c:pt>
                <c:pt idx="1303">
                  <c:v>-3.4348499999999995</c:v>
                </c:pt>
                <c:pt idx="1304">
                  <c:v>-3.6140500000000002</c:v>
                </c:pt>
                <c:pt idx="1305">
                  <c:v>-3.8515899999999994</c:v>
                </c:pt>
                <c:pt idx="1306">
                  <c:v>-4.0766100000000005</c:v>
                </c:pt>
                <c:pt idx="1307">
                  <c:v>-4.2436899999999991</c:v>
                </c:pt>
                <c:pt idx="1308">
                  <c:v>-4.3292699999999993</c:v>
                </c:pt>
                <c:pt idx="1309">
                  <c:v>-4.3364700000000003</c:v>
                </c:pt>
                <c:pt idx="1310">
                  <c:v>-4.3183999999999996</c:v>
                </c:pt>
                <c:pt idx="1311">
                  <c:v>-4.3454000000000015</c:v>
                </c:pt>
                <c:pt idx="1312">
                  <c:v>-4.4772099999999995</c:v>
                </c:pt>
                <c:pt idx="1313">
                  <c:v>-4.7186699999999995</c:v>
                </c:pt>
                <c:pt idx="1314">
                  <c:v>-4.9268000000000001</c:v>
                </c:pt>
                <c:pt idx="1315">
                  <c:v>-5.0168400000000002</c:v>
                </c:pt>
                <c:pt idx="1316">
                  <c:v>-5.0226199999999999</c:v>
                </c:pt>
                <c:pt idx="1317">
                  <c:v>-4.9737200000000019</c:v>
                </c:pt>
                <c:pt idx="1318">
                  <c:v>-4.9234299999999998</c:v>
                </c:pt>
                <c:pt idx="1319">
                  <c:v>-4.9168799999999999</c:v>
                </c:pt>
                <c:pt idx="1320">
                  <c:v>-4.9199500000000009</c:v>
                </c:pt>
                <c:pt idx="1321">
                  <c:v>-4.9083699999999997</c:v>
                </c:pt>
                <c:pt idx="1322">
                  <c:v>-4.8667600000000011</c:v>
                </c:pt>
                <c:pt idx="1323">
                  <c:v>-4.79976</c:v>
                </c:pt>
                <c:pt idx="1324">
                  <c:v>-4.7123699999999991</c:v>
                </c:pt>
                <c:pt idx="1325">
                  <c:v>-4.6305699999999996</c:v>
                </c:pt>
                <c:pt idx="1326">
                  <c:v>-4.5842200000000002</c:v>
                </c:pt>
                <c:pt idx="1327">
                  <c:v>-4.5714999999999995</c:v>
                </c:pt>
                <c:pt idx="1328">
                  <c:v>-4.5643000000000002</c:v>
                </c:pt>
                <c:pt idx="1329">
                  <c:v>-4.5548400000000004</c:v>
                </c:pt>
                <c:pt idx="1330">
                  <c:v>-4.5229000000000008</c:v>
                </c:pt>
                <c:pt idx="1331">
                  <c:v>-4.4847999999999999</c:v>
                </c:pt>
                <c:pt idx="1332">
                  <c:v>-4.5119300000000004</c:v>
                </c:pt>
                <c:pt idx="1333">
                  <c:v>-4.6237200000000005</c:v>
                </c:pt>
                <c:pt idx="1334">
                  <c:v>-4.817120000000001</c:v>
                </c:pt>
                <c:pt idx="1335">
                  <c:v>-5.0856799999999991</c:v>
                </c:pt>
                <c:pt idx="1336">
                  <c:v>-5.3527499999999986</c:v>
                </c:pt>
                <c:pt idx="1337">
                  <c:v>-5.5554299999999994</c:v>
                </c:pt>
                <c:pt idx="1338">
                  <c:v>-5.7081099999999996</c:v>
                </c:pt>
                <c:pt idx="1339">
                  <c:v>-5.8548500000000008</c:v>
                </c:pt>
                <c:pt idx="1340">
                  <c:v>-6.0024299999999995</c:v>
                </c:pt>
                <c:pt idx="1341">
                  <c:v>-6.1135999999999999</c:v>
                </c:pt>
                <c:pt idx="1342">
                  <c:v>-6.1479200000000001</c:v>
                </c:pt>
                <c:pt idx="1343">
                  <c:v>-6.0906800000000008</c:v>
                </c:pt>
                <c:pt idx="1344">
                  <c:v>-5.9452699999999998</c:v>
                </c:pt>
                <c:pt idx="1345">
                  <c:v>-5.7604600000000001</c:v>
                </c:pt>
                <c:pt idx="1346">
                  <c:v>-5.5818700000000003</c:v>
                </c:pt>
                <c:pt idx="1347">
                  <c:v>-5.3998499999999998</c:v>
                </c:pt>
                <c:pt idx="1348">
                  <c:v>-5.2234999999999996</c:v>
                </c:pt>
                <c:pt idx="1349">
                  <c:v>-5.0318699999999996</c:v>
                </c:pt>
                <c:pt idx="1350">
                  <c:v>-4.8531499999999994</c:v>
                </c:pt>
                <c:pt idx="1351">
                  <c:v>-4.7120000000000006</c:v>
                </c:pt>
                <c:pt idx="1352">
                  <c:v>-4.6393399999999989</c:v>
                </c:pt>
                <c:pt idx="1353">
                  <c:v>-4.6769300000000005</c:v>
                </c:pt>
                <c:pt idx="1354">
                  <c:v>-4.7696200000000015</c:v>
                </c:pt>
                <c:pt idx="1355">
                  <c:v>-4.8457600000000003</c:v>
                </c:pt>
                <c:pt idx="1356">
                  <c:v>-4.8763399999999999</c:v>
                </c:pt>
                <c:pt idx="1357">
                  <c:v>-4.8877699999999997</c:v>
                </c:pt>
                <c:pt idx="1358">
                  <c:v>-4.8933600000000004</c:v>
                </c:pt>
                <c:pt idx="1359">
                  <c:v>-4.9227599999999985</c:v>
                </c:pt>
                <c:pt idx="1360">
                  <c:v>-4.9021300000000005</c:v>
                </c:pt>
                <c:pt idx="1361">
                  <c:v>-4.8142599999999991</c:v>
                </c:pt>
                <c:pt idx="1362">
                  <c:v>-4.7602099999999998</c:v>
                </c:pt>
                <c:pt idx="1363">
                  <c:v>-4.8243799999999997</c:v>
                </c:pt>
                <c:pt idx="1364">
                  <c:v>-4.9879500000000005</c:v>
                </c:pt>
                <c:pt idx="1365">
                  <c:v>-5.1836599999999997</c:v>
                </c:pt>
                <c:pt idx="1366">
                  <c:v>-5.3675600000000001</c:v>
                </c:pt>
                <c:pt idx="1367">
                  <c:v>-5.58</c:v>
                </c:pt>
                <c:pt idx="1368">
                  <c:v>-5.8244700000000007</c:v>
                </c:pt>
                <c:pt idx="1369">
                  <c:v>-6.0431499999999998</c:v>
                </c:pt>
                <c:pt idx="1370">
                  <c:v>-6.1782500000000002</c:v>
                </c:pt>
                <c:pt idx="1371">
                  <c:v>-6.2312399999999997</c:v>
                </c:pt>
                <c:pt idx="1372">
                  <c:v>-6.2152799999999999</c:v>
                </c:pt>
                <c:pt idx="1373">
                  <c:v>-6.1731700000000007</c:v>
                </c:pt>
                <c:pt idx="1374">
                  <c:v>-6.1168700000000005</c:v>
                </c:pt>
                <c:pt idx="1375">
                  <c:v>-6.0788600000000006</c:v>
                </c:pt>
                <c:pt idx="1376">
                  <c:v>-6.0619399999999999</c:v>
                </c:pt>
                <c:pt idx="1377">
                  <c:v>-6.0126200000000001</c:v>
                </c:pt>
                <c:pt idx="1378">
                  <c:v>-5.9449300000000003</c:v>
                </c:pt>
                <c:pt idx="1379">
                  <c:v>-5.9184999999999999</c:v>
                </c:pt>
                <c:pt idx="1380">
                  <c:v>-5.99498</c:v>
                </c:pt>
                <c:pt idx="1381">
                  <c:v>-6.1683600000000007</c:v>
                </c:pt>
                <c:pt idx="1382">
                  <c:v>-6.3864099999999997</c:v>
                </c:pt>
                <c:pt idx="1383">
                  <c:v>-6.5831900000000001</c:v>
                </c:pt>
                <c:pt idx="1384">
                  <c:v>-6.7185100000000002</c:v>
                </c:pt>
                <c:pt idx="1385">
                  <c:v>-6.7655900000000004</c:v>
                </c:pt>
                <c:pt idx="1386">
                  <c:v>-6.7396799999999999</c:v>
                </c:pt>
                <c:pt idx="1387">
                  <c:v>-6.6881199999999996</c:v>
                </c:pt>
                <c:pt idx="1388">
                  <c:v>-6.6109200000000001</c:v>
                </c:pt>
                <c:pt idx="1389">
                  <c:v>-6.5025899999999996</c:v>
                </c:pt>
                <c:pt idx="1390">
                  <c:v>-6.3519100000000002</c:v>
                </c:pt>
                <c:pt idx="1391">
                  <c:v>-6.1587200000000006</c:v>
                </c:pt>
                <c:pt idx="1392">
                  <c:v>-5.8781100000000004</c:v>
                </c:pt>
                <c:pt idx="1393">
                  <c:v>-5.5251999999999999</c:v>
                </c:pt>
                <c:pt idx="1394">
                  <c:v>-5.1644100000000019</c:v>
                </c:pt>
                <c:pt idx="1395">
                  <c:v>-4.8595299999999995</c:v>
                </c:pt>
                <c:pt idx="1396">
                  <c:v>-4.6554899999999995</c:v>
                </c:pt>
                <c:pt idx="1397">
                  <c:v>-4.5806300000000002</c:v>
                </c:pt>
                <c:pt idx="1398">
                  <c:v>-4.6664399999999997</c:v>
                </c:pt>
                <c:pt idx="1399">
                  <c:v>-4.8839700000000006</c:v>
                </c:pt>
                <c:pt idx="1400">
                  <c:v>-5.1764900000000003</c:v>
                </c:pt>
                <c:pt idx="1401">
                  <c:v>-5.4697299999999993</c:v>
                </c:pt>
                <c:pt idx="1402">
                  <c:v>-5.6897800000000007</c:v>
                </c:pt>
                <c:pt idx="1403">
                  <c:v>-5.8470400000000007</c:v>
                </c:pt>
                <c:pt idx="1404">
                  <c:v>-5.9454800000000008</c:v>
                </c:pt>
                <c:pt idx="1405">
                  <c:v>-5.9703799999999996</c:v>
                </c:pt>
                <c:pt idx="1406">
                  <c:v>-5.9500699999999993</c:v>
                </c:pt>
                <c:pt idx="1407">
                  <c:v>-5.9432700000000001</c:v>
                </c:pt>
                <c:pt idx="1408">
                  <c:v>-6.0358000000000001</c:v>
                </c:pt>
                <c:pt idx="1409">
                  <c:v>-6.2426899999999996</c:v>
                </c:pt>
                <c:pt idx="1410">
                  <c:v>-6.4964800000000009</c:v>
                </c:pt>
                <c:pt idx="1411">
                  <c:v>-6.7166799999999993</c:v>
                </c:pt>
                <c:pt idx="1412">
                  <c:v>-6.8080299999999996</c:v>
                </c:pt>
                <c:pt idx="1413">
                  <c:v>-6.7754499999999993</c:v>
                </c:pt>
                <c:pt idx="1414">
                  <c:v>-6.6637999999999993</c:v>
                </c:pt>
                <c:pt idx="1415">
                  <c:v>-6.5173700000000014</c:v>
                </c:pt>
                <c:pt idx="1416">
                  <c:v>-6.3666100000000005</c:v>
                </c:pt>
                <c:pt idx="1417">
                  <c:v>-6.2601800000000001</c:v>
                </c:pt>
                <c:pt idx="1418">
                  <c:v>-6.1997800000000005</c:v>
                </c:pt>
                <c:pt idx="1419">
                  <c:v>-6.1785500000000004</c:v>
                </c:pt>
                <c:pt idx="1420">
                  <c:v>-6.2159200000000006</c:v>
                </c:pt>
                <c:pt idx="1421">
                  <c:v>-6.3313199999999998</c:v>
                </c:pt>
                <c:pt idx="1422">
                  <c:v>-6.50223</c:v>
                </c:pt>
                <c:pt idx="1423">
                  <c:v>-6.6009799999999998</c:v>
                </c:pt>
                <c:pt idx="1424">
                  <c:v>-6.4804500000000003</c:v>
                </c:pt>
                <c:pt idx="1425">
                  <c:v>-6.2106599999999998</c:v>
                </c:pt>
                <c:pt idx="1426">
                  <c:v>-5.9384600000000001</c:v>
                </c:pt>
                <c:pt idx="1427">
                  <c:v>-5.7671800000000006</c:v>
                </c:pt>
                <c:pt idx="1428">
                  <c:v>-5.73048</c:v>
                </c:pt>
                <c:pt idx="1429">
                  <c:v>-5.7639300000000002</c:v>
                </c:pt>
                <c:pt idx="1430">
                  <c:v>-5.8105700000000011</c:v>
                </c:pt>
                <c:pt idx="1431">
                  <c:v>-5.90876</c:v>
                </c:pt>
                <c:pt idx="1432">
                  <c:v>-6.0849999999999991</c:v>
                </c:pt>
                <c:pt idx="1433">
                  <c:v>-6.308860000000001</c:v>
                </c:pt>
                <c:pt idx="1434">
                  <c:v>-6.4734000000000007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FD9-4D4E-8B3D-52434CB80A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3933952"/>
        <c:axId val="203936128"/>
      </c:lineChart>
      <c:catAx>
        <c:axId val="2039339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200" b="1">
                    <a:solidFill>
                      <a:schemeClr val="tx2"/>
                    </a:solidFill>
                  </a:rPr>
                  <a:t>Latency (ms)</a:t>
                </a:r>
              </a:p>
            </c:rich>
          </c:tx>
          <c:layout>
            <c:manualLayout>
              <c:xMode val="edge"/>
              <c:yMode val="edge"/>
              <c:x val="0.9034596192217782"/>
              <c:y val="0.3820953557490710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cross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  <a:tailEnd type="triangle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noFill/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3936128"/>
        <c:crosses val="autoZero"/>
        <c:auto val="1"/>
        <c:lblAlgn val="ctr"/>
        <c:lblOffset val="200"/>
        <c:tickLblSkip val="200"/>
        <c:tickMarkSkip val="200"/>
        <c:noMultiLvlLbl val="0"/>
      </c:catAx>
      <c:valAx>
        <c:axId val="203936128"/>
        <c:scaling>
          <c:orientation val="minMax"/>
          <c:max val="8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200" b="1">
                    <a:solidFill>
                      <a:schemeClr val="tx2"/>
                    </a:solidFill>
                  </a:rPr>
                  <a:t>Amplitude Fz (µV)</a:t>
                </a:r>
              </a:p>
            </c:rich>
          </c:tx>
          <c:layout>
            <c:manualLayout>
              <c:xMode val="edge"/>
              <c:yMode val="edge"/>
              <c:x val="0"/>
              <c:y val="0.2729113363649708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  <a:headEnd type="triangle"/>
            <a:tailEnd type="triangle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3933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282D34-74A7-2244-A7B6-C5259B5E563A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009E50-9FBE-274E-917F-CE53D50C17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5804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009E50-9FBE-274E-917F-CE53D50C17E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363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908EF-288B-B546-8477-636BD5F021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5243-6690-4641-801B-9F7B929E1E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7250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908EF-288B-B546-8477-636BD5F021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5243-6690-4641-801B-9F7B929E1E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4865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908EF-288B-B546-8477-636BD5F021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5243-6690-4641-801B-9F7B929E1E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7294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908EF-288B-B546-8477-636BD5F021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5243-6690-4641-801B-9F7B929E1E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8981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908EF-288B-B546-8477-636BD5F021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5243-6690-4641-801B-9F7B929E1E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3661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908EF-288B-B546-8477-636BD5F021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5243-6690-4641-801B-9F7B929E1E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8130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908EF-288B-B546-8477-636BD5F021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5243-6690-4641-801B-9F7B929E1E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2126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908EF-288B-B546-8477-636BD5F021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5243-6690-4641-801B-9F7B929E1E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384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908EF-288B-B546-8477-636BD5F021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5243-6690-4641-801B-9F7B929E1E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7599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908EF-288B-B546-8477-636BD5F021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5243-6690-4641-801B-9F7B929E1E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3599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908EF-288B-B546-8477-636BD5F021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5243-6690-4641-801B-9F7B929E1E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4570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908EF-288B-B546-8477-636BD5F021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B5243-6690-4641-801B-9F7B929E1E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159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xmlns="" id="{C746EE81-82AB-4C62-A1C8-ADF1B377712E}"/>
              </a:ext>
            </a:extLst>
          </p:cNvPr>
          <p:cNvGrpSpPr/>
          <p:nvPr/>
        </p:nvGrpSpPr>
        <p:grpSpPr>
          <a:xfrm>
            <a:off x="772160" y="206195"/>
            <a:ext cx="7386320" cy="3111970"/>
            <a:chOff x="-22586" y="206195"/>
            <a:chExt cx="9189172" cy="3111970"/>
          </a:xfrm>
        </p:grpSpPr>
        <p:graphicFrame>
          <p:nvGraphicFramePr>
            <p:cNvPr id="24" name="Graphique 23">
              <a:extLst>
                <a:ext uri="{FF2B5EF4-FFF2-40B4-BE49-F238E27FC236}">
                  <a16:creationId xmlns:a16="http://schemas.microsoft.com/office/drawing/2014/main" xmlns="" id="{AD80F8E5-5FD9-480E-AC05-5E5BEFFC20F4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629405788"/>
                </p:ext>
              </p:extLst>
            </p:nvPr>
          </p:nvGraphicFramePr>
          <p:xfrm>
            <a:off x="-22586" y="206195"/>
            <a:ext cx="9189172" cy="31119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4CBE4D6D-7A02-461C-9DFF-948F89E134F6}"/>
                </a:ext>
              </a:extLst>
            </p:cNvPr>
            <p:cNvSpPr/>
            <p:nvPr/>
          </p:nvSpPr>
          <p:spPr>
            <a:xfrm flipH="1">
              <a:off x="315749" y="570132"/>
              <a:ext cx="73570" cy="11904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fr-FR" sz="1000" dirty="0">
                  <a:solidFill>
                    <a:schemeClr val="tx1"/>
                  </a:solidFill>
                </a:rPr>
                <a:t>-</a:t>
              </a:r>
            </a:p>
            <a:p>
              <a:pPr algn="ctr">
                <a:lnSpc>
                  <a:spcPts val="1100"/>
                </a:lnSpc>
              </a:pPr>
              <a:endParaRPr lang="fr-FR" sz="1000" dirty="0">
                <a:solidFill>
                  <a:schemeClr val="tx1"/>
                </a:solidFill>
              </a:endParaRPr>
            </a:p>
            <a:p>
              <a:pPr algn="ctr">
                <a:lnSpc>
                  <a:spcPts val="1100"/>
                </a:lnSpc>
              </a:pPr>
              <a:r>
                <a:rPr lang="fr-FR" sz="1000" dirty="0">
                  <a:solidFill>
                    <a:schemeClr val="tx1"/>
                  </a:solidFill>
                </a:rPr>
                <a:t>-</a:t>
              </a:r>
            </a:p>
            <a:p>
              <a:pPr algn="ctr">
                <a:lnSpc>
                  <a:spcPts val="1100"/>
                </a:lnSpc>
              </a:pPr>
              <a:endParaRPr lang="fr-FR" sz="1000" dirty="0">
                <a:solidFill>
                  <a:schemeClr val="tx1"/>
                </a:solidFill>
              </a:endParaRPr>
            </a:p>
            <a:p>
              <a:pPr algn="ctr">
                <a:lnSpc>
                  <a:spcPts val="1100"/>
                </a:lnSpc>
              </a:pPr>
              <a:r>
                <a:rPr lang="fr-FR" sz="1000" dirty="0">
                  <a:solidFill>
                    <a:schemeClr val="tx1"/>
                  </a:solidFill>
                </a:rPr>
                <a:t>-</a:t>
              </a:r>
            </a:p>
            <a:p>
              <a:pPr algn="ctr">
                <a:lnSpc>
                  <a:spcPts val="1100"/>
                </a:lnSpc>
              </a:pPr>
              <a:endParaRPr lang="fr-FR" sz="1000" dirty="0">
                <a:solidFill>
                  <a:schemeClr val="tx1"/>
                </a:solidFill>
              </a:endParaRPr>
            </a:p>
            <a:p>
              <a:pPr algn="ctr">
                <a:lnSpc>
                  <a:spcPts val="1100"/>
                </a:lnSpc>
              </a:pPr>
              <a:r>
                <a:rPr lang="fr-FR" sz="1000" dirty="0">
                  <a:solidFill>
                    <a:schemeClr val="tx1"/>
                  </a:solidFill>
                </a:rPr>
                <a:t>-</a:t>
              </a:r>
            </a:p>
            <a:p>
              <a:pPr algn="ctr">
                <a:lnSpc>
                  <a:spcPts val="1100"/>
                </a:lnSpc>
              </a:pPr>
              <a:r>
                <a:rPr lang="fr-FR" sz="1000" dirty="0"/>
                <a:t>-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xmlns="" id="{C32F3FD6-6B2B-44FB-A50D-FF6C2A51B882}"/>
                </a:ext>
              </a:extLst>
            </p:cNvPr>
            <p:cNvSpPr/>
            <p:nvPr/>
          </p:nvSpPr>
          <p:spPr>
            <a:xfrm>
              <a:off x="399051" y="1903862"/>
              <a:ext cx="82031" cy="8898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aphicFrame>
        <p:nvGraphicFramePr>
          <p:cNvPr id="25" name="Graphique 24">
            <a:extLst>
              <a:ext uri="{FF2B5EF4-FFF2-40B4-BE49-F238E27FC236}">
                <a16:creationId xmlns:a16="http://schemas.microsoft.com/office/drawing/2014/main" xmlns="" id="{6146546C-77C6-47A2-B759-AF16517A59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5634267"/>
              </p:ext>
            </p:extLst>
          </p:nvPr>
        </p:nvGraphicFramePr>
        <p:xfrm>
          <a:off x="863600" y="3496413"/>
          <a:ext cx="7386320" cy="3111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DE2A71C0-69F0-4768-AD76-07C85532DF11}"/>
              </a:ext>
            </a:extLst>
          </p:cNvPr>
          <p:cNvSpPr txBox="1"/>
          <p:nvPr/>
        </p:nvSpPr>
        <p:spPr>
          <a:xfrm>
            <a:off x="1649026" y="2910902"/>
            <a:ext cx="1959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dirty="0"/>
              <a:t>P1 </a:t>
            </a:r>
            <a:r>
              <a:rPr lang="fr-FR" sz="1200" dirty="0" err="1"/>
              <a:t>latency</a:t>
            </a:r>
            <a:r>
              <a:rPr lang="fr-FR" sz="1200" dirty="0"/>
              <a:t> (134 ± 21ms</a:t>
            </a:r>
            <a:r>
              <a:rPr lang="fr-FR" sz="1200" dirty="0">
                <a:effectLst/>
              </a:rPr>
              <a:t>)</a:t>
            </a:r>
            <a:r>
              <a:rPr lang="fr-FR" sz="1200" baseline="30000" dirty="0">
                <a:effectLst/>
              </a:rPr>
              <a:t> #</a:t>
            </a:r>
            <a:r>
              <a:rPr lang="fr-FR" sz="1200" dirty="0">
                <a:effectLst/>
              </a:rPr>
              <a:t>*</a:t>
            </a:r>
            <a:endParaRPr lang="fr-FR" sz="1200" dirty="0"/>
          </a:p>
        </p:txBody>
      </p:sp>
      <p:sp>
        <p:nvSpPr>
          <p:cNvPr id="7" name="Flèche vers la droite 15">
            <a:extLst>
              <a:ext uri="{FF2B5EF4-FFF2-40B4-BE49-F238E27FC236}">
                <a16:creationId xmlns:a16="http://schemas.microsoft.com/office/drawing/2014/main" xmlns="" id="{9EF050D3-5AB5-4823-BFEE-EE4E443026A0}"/>
              </a:ext>
            </a:extLst>
          </p:cNvPr>
          <p:cNvSpPr/>
          <p:nvPr/>
        </p:nvSpPr>
        <p:spPr>
          <a:xfrm rot="16200000">
            <a:off x="2527519" y="5686268"/>
            <a:ext cx="363728" cy="73572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Flèche vers la droite 16">
            <a:extLst>
              <a:ext uri="{FF2B5EF4-FFF2-40B4-BE49-F238E27FC236}">
                <a16:creationId xmlns:a16="http://schemas.microsoft.com/office/drawing/2014/main" xmlns="" id="{AEADC287-1F15-4BFF-B308-8B2339ABDF2F}"/>
              </a:ext>
            </a:extLst>
          </p:cNvPr>
          <p:cNvSpPr/>
          <p:nvPr/>
        </p:nvSpPr>
        <p:spPr>
          <a:xfrm rot="16200000">
            <a:off x="2799939" y="2549071"/>
            <a:ext cx="363728" cy="73572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Flèche vers la droite 22">
            <a:extLst>
              <a:ext uri="{FF2B5EF4-FFF2-40B4-BE49-F238E27FC236}">
                <a16:creationId xmlns:a16="http://schemas.microsoft.com/office/drawing/2014/main" xmlns="" id="{C2E2FE55-42B2-4BB4-8916-05A8AF54DB92}"/>
              </a:ext>
            </a:extLst>
          </p:cNvPr>
          <p:cNvSpPr/>
          <p:nvPr/>
        </p:nvSpPr>
        <p:spPr>
          <a:xfrm rot="5400000">
            <a:off x="3890905" y="953388"/>
            <a:ext cx="479591" cy="74682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9943D21A-EA10-44F3-89AB-EA8C941571B3}"/>
              </a:ext>
            </a:extLst>
          </p:cNvPr>
          <p:cNvSpPr txBox="1"/>
          <p:nvPr/>
        </p:nvSpPr>
        <p:spPr>
          <a:xfrm>
            <a:off x="3055206" y="2444990"/>
            <a:ext cx="1116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P1 </a:t>
            </a:r>
            <a:r>
              <a:rPr lang="fr-FR" sz="1200" dirty="0" err="1"/>
              <a:t>latency</a:t>
            </a:r>
            <a:r>
              <a:rPr lang="fr-FR" sz="1200" dirty="0"/>
              <a:t> (178 ± 33ms</a:t>
            </a:r>
            <a:r>
              <a:rPr lang="fr-FR" sz="1200" dirty="0">
                <a:effectLst/>
              </a:rPr>
              <a:t>)*</a:t>
            </a:r>
            <a:endParaRPr lang="fr-FR" sz="1200" dirty="0"/>
          </a:p>
        </p:txBody>
      </p:sp>
      <p:sp>
        <p:nvSpPr>
          <p:cNvPr id="11" name="Flèche vers la droite 20">
            <a:extLst>
              <a:ext uri="{FF2B5EF4-FFF2-40B4-BE49-F238E27FC236}">
                <a16:creationId xmlns:a16="http://schemas.microsoft.com/office/drawing/2014/main" xmlns="" id="{764AF93E-E565-42A8-A06B-33B6CAAF33A7}"/>
              </a:ext>
            </a:extLst>
          </p:cNvPr>
          <p:cNvSpPr/>
          <p:nvPr/>
        </p:nvSpPr>
        <p:spPr>
          <a:xfrm rot="5400000">
            <a:off x="4019720" y="847268"/>
            <a:ext cx="479429" cy="74682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xmlns="" id="{259499FD-E051-409C-81E7-2178354EE647}"/>
              </a:ext>
            </a:extLst>
          </p:cNvPr>
          <p:cNvSpPr txBox="1"/>
          <p:nvPr/>
        </p:nvSpPr>
        <p:spPr>
          <a:xfrm>
            <a:off x="4351799" y="429038"/>
            <a:ext cx="1044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N1 </a:t>
            </a:r>
            <a:r>
              <a:rPr lang="fr-FR" sz="1200" dirty="0" err="1"/>
              <a:t>latency</a:t>
            </a:r>
            <a:r>
              <a:rPr lang="fr-FR" sz="1200" dirty="0"/>
              <a:t> (314 ± 77</a:t>
            </a:r>
            <a:r>
              <a:rPr lang="fr-FR" sz="1200" dirty="0">
                <a:effectLst/>
              </a:rPr>
              <a:t>ms)</a:t>
            </a:r>
            <a:endParaRPr lang="fr-FR" sz="12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E35612F8-793F-4406-95F9-511FEC6E02B5}"/>
              </a:ext>
            </a:extLst>
          </p:cNvPr>
          <p:cNvSpPr txBox="1"/>
          <p:nvPr/>
        </p:nvSpPr>
        <p:spPr>
          <a:xfrm>
            <a:off x="3061578" y="422944"/>
            <a:ext cx="1044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dirty="0"/>
              <a:t>N1 </a:t>
            </a:r>
            <a:r>
              <a:rPr lang="fr-FR" sz="1200" dirty="0" err="1"/>
              <a:t>latency</a:t>
            </a:r>
            <a:r>
              <a:rPr lang="fr-FR" sz="1200" dirty="0"/>
              <a:t> (307 ± 75</a:t>
            </a:r>
            <a:r>
              <a:rPr lang="fr-FR" sz="1200" dirty="0">
                <a:effectLst/>
              </a:rPr>
              <a:t>ms)</a:t>
            </a:r>
            <a:endParaRPr lang="fr-FR" sz="12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xmlns="" id="{02A59A94-AC00-408C-AAF6-70B4E3882CCC}"/>
              </a:ext>
            </a:extLst>
          </p:cNvPr>
          <p:cNvSpPr txBox="1"/>
          <p:nvPr/>
        </p:nvSpPr>
        <p:spPr>
          <a:xfrm>
            <a:off x="1478727" y="5530806"/>
            <a:ext cx="1184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dirty="0"/>
              <a:t>P1 </a:t>
            </a:r>
            <a:r>
              <a:rPr lang="fr-FR" sz="1200" dirty="0" err="1"/>
              <a:t>latency</a:t>
            </a:r>
            <a:r>
              <a:rPr lang="fr-FR" sz="1200" dirty="0"/>
              <a:t> </a:t>
            </a:r>
          </a:p>
          <a:p>
            <a:pPr algn="r"/>
            <a:r>
              <a:rPr lang="fr-FR" sz="1200" dirty="0"/>
              <a:t>(150 ± 38ms</a:t>
            </a:r>
            <a:r>
              <a:rPr lang="fr-FR" sz="1200" dirty="0">
                <a:effectLst/>
              </a:rPr>
              <a:t>)</a:t>
            </a:r>
            <a:r>
              <a:rPr lang="fr-FR" sz="1200" baseline="30000" dirty="0">
                <a:effectLst/>
              </a:rPr>
              <a:t> #</a:t>
            </a:r>
            <a:r>
              <a:rPr lang="fr-FR" sz="1200" dirty="0">
                <a:effectLst/>
              </a:rPr>
              <a:t>*</a:t>
            </a:r>
            <a:endParaRPr lang="fr-FR" sz="1200" dirty="0"/>
          </a:p>
        </p:txBody>
      </p:sp>
      <p:sp>
        <p:nvSpPr>
          <p:cNvPr id="17" name="Flèche vers la droite 15">
            <a:extLst>
              <a:ext uri="{FF2B5EF4-FFF2-40B4-BE49-F238E27FC236}">
                <a16:creationId xmlns:a16="http://schemas.microsoft.com/office/drawing/2014/main" xmlns="" id="{2D1693AB-CF05-4B1A-BDC4-DD01E3CD67B4}"/>
              </a:ext>
            </a:extLst>
          </p:cNvPr>
          <p:cNvSpPr/>
          <p:nvPr/>
        </p:nvSpPr>
        <p:spPr>
          <a:xfrm rot="16200000">
            <a:off x="2250425" y="2678210"/>
            <a:ext cx="363728" cy="73572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Flèche vers la droite 16">
            <a:extLst>
              <a:ext uri="{FF2B5EF4-FFF2-40B4-BE49-F238E27FC236}">
                <a16:creationId xmlns:a16="http://schemas.microsoft.com/office/drawing/2014/main" xmlns="" id="{AE3B50AD-FDBF-4D12-BDA1-4746105BA60E}"/>
              </a:ext>
            </a:extLst>
          </p:cNvPr>
          <p:cNvSpPr/>
          <p:nvPr/>
        </p:nvSpPr>
        <p:spPr>
          <a:xfrm rot="16200000">
            <a:off x="2838329" y="5512470"/>
            <a:ext cx="363728" cy="73572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B1BBCF6F-060D-4D37-9A47-2B093748A292}"/>
              </a:ext>
            </a:extLst>
          </p:cNvPr>
          <p:cNvSpPr txBox="1"/>
          <p:nvPr/>
        </p:nvSpPr>
        <p:spPr>
          <a:xfrm>
            <a:off x="3061578" y="5526023"/>
            <a:ext cx="1184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P1 </a:t>
            </a:r>
            <a:r>
              <a:rPr lang="fr-FR" sz="1200" dirty="0" err="1"/>
              <a:t>latency</a:t>
            </a:r>
            <a:r>
              <a:rPr lang="fr-FR" sz="1200" dirty="0"/>
              <a:t> </a:t>
            </a:r>
          </a:p>
          <a:p>
            <a:r>
              <a:rPr lang="fr-FR" sz="1200" dirty="0"/>
              <a:t>(179 ± 38ms</a:t>
            </a:r>
            <a:r>
              <a:rPr lang="fr-FR" sz="1200" dirty="0">
                <a:effectLst/>
              </a:rPr>
              <a:t>)*</a:t>
            </a:r>
            <a:endParaRPr lang="fr-FR" sz="1200" dirty="0"/>
          </a:p>
        </p:txBody>
      </p:sp>
      <p:sp>
        <p:nvSpPr>
          <p:cNvPr id="20" name="Flèche vers la droite 22">
            <a:extLst>
              <a:ext uri="{FF2B5EF4-FFF2-40B4-BE49-F238E27FC236}">
                <a16:creationId xmlns:a16="http://schemas.microsoft.com/office/drawing/2014/main" xmlns="" id="{FCA654C0-D3BB-495E-BD4F-A3FC915565C6}"/>
              </a:ext>
            </a:extLst>
          </p:cNvPr>
          <p:cNvSpPr/>
          <p:nvPr/>
        </p:nvSpPr>
        <p:spPr>
          <a:xfrm rot="5400000">
            <a:off x="3634540" y="3899635"/>
            <a:ext cx="475863" cy="72000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xmlns="" id="{266A7D25-A36A-4036-BF18-A7E8470B23FB}"/>
              </a:ext>
            </a:extLst>
          </p:cNvPr>
          <p:cNvSpPr txBox="1"/>
          <p:nvPr/>
        </p:nvSpPr>
        <p:spPr>
          <a:xfrm>
            <a:off x="2806284" y="3432947"/>
            <a:ext cx="1044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dirty="0"/>
              <a:t>N1 </a:t>
            </a:r>
            <a:r>
              <a:rPr lang="fr-FR" sz="1200" dirty="0" err="1"/>
              <a:t>latency</a:t>
            </a:r>
            <a:r>
              <a:rPr lang="fr-FR" sz="1200" dirty="0"/>
              <a:t> (288 ± 62</a:t>
            </a:r>
            <a:r>
              <a:rPr lang="fr-FR" sz="1200" dirty="0">
                <a:effectLst/>
              </a:rPr>
              <a:t>ms)</a:t>
            </a:r>
            <a:endParaRPr lang="fr-FR" sz="1200" dirty="0"/>
          </a:p>
        </p:txBody>
      </p:sp>
      <p:sp>
        <p:nvSpPr>
          <p:cNvPr id="22" name="Flèche vers la droite 20">
            <a:extLst>
              <a:ext uri="{FF2B5EF4-FFF2-40B4-BE49-F238E27FC236}">
                <a16:creationId xmlns:a16="http://schemas.microsoft.com/office/drawing/2014/main" xmlns="" id="{61F27FA3-95FC-42CE-AFE4-93468CD9E943}"/>
              </a:ext>
            </a:extLst>
          </p:cNvPr>
          <p:cNvSpPr/>
          <p:nvPr/>
        </p:nvSpPr>
        <p:spPr>
          <a:xfrm rot="5400000">
            <a:off x="4216789" y="3887474"/>
            <a:ext cx="602577" cy="72000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xmlns="" id="{82D25380-573B-4A1E-BBE0-2A3B19A0AC43}"/>
              </a:ext>
            </a:extLst>
          </p:cNvPr>
          <p:cNvSpPr txBox="1"/>
          <p:nvPr/>
        </p:nvSpPr>
        <p:spPr>
          <a:xfrm>
            <a:off x="4539892" y="3407142"/>
            <a:ext cx="1044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N1 </a:t>
            </a:r>
            <a:r>
              <a:rPr lang="fr-FR" sz="1200" dirty="0" err="1"/>
              <a:t>latency</a:t>
            </a:r>
            <a:r>
              <a:rPr lang="fr-FR" sz="1200" dirty="0"/>
              <a:t> (344 ± 67</a:t>
            </a:r>
            <a:r>
              <a:rPr lang="fr-FR" sz="1200" dirty="0">
                <a:effectLst/>
              </a:rPr>
              <a:t>ms)</a:t>
            </a:r>
            <a:endParaRPr lang="fr-FR" sz="12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ACE8322E-02BC-40A3-98FA-6480532D7C0A}"/>
              </a:ext>
            </a:extLst>
          </p:cNvPr>
          <p:cNvSpPr/>
          <p:nvPr/>
        </p:nvSpPr>
        <p:spPr>
          <a:xfrm>
            <a:off x="1204928" y="5278141"/>
            <a:ext cx="82031" cy="8898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9E4507E8-590C-4032-A9EF-52DFCD180F8B}"/>
              </a:ext>
            </a:extLst>
          </p:cNvPr>
          <p:cNvSpPr/>
          <p:nvPr/>
        </p:nvSpPr>
        <p:spPr>
          <a:xfrm flipH="1">
            <a:off x="1179733" y="3861899"/>
            <a:ext cx="73570" cy="1190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800"/>
              </a:lnSpc>
            </a:pPr>
            <a:r>
              <a:rPr lang="fr-FR" sz="1000" dirty="0">
                <a:solidFill>
                  <a:schemeClr val="tx1"/>
                </a:solidFill>
              </a:rPr>
              <a:t>-</a:t>
            </a:r>
          </a:p>
          <a:p>
            <a:pPr algn="ctr">
              <a:lnSpc>
                <a:spcPts val="800"/>
              </a:lnSpc>
            </a:pPr>
            <a:endParaRPr lang="fr-FR" sz="1000" dirty="0">
              <a:solidFill>
                <a:schemeClr val="tx1"/>
              </a:solidFill>
            </a:endParaRPr>
          </a:p>
          <a:p>
            <a:pPr algn="ctr">
              <a:lnSpc>
                <a:spcPts val="800"/>
              </a:lnSpc>
            </a:pPr>
            <a:r>
              <a:rPr lang="fr-FR" sz="1000" dirty="0">
                <a:solidFill>
                  <a:schemeClr val="tx1"/>
                </a:solidFill>
              </a:rPr>
              <a:t>-</a:t>
            </a:r>
          </a:p>
          <a:p>
            <a:pPr algn="ctr">
              <a:lnSpc>
                <a:spcPts val="800"/>
              </a:lnSpc>
            </a:pPr>
            <a:endParaRPr lang="fr-FR" sz="1000" dirty="0">
              <a:solidFill>
                <a:schemeClr val="tx1"/>
              </a:solidFill>
            </a:endParaRPr>
          </a:p>
          <a:p>
            <a:pPr algn="ctr">
              <a:lnSpc>
                <a:spcPts val="800"/>
              </a:lnSpc>
            </a:pPr>
            <a:r>
              <a:rPr lang="fr-FR" sz="1000" dirty="0">
                <a:solidFill>
                  <a:schemeClr val="tx1"/>
                </a:solidFill>
              </a:rPr>
              <a:t>-</a:t>
            </a:r>
          </a:p>
          <a:p>
            <a:pPr algn="ctr">
              <a:lnSpc>
                <a:spcPts val="800"/>
              </a:lnSpc>
            </a:pPr>
            <a:endParaRPr lang="fr-FR" sz="1000" dirty="0">
              <a:solidFill>
                <a:schemeClr val="tx1"/>
              </a:solidFill>
            </a:endParaRPr>
          </a:p>
          <a:p>
            <a:pPr algn="ctr">
              <a:lnSpc>
                <a:spcPts val="800"/>
              </a:lnSpc>
            </a:pPr>
            <a:r>
              <a:rPr lang="fr-FR" sz="1000" dirty="0">
                <a:solidFill>
                  <a:schemeClr val="tx1"/>
                </a:solidFill>
              </a:rPr>
              <a:t>-</a:t>
            </a:r>
          </a:p>
          <a:p>
            <a:pPr algn="ctr">
              <a:lnSpc>
                <a:spcPts val="800"/>
              </a:lnSpc>
            </a:pPr>
            <a:endParaRPr lang="fr-FR" sz="1000" dirty="0">
              <a:solidFill>
                <a:schemeClr val="tx1"/>
              </a:solidFill>
            </a:endParaRPr>
          </a:p>
          <a:p>
            <a:pPr algn="ctr">
              <a:lnSpc>
                <a:spcPts val="800"/>
              </a:lnSpc>
            </a:pPr>
            <a:r>
              <a:rPr lang="fr-FR" sz="1000" dirty="0">
                <a:solidFill>
                  <a:schemeClr val="tx1"/>
                </a:solidFill>
              </a:rPr>
              <a:t>-</a:t>
            </a:r>
          </a:p>
          <a:p>
            <a:pPr algn="ctr">
              <a:lnSpc>
                <a:spcPts val="800"/>
              </a:lnSpc>
            </a:pPr>
            <a:r>
              <a:rPr lang="fr-FR" sz="1000" dirty="0"/>
              <a:t>-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8E8F6EA3-0B70-160D-CBAA-3B1A90754502}"/>
              </a:ext>
            </a:extLst>
          </p:cNvPr>
          <p:cNvSpPr txBox="1"/>
          <p:nvPr/>
        </p:nvSpPr>
        <p:spPr>
          <a:xfrm>
            <a:off x="7630641" y="125611"/>
            <a:ext cx="126590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Figure </a:t>
            </a:r>
            <a:r>
              <a:rPr lang="fr-FR" dirty="0" smtClean="0"/>
              <a:t>S2 A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19939E1C-9DF7-7528-7B4A-36B5F30E441C}"/>
              </a:ext>
            </a:extLst>
          </p:cNvPr>
          <p:cNvSpPr txBox="1"/>
          <p:nvPr/>
        </p:nvSpPr>
        <p:spPr>
          <a:xfrm>
            <a:off x="1905935" y="1973629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100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8AD55F96-E67E-B857-53AF-F9B82C8B1875}"/>
              </a:ext>
            </a:extLst>
          </p:cNvPr>
          <p:cNvSpPr txBox="1"/>
          <p:nvPr/>
        </p:nvSpPr>
        <p:spPr>
          <a:xfrm>
            <a:off x="7630641" y="1977133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700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24B0AAD7-7213-ACEF-AC0D-5D7AEC34F0F3}"/>
              </a:ext>
            </a:extLst>
          </p:cNvPr>
          <p:cNvSpPr txBox="1"/>
          <p:nvPr/>
        </p:nvSpPr>
        <p:spPr>
          <a:xfrm>
            <a:off x="6691310" y="1995224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600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xmlns="" id="{95EC4485-6C76-0BE4-812C-0118C53C98A1}"/>
              </a:ext>
            </a:extLst>
          </p:cNvPr>
          <p:cNvSpPr txBox="1"/>
          <p:nvPr/>
        </p:nvSpPr>
        <p:spPr>
          <a:xfrm>
            <a:off x="5751979" y="1964461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500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xmlns="" id="{DFC9563D-83DA-06FD-95EA-8645C3B15727}"/>
              </a:ext>
            </a:extLst>
          </p:cNvPr>
          <p:cNvSpPr txBox="1"/>
          <p:nvPr/>
        </p:nvSpPr>
        <p:spPr>
          <a:xfrm>
            <a:off x="4812648" y="1973629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400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xmlns="" id="{0B260704-A445-FC47-4A2D-880402866495}"/>
              </a:ext>
            </a:extLst>
          </p:cNvPr>
          <p:cNvSpPr txBox="1"/>
          <p:nvPr/>
        </p:nvSpPr>
        <p:spPr>
          <a:xfrm>
            <a:off x="3870638" y="1964461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300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xmlns="" id="{94D2B9C3-C49F-9149-7D44-15B06D972E18}"/>
              </a:ext>
            </a:extLst>
          </p:cNvPr>
          <p:cNvSpPr txBox="1"/>
          <p:nvPr/>
        </p:nvSpPr>
        <p:spPr>
          <a:xfrm>
            <a:off x="2940172" y="1944844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200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xmlns="" id="{B5B77C5B-5AF5-6D87-9E06-32E3E0B89F14}"/>
              </a:ext>
            </a:extLst>
          </p:cNvPr>
          <p:cNvSpPr txBox="1"/>
          <p:nvPr/>
        </p:nvSpPr>
        <p:spPr>
          <a:xfrm>
            <a:off x="1992450" y="5114950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100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xmlns="" id="{8A44EB83-D8A8-3EB7-D53B-D5F8644CEBB2}"/>
              </a:ext>
            </a:extLst>
          </p:cNvPr>
          <p:cNvSpPr txBox="1"/>
          <p:nvPr/>
        </p:nvSpPr>
        <p:spPr>
          <a:xfrm>
            <a:off x="7508516" y="5116297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700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xmlns="" id="{3E5735D7-A9FB-8131-7297-B733377CF164}"/>
              </a:ext>
            </a:extLst>
          </p:cNvPr>
          <p:cNvSpPr txBox="1"/>
          <p:nvPr/>
        </p:nvSpPr>
        <p:spPr>
          <a:xfrm>
            <a:off x="6691310" y="5114950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600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xmlns="" id="{6548AE4D-E28B-FC09-0D2C-9EB385AF9B66}"/>
              </a:ext>
            </a:extLst>
          </p:cNvPr>
          <p:cNvSpPr txBox="1"/>
          <p:nvPr/>
        </p:nvSpPr>
        <p:spPr>
          <a:xfrm>
            <a:off x="5732126" y="5114950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500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xmlns="" id="{7DF2080A-BC58-2E80-DECE-CA2DD56BD40E}"/>
              </a:ext>
            </a:extLst>
          </p:cNvPr>
          <p:cNvSpPr txBox="1"/>
          <p:nvPr/>
        </p:nvSpPr>
        <p:spPr>
          <a:xfrm>
            <a:off x="4814482" y="5104722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400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xmlns="" id="{B0B2681D-32FE-2B60-199B-E4FFE7AC0CFB}"/>
              </a:ext>
            </a:extLst>
          </p:cNvPr>
          <p:cNvSpPr txBox="1"/>
          <p:nvPr/>
        </p:nvSpPr>
        <p:spPr>
          <a:xfrm>
            <a:off x="3957153" y="5105782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300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xmlns="" id="{62B804C8-5AB6-42E1-BEDE-F1F2B86A95B0}"/>
              </a:ext>
            </a:extLst>
          </p:cNvPr>
          <p:cNvSpPr txBox="1"/>
          <p:nvPr/>
        </p:nvSpPr>
        <p:spPr>
          <a:xfrm>
            <a:off x="3026687" y="5086165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200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xmlns="" id="{C347D084-D5FD-93CC-CFF5-77D1419FDEB0}"/>
              </a:ext>
            </a:extLst>
          </p:cNvPr>
          <p:cNvSpPr txBox="1"/>
          <p:nvPr/>
        </p:nvSpPr>
        <p:spPr>
          <a:xfrm>
            <a:off x="4706668" y="6220918"/>
            <a:ext cx="1136107" cy="4308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100" dirty="0"/>
              <a:t>Normal-</a:t>
            </a:r>
            <a:r>
              <a:rPr lang="fr-FR" sz="1100" dirty="0" err="1"/>
              <a:t>weight</a:t>
            </a:r>
            <a:r>
              <a:rPr lang="fr-FR" sz="1100" dirty="0"/>
              <a:t> </a:t>
            </a:r>
            <a:r>
              <a:rPr lang="fr-FR" sz="1100" dirty="0" err="1"/>
              <a:t>subjects</a:t>
            </a:r>
            <a:endParaRPr lang="fr-FR" sz="1100" dirty="0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xmlns="" id="{D9A29D9D-22EB-2ECB-486A-40590B1AAD15}"/>
              </a:ext>
            </a:extLst>
          </p:cNvPr>
          <p:cNvSpPr txBox="1"/>
          <p:nvPr/>
        </p:nvSpPr>
        <p:spPr>
          <a:xfrm>
            <a:off x="3536346" y="6176736"/>
            <a:ext cx="885328" cy="6001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100" dirty="0" err="1"/>
              <a:t>Subjects</a:t>
            </a:r>
            <a:r>
              <a:rPr lang="fr-FR" sz="1100" dirty="0"/>
              <a:t> living </a:t>
            </a:r>
            <a:r>
              <a:rPr lang="fr-FR" sz="1100" dirty="0" err="1"/>
              <a:t>with</a:t>
            </a:r>
            <a:r>
              <a:rPr lang="fr-FR" sz="1100" dirty="0"/>
              <a:t> </a:t>
            </a:r>
            <a:r>
              <a:rPr lang="fr-FR" sz="1100" dirty="0" err="1"/>
              <a:t>obesity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4155972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xmlns="" id="{BF7B4B83-66DA-495A-877F-5C2DE2DB824B}"/>
              </a:ext>
            </a:extLst>
          </p:cNvPr>
          <p:cNvGrpSpPr/>
          <p:nvPr/>
        </p:nvGrpSpPr>
        <p:grpSpPr>
          <a:xfrm>
            <a:off x="934720" y="14553"/>
            <a:ext cx="7396480" cy="2982512"/>
            <a:chOff x="378691" y="14553"/>
            <a:chExt cx="8765309" cy="2982512"/>
          </a:xfrm>
        </p:grpSpPr>
        <p:graphicFrame>
          <p:nvGraphicFramePr>
            <p:cNvPr id="19" name="Graphique 18">
              <a:extLst>
                <a:ext uri="{FF2B5EF4-FFF2-40B4-BE49-F238E27FC236}">
                  <a16:creationId xmlns:a16="http://schemas.microsoft.com/office/drawing/2014/main" xmlns="" id="{5338ED6C-D3A7-4F93-A478-17569669099A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216507589"/>
                </p:ext>
              </p:extLst>
            </p:nvPr>
          </p:nvGraphicFramePr>
          <p:xfrm>
            <a:off x="378691" y="14553"/>
            <a:ext cx="8765309" cy="29825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xmlns="" id="{3A1C96BE-D547-4E95-9B54-6CF052A4CB02}"/>
                </a:ext>
              </a:extLst>
            </p:cNvPr>
            <p:cNvSpPr/>
            <p:nvPr/>
          </p:nvSpPr>
          <p:spPr>
            <a:xfrm flipH="1">
              <a:off x="564445" y="263935"/>
              <a:ext cx="73570" cy="11904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800"/>
                </a:lnSpc>
              </a:pPr>
              <a:r>
                <a:rPr lang="fr-FR" sz="1000" dirty="0">
                  <a:solidFill>
                    <a:schemeClr val="tx1"/>
                  </a:solidFill>
                </a:rPr>
                <a:t>-</a:t>
              </a:r>
            </a:p>
            <a:p>
              <a:pPr algn="ctr">
                <a:lnSpc>
                  <a:spcPts val="800"/>
                </a:lnSpc>
              </a:pPr>
              <a:endParaRPr lang="fr-FR" sz="1000" dirty="0">
                <a:solidFill>
                  <a:schemeClr val="tx1"/>
                </a:solidFill>
              </a:endParaRPr>
            </a:p>
            <a:p>
              <a:pPr algn="ctr">
                <a:lnSpc>
                  <a:spcPts val="800"/>
                </a:lnSpc>
              </a:pPr>
              <a:r>
                <a:rPr lang="fr-FR" sz="1000" dirty="0">
                  <a:solidFill>
                    <a:schemeClr val="tx1"/>
                  </a:solidFill>
                </a:rPr>
                <a:t>-</a:t>
              </a:r>
            </a:p>
            <a:p>
              <a:pPr algn="ctr">
                <a:lnSpc>
                  <a:spcPts val="800"/>
                </a:lnSpc>
              </a:pPr>
              <a:endParaRPr lang="fr-FR" sz="1000" dirty="0">
                <a:solidFill>
                  <a:schemeClr val="tx1"/>
                </a:solidFill>
              </a:endParaRPr>
            </a:p>
            <a:p>
              <a:pPr algn="ctr">
                <a:lnSpc>
                  <a:spcPts val="800"/>
                </a:lnSpc>
              </a:pPr>
              <a:r>
                <a:rPr lang="fr-FR" sz="1000" dirty="0">
                  <a:solidFill>
                    <a:schemeClr val="tx1"/>
                  </a:solidFill>
                </a:rPr>
                <a:t>-</a:t>
              </a:r>
            </a:p>
            <a:p>
              <a:pPr algn="ctr">
                <a:lnSpc>
                  <a:spcPts val="800"/>
                </a:lnSpc>
              </a:pPr>
              <a:endParaRPr lang="fr-FR" sz="1000" dirty="0">
                <a:solidFill>
                  <a:schemeClr val="tx1"/>
                </a:solidFill>
              </a:endParaRPr>
            </a:p>
            <a:p>
              <a:pPr algn="ctr">
                <a:lnSpc>
                  <a:spcPts val="800"/>
                </a:lnSpc>
              </a:pPr>
              <a:r>
                <a:rPr lang="fr-FR" sz="1000" dirty="0">
                  <a:solidFill>
                    <a:schemeClr val="tx1"/>
                  </a:solidFill>
                </a:rPr>
                <a:t>-</a:t>
              </a:r>
            </a:p>
            <a:p>
              <a:pPr algn="ctr">
                <a:lnSpc>
                  <a:spcPts val="800"/>
                </a:lnSpc>
              </a:pPr>
              <a:endParaRPr lang="fr-FR" sz="1000" dirty="0">
                <a:solidFill>
                  <a:schemeClr val="tx1"/>
                </a:solidFill>
              </a:endParaRPr>
            </a:p>
            <a:p>
              <a:pPr algn="ctr">
                <a:lnSpc>
                  <a:spcPts val="800"/>
                </a:lnSpc>
              </a:pPr>
              <a:r>
                <a:rPr lang="fr-FR" sz="1000" dirty="0">
                  <a:solidFill>
                    <a:schemeClr val="tx1"/>
                  </a:solidFill>
                </a:rPr>
                <a:t>-</a:t>
              </a:r>
            </a:p>
            <a:p>
              <a:pPr algn="ctr">
                <a:lnSpc>
                  <a:spcPts val="800"/>
                </a:lnSpc>
              </a:pPr>
              <a:r>
                <a:rPr lang="fr-FR" sz="1000" dirty="0"/>
                <a:t>-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xmlns="" id="{F42B836F-85DD-44CA-83AD-D65063D7B566}"/>
                </a:ext>
              </a:extLst>
            </p:cNvPr>
            <p:cNvSpPr/>
            <p:nvPr/>
          </p:nvSpPr>
          <p:spPr>
            <a:xfrm>
              <a:off x="698216" y="1515979"/>
              <a:ext cx="82031" cy="8898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xmlns="" id="{ADC7AE49-E8A2-43F2-B5D4-D7E3311C1C03}"/>
              </a:ext>
            </a:extLst>
          </p:cNvPr>
          <p:cNvGrpSpPr/>
          <p:nvPr/>
        </p:nvGrpSpPr>
        <p:grpSpPr>
          <a:xfrm>
            <a:off x="934720" y="3425915"/>
            <a:ext cx="7273809" cy="3017731"/>
            <a:chOff x="-48191" y="3425915"/>
            <a:chExt cx="9054667" cy="3017731"/>
          </a:xfrm>
        </p:grpSpPr>
        <p:graphicFrame>
          <p:nvGraphicFramePr>
            <p:cNvPr id="20" name="Graphique 19">
              <a:extLst>
                <a:ext uri="{FF2B5EF4-FFF2-40B4-BE49-F238E27FC236}">
                  <a16:creationId xmlns:a16="http://schemas.microsoft.com/office/drawing/2014/main" xmlns="" id="{860A6687-E549-423D-8B89-F2623EC34FFF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403823512"/>
                </p:ext>
              </p:extLst>
            </p:nvPr>
          </p:nvGraphicFramePr>
          <p:xfrm>
            <a:off x="-48191" y="3425915"/>
            <a:ext cx="9054667" cy="301773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xmlns="" id="{B923AD45-DDEB-4809-B836-55A4AA1D00C9}"/>
                </a:ext>
              </a:extLst>
            </p:cNvPr>
            <p:cNvSpPr/>
            <p:nvPr/>
          </p:nvSpPr>
          <p:spPr>
            <a:xfrm>
              <a:off x="375538" y="4978427"/>
              <a:ext cx="82031" cy="8898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xmlns="" id="{E11F2E7A-0DAD-48B7-BE42-830DFF5C2DE9}"/>
                </a:ext>
              </a:extLst>
            </p:cNvPr>
            <p:cNvSpPr/>
            <p:nvPr/>
          </p:nvSpPr>
          <p:spPr>
            <a:xfrm flipH="1">
              <a:off x="265240" y="3733636"/>
              <a:ext cx="73570" cy="11904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900"/>
                </a:lnSpc>
              </a:pPr>
              <a:r>
                <a:rPr lang="fr-FR" sz="1000" dirty="0">
                  <a:solidFill>
                    <a:schemeClr val="tx1"/>
                  </a:solidFill>
                </a:rPr>
                <a:t>-</a:t>
              </a:r>
            </a:p>
            <a:p>
              <a:pPr algn="ctr">
                <a:lnSpc>
                  <a:spcPts val="900"/>
                </a:lnSpc>
              </a:pPr>
              <a:endParaRPr lang="fr-FR" sz="1000" dirty="0">
                <a:solidFill>
                  <a:schemeClr val="tx1"/>
                </a:solidFill>
              </a:endParaRPr>
            </a:p>
            <a:p>
              <a:pPr algn="ctr">
                <a:lnSpc>
                  <a:spcPts val="900"/>
                </a:lnSpc>
              </a:pPr>
              <a:r>
                <a:rPr lang="fr-FR" sz="1000" dirty="0">
                  <a:solidFill>
                    <a:schemeClr val="tx1"/>
                  </a:solidFill>
                </a:rPr>
                <a:t>-</a:t>
              </a:r>
            </a:p>
            <a:p>
              <a:pPr algn="ctr">
                <a:lnSpc>
                  <a:spcPts val="900"/>
                </a:lnSpc>
              </a:pPr>
              <a:endParaRPr lang="fr-FR" sz="1000" dirty="0">
                <a:solidFill>
                  <a:schemeClr val="tx1"/>
                </a:solidFill>
              </a:endParaRPr>
            </a:p>
            <a:p>
              <a:pPr algn="ctr">
                <a:lnSpc>
                  <a:spcPts val="900"/>
                </a:lnSpc>
              </a:pPr>
              <a:r>
                <a:rPr lang="fr-FR" sz="1000" dirty="0">
                  <a:solidFill>
                    <a:schemeClr val="tx1"/>
                  </a:solidFill>
                </a:rPr>
                <a:t>-</a:t>
              </a:r>
            </a:p>
            <a:p>
              <a:pPr algn="ctr">
                <a:lnSpc>
                  <a:spcPts val="900"/>
                </a:lnSpc>
              </a:pPr>
              <a:endParaRPr lang="fr-FR" sz="1000" dirty="0">
                <a:solidFill>
                  <a:schemeClr val="tx1"/>
                </a:solidFill>
              </a:endParaRPr>
            </a:p>
            <a:p>
              <a:pPr algn="ctr">
                <a:lnSpc>
                  <a:spcPts val="900"/>
                </a:lnSpc>
              </a:pPr>
              <a:r>
                <a:rPr lang="fr-FR" sz="1000" dirty="0">
                  <a:solidFill>
                    <a:schemeClr val="tx1"/>
                  </a:solidFill>
                </a:rPr>
                <a:t>-</a:t>
              </a:r>
            </a:p>
            <a:p>
              <a:pPr algn="ctr">
                <a:lnSpc>
                  <a:spcPts val="900"/>
                </a:lnSpc>
              </a:pPr>
              <a:r>
                <a:rPr lang="fr-FR" sz="1000" dirty="0"/>
                <a:t>-</a:t>
              </a:r>
            </a:p>
          </p:txBody>
        </p:sp>
      </p:grpSp>
      <p:sp>
        <p:nvSpPr>
          <p:cNvPr id="4" name="Flèche vers la droite 20">
            <a:extLst>
              <a:ext uri="{FF2B5EF4-FFF2-40B4-BE49-F238E27FC236}">
                <a16:creationId xmlns:a16="http://schemas.microsoft.com/office/drawing/2014/main" xmlns="" id="{7D7755E1-5F84-4143-9E3B-9695C72069FC}"/>
              </a:ext>
            </a:extLst>
          </p:cNvPr>
          <p:cNvSpPr/>
          <p:nvPr/>
        </p:nvSpPr>
        <p:spPr>
          <a:xfrm rot="5400000">
            <a:off x="4256767" y="504623"/>
            <a:ext cx="479879" cy="74683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B03F79F2-4F6E-4648-AC0B-84895EDFEFD8}"/>
              </a:ext>
            </a:extLst>
          </p:cNvPr>
          <p:cNvSpPr txBox="1"/>
          <p:nvPr/>
        </p:nvSpPr>
        <p:spPr>
          <a:xfrm>
            <a:off x="4545174" y="163424"/>
            <a:ext cx="1044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N1 </a:t>
            </a:r>
            <a:r>
              <a:rPr lang="fr-FR" sz="1200" dirty="0" err="1"/>
              <a:t>latency</a:t>
            </a:r>
            <a:r>
              <a:rPr lang="fr-FR" sz="1200" dirty="0"/>
              <a:t> (323 ± 60</a:t>
            </a:r>
            <a:r>
              <a:rPr lang="fr-FR" sz="1200" dirty="0">
                <a:effectLst/>
              </a:rPr>
              <a:t>ms)</a:t>
            </a:r>
            <a:endParaRPr lang="fr-FR" sz="1200" dirty="0"/>
          </a:p>
        </p:txBody>
      </p:sp>
      <p:sp>
        <p:nvSpPr>
          <p:cNvPr id="6" name="Flèche vers la droite 22">
            <a:extLst>
              <a:ext uri="{FF2B5EF4-FFF2-40B4-BE49-F238E27FC236}">
                <a16:creationId xmlns:a16="http://schemas.microsoft.com/office/drawing/2014/main" xmlns="" id="{59C88717-1D8E-4D6C-834D-4E53B0808566}"/>
              </a:ext>
            </a:extLst>
          </p:cNvPr>
          <p:cNvSpPr/>
          <p:nvPr/>
        </p:nvSpPr>
        <p:spPr>
          <a:xfrm rot="5400000">
            <a:off x="4057695" y="583244"/>
            <a:ext cx="479881" cy="72000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DDB00446-0B02-4B68-ACCC-467B49E35D85}"/>
              </a:ext>
            </a:extLst>
          </p:cNvPr>
          <p:cNvSpPr txBox="1"/>
          <p:nvPr/>
        </p:nvSpPr>
        <p:spPr>
          <a:xfrm>
            <a:off x="3221001" y="163425"/>
            <a:ext cx="1044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dirty="0"/>
              <a:t>N1 </a:t>
            </a:r>
            <a:r>
              <a:rPr lang="fr-FR" sz="1200" dirty="0" err="1"/>
              <a:t>latency</a:t>
            </a:r>
            <a:r>
              <a:rPr lang="fr-FR" sz="1200" dirty="0"/>
              <a:t> (302 ± 65</a:t>
            </a:r>
            <a:r>
              <a:rPr lang="fr-FR" sz="1200" dirty="0">
                <a:effectLst/>
              </a:rPr>
              <a:t>ms)</a:t>
            </a:r>
            <a:endParaRPr lang="fr-FR" sz="12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4FAF0F60-D769-4670-BA33-F98772F33655}"/>
              </a:ext>
            </a:extLst>
          </p:cNvPr>
          <p:cNvSpPr txBox="1"/>
          <p:nvPr/>
        </p:nvSpPr>
        <p:spPr>
          <a:xfrm>
            <a:off x="1560406" y="1757611"/>
            <a:ext cx="1130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dirty="0"/>
              <a:t>P1 </a:t>
            </a:r>
            <a:r>
              <a:rPr lang="fr-FR" sz="1200" dirty="0" err="1"/>
              <a:t>latency</a:t>
            </a:r>
            <a:r>
              <a:rPr lang="fr-FR" sz="1200" dirty="0"/>
              <a:t> (140 ± 26ms</a:t>
            </a:r>
            <a:r>
              <a:rPr lang="fr-FR" sz="1200" dirty="0">
                <a:effectLst/>
              </a:rPr>
              <a:t>)*</a:t>
            </a:r>
            <a:endParaRPr lang="fr-FR" sz="1200" dirty="0"/>
          </a:p>
        </p:txBody>
      </p:sp>
      <p:sp>
        <p:nvSpPr>
          <p:cNvPr id="10" name="Flèche vers la droite 15">
            <a:extLst>
              <a:ext uri="{FF2B5EF4-FFF2-40B4-BE49-F238E27FC236}">
                <a16:creationId xmlns:a16="http://schemas.microsoft.com/office/drawing/2014/main" xmlns="" id="{418C5C73-A959-4981-947E-8782175ECF95}"/>
              </a:ext>
            </a:extLst>
          </p:cNvPr>
          <p:cNvSpPr/>
          <p:nvPr/>
        </p:nvSpPr>
        <p:spPr>
          <a:xfrm rot="16200000">
            <a:off x="2537616" y="1924106"/>
            <a:ext cx="363728" cy="73572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Flèche vers la droite 16">
            <a:extLst>
              <a:ext uri="{FF2B5EF4-FFF2-40B4-BE49-F238E27FC236}">
                <a16:creationId xmlns:a16="http://schemas.microsoft.com/office/drawing/2014/main" xmlns="" id="{5C7E1AB1-B753-4420-91CA-7EF0C66837AA}"/>
              </a:ext>
            </a:extLst>
          </p:cNvPr>
          <p:cNvSpPr/>
          <p:nvPr/>
        </p:nvSpPr>
        <p:spPr>
          <a:xfrm rot="16200000">
            <a:off x="2892113" y="1683940"/>
            <a:ext cx="363728" cy="73572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B749E3F6-C0DB-410B-B6AB-772D84E7B597}"/>
              </a:ext>
            </a:extLst>
          </p:cNvPr>
          <p:cNvSpPr txBox="1"/>
          <p:nvPr/>
        </p:nvSpPr>
        <p:spPr>
          <a:xfrm>
            <a:off x="3084862" y="1740343"/>
            <a:ext cx="1130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P1 </a:t>
            </a:r>
            <a:r>
              <a:rPr lang="fr-FR" sz="1200" dirty="0" err="1"/>
              <a:t>latency</a:t>
            </a:r>
            <a:r>
              <a:rPr lang="fr-FR" sz="1200" dirty="0"/>
              <a:t> (172 ± 34ms</a:t>
            </a:r>
            <a:r>
              <a:rPr lang="fr-FR" sz="1200" dirty="0">
                <a:effectLst/>
              </a:rPr>
              <a:t>)*</a:t>
            </a:r>
            <a:endParaRPr lang="fr-FR" sz="12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xmlns="" id="{86CAA0FA-9C99-47F1-B02B-E3564A15A965}"/>
              </a:ext>
            </a:extLst>
          </p:cNvPr>
          <p:cNvSpPr txBox="1"/>
          <p:nvPr/>
        </p:nvSpPr>
        <p:spPr>
          <a:xfrm>
            <a:off x="1585582" y="5241475"/>
            <a:ext cx="109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dirty="0"/>
              <a:t>P1 </a:t>
            </a:r>
            <a:r>
              <a:rPr lang="fr-FR" sz="1200" dirty="0" err="1"/>
              <a:t>latency</a:t>
            </a:r>
            <a:r>
              <a:rPr lang="fr-FR" sz="1200" dirty="0"/>
              <a:t> (140 ± 23ms</a:t>
            </a:r>
            <a:r>
              <a:rPr lang="fr-FR" sz="1200" dirty="0">
                <a:effectLst/>
              </a:rPr>
              <a:t>)*</a:t>
            </a:r>
            <a:endParaRPr lang="fr-FR" sz="1200" dirty="0"/>
          </a:p>
        </p:txBody>
      </p:sp>
      <p:sp>
        <p:nvSpPr>
          <p:cNvPr id="14" name="Flèche vers la droite 15">
            <a:extLst>
              <a:ext uri="{FF2B5EF4-FFF2-40B4-BE49-F238E27FC236}">
                <a16:creationId xmlns:a16="http://schemas.microsoft.com/office/drawing/2014/main" xmlns="" id="{C3878149-E4B3-4AC8-B611-910F247F8D9D}"/>
              </a:ext>
            </a:extLst>
          </p:cNvPr>
          <p:cNvSpPr/>
          <p:nvPr/>
        </p:nvSpPr>
        <p:spPr>
          <a:xfrm rot="16200000">
            <a:off x="2535184" y="5196867"/>
            <a:ext cx="363728" cy="73572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Flèche vers la droite 16">
            <a:extLst>
              <a:ext uri="{FF2B5EF4-FFF2-40B4-BE49-F238E27FC236}">
                <a16:creationId xmlns:a16="http://schemas.microsoft.com/office/drawing/2014/main" xmlns="" id="{471083A5-AD12-40F1-9195-C3E2816A16D5}"/>
              </a:ext>
            </a:extLst>
          </p:cNvPr>
          <p:cNvSpPr/>
          <p:nvPr/>
        </p:nvSpPr>
        <p:spPr>
          <a:xfrm rot="16200000">
            <a:off x="2855327" y="5337586"/>
            <a:ext cx="363728" cy="73572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xmlns="" id="{2A3E2D73-B7A8-445D-B633-6DFCECF84B40}"/>
              </a:ext>
            </a:extLst>
          </p:cNvPr>
          <p:cNvSpPr txBox="1"/>
          <p:nvPr/>
        </p:nvSpPr>
        <p:spPr>
          <a:xfrm>
            <a:off x="3093932" y="5241475"/>
            <a:ext cx="109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P1 </a:t>
            </a:r>
            <a:r>
              <a:rPr lang="fr-FR" sz="1200" dirty="0" err="1"/>
              <a:t>latency</a:t>
            </a:r>
            <a:r>
              <a:rPr lang="fr-FR" sz="1200" dirty="0"/>
              <a:t> (169 ± 31ms</a:t>
            </a:r>
            <a:r>
              <a:rPr lang="fr-FR" sz="1200" dirty="0">
                <a:effectLst/>
              </a:rPr>
              <a:t>)*</a:t>
            </a:r>
            <a:endParaRPr lang="fr-FR" sz="12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xmlns="" id="{9D253EEF-C0C2-438E-8546-A884C058F6AB}"/>
              </a:ext>
            </a:extLst>
          </p:cNvPr>
          <p:cNvSpPr txBox="1"/>
          <p:nvPr/>
        </p:nvSpPr>
        <p:spPr>
          <a:xfrm>
            <a:off x="3093932" y="3510861"/>
            <a:ext cx="109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dirty="0"/>
              <a:t>N1 </a:t>
            </a:r>
            <a:r>
              <a:rPr lang="fr-FR" sz="1200" dirty="0" err="1"/>
              <a:t>latency</a:t>
            </a:r>
            <a:r>
              <a:rPr lang="fr-FR" sz="1200" dirty="0"/>
              <a:t> (300 ± 73</a:t>
            </a:r>
            <a:r>
              <a:rPr lang="fr-FR" sz="1200" dirty="0">
                <a:effectLst/>
              </a:rPr>
              <a:t>ms)</a:t>
            </a:r>
            <a:endParaRPr lang="fr-FR" sz="1200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xmlns="" id="{E11DF627-3A49-4EAD-9B10-68E426295CDA}"/>
              </a:ext>
            </a:extLst>
          </p:cNvPr>
          <p:cNvSpPr txBox="1"/>
          <p:nvPr/>
        </p:nvSpPr>
        <p:spPr>
          <a:xfrm>
            <a:off x="4428236" y="3510861"/>
            <a:ext cx="1044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N1 </a:t>
            </a:r>
            <a:r>
              <a:rPr lang="fr-FR" sz="1200" dirty="0" err="1"/>
              <a:t>latency</a:t>
            </a:r>
            <a:r>
              <a:rPr lang="fr-FR" sz="1200" dirty="0"/>
              <a:t> (314 ± 31</a:t>
            </a:r>
            <a:r>
              <a:rPr lang="fr-FR" sz="1200" dirty="0">
                <a:effectLst/>
              </a:rPr>
              <a:t>ms)</a:t>
            </a:r>
            <a:endParaRPr lang="fr-FR" sz="1200" dirty="0"/>
          </a:p>
        </p:txBody>
      </p:sp>
      <p:sp>
        <p:nvSpPr>
          <p:cNvPr id="21" name="Flèche vers la droite 20">
            <a:extLst>
              <a:ext uri="{FF2B5EF4-FFF2-40B4-BE49-F238E27FC236}">
                <a16:creationId xmlns:a16="http://schemas.microsoft.com/office/drawing/2014/main" xmlns="" id="{4F243B14-0BB5-4C77-BE1C-DF4C60068EA3}"/>
              </a:ext>
            </a:extLst>
          </p:cNvPr>
          <p:cNvSpPr/>
          <p:nvPr/>
        </p:nvSpPr>
        <p:spPr>
          <a:xfrm rot="5400000">
            <a:off x="4165591" y="3892914"/>
            <a:ext cx="461664" cy="63625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Flèche vers la droite 22">
            <a:extLst>
              <a:ext uri="{FF2B5EF4-FFF2-40B4-BE49-F238E27FC236}">
                <a16:creationId xmlns:a16="http://schemas.microsoft.com/office/drawing/2014/main" xmlns="" id="{932A5495-9982-41A6-913F-31FAC1AFCD24}"/>
              </a:ext>
            </a:extLst>
          </p:cNvPr>
          <p:cNvSpPr/>
          <p:nvPr/>
        </p:nvSpPr>
        <p:spPr>
          <a:xfrm rot="5400000">
            <a:off x="4013764" y="3929307"/>
            <a:ext cx="461665" cy="58735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C5BEACAC-446B-4A67-BC9A-13D7EDF91824}"/>
              </a:ext>
            </a:extLst>
          </p:cNvPr>
          <p:cNvSpPr/>
          <p:nvPr/>
        </p:nvSpPr>
        <p:spPr>
          <a:xfrm>
            <a:off x="601230" y="2446445"/>
            <a:ext cx="82031" cy="8898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60741443-DFE9-C3ED-5B4E-CA1CE5919AC5}"/>
              </a:ext>
            </a:extLst>
          </p:cNvPr>
          <p:cNvSpPr txBox="1"/>
          <p:nvPr/>
        </p:nvSpPr>
        <p:spPr>
          <a:xfrm>
            <a:off x="7601447" y="167868"/>
            <a:ext cx="134578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Figure </a:t>
            </a:r>
            <a:r>
              <a:rPr lang="fr-FR" dirty="0" smtClean="0"/>
              <a:t>S2 B</a:t>
            </a: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A772F566-0178-8E8F-5BDC-06089311CE84}"/>
              </a:ext>
            </a:extLst>
          </p:cNvPr>
          <p:cNvSpPr/>
          <p:nvPr/>
        </p:nvSpPr>
        <p:spPr>
          <a:xfrm>
            <a:off x="1180252" y="2308120"/>
            <a:ext cx="45719" cy="325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xmlns="" id="{93A2201B-4203-D9E9-5339-54C2E527180C}"/>
              </a:ext>
            </a:extLst>
          </p:cNvPr>
          <p:cNvSpPr txBox="1"/>
          <p:nvPr/>
        </p:nvSpPr>
        <p:spPr>
          <a:xfrm>
            <a:off x="2109105" y="1487901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100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xmlns="" id="{3746DCA2-8D59-DF29-4D85-89D6C49D40A0}"/>
              </a:ext>
            </a:extLst>
          </p:cNvPr>
          <p:cNvSpPr txBox="1"/>
          <p:nvPr/>
        </p:nvSpPr>
        <p:spPr>
          <a:xfrm>
            <a:off x="7833811" y="1491405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700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xmlns="" id="{EB3F4F99-81C7-66E9-0424-578109DCE66E}"/>
              </a:ext>
            </a:extLst>
          </p:cNvPr>
          <p:cNvSpPr txBox="1"/>
          <p:nvPr/>
        </p:nvSpPr>
        <p:spPr>
          <a:xfrm>
            <a:off x="6861695" y="1474908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600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xmlns="" id="{37A935E9-7454-0B43-2BA3-61F61002866E}"/>
              </a:ext>
            </a:extLst>
          </p:cNvPr>
          <p:cNvSpPr txBox="1"/>
          <p:nvPr/>
        </p:nvSpPr>
        <p:spPr>
          <a:xfrm>
            <a:off x="5955149" y="1478733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500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xmlns="" id="{E0E73F99-5958-D1B9-3B2D-BCF42DB6A875}"/>
              </a:ext>
            </a:extLst>
          </p:cNvPr>
          <p:cNvSpPr txBox="1"/>
          <p:nvPr/>
        </p:nvSpPr>
        <p:spPr>
          <a:xfrm>
            <a:off x="5015818" y="1487901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400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xmlns="" id="{4C84094D-E0E5-BEDE-C61B-C97CD2AE1FBD}"/>
              </a:ext>
            </a:extLst>
          </p:cNvPr>
          <p:cNvSpPr txBox="1"/>
          <p:nvPr/>
        </p:nvSpPr>
        <p:spPr>
          <a:xfrm>
            <a:off x="4073808" y="1478733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300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xmlns="" id="{908BA00E-89B8-8C2D-36B1-07FE2C922D5C}"/>
              </a:ext>
            </a:extLst>
          </p:cNvPr>
          <p:cNvSpPr txBox="1"/>
          <p:nvPr/>
        </p:nvSpPr>
        <p:spPr>
          <a:xfrm>
            <a:off x="3143342" y="1459116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200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xmlns="" id="{A665A9FE-7763-F6D3-DF8E-F881261BBA76}"/>
              </a:ext>
            </a:extLst>
          </p:cNvPr>
          <p:cNvSpPr txBox="1"/>
          <p:nvPr/>
        </p:nvSpPr>
        <p:spPr>
          <a:xfrm>
            <a:off x="2189626" y="4890156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100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xmlns="" id="{E421DD10-7603-EC49-4B05-3777C7E4BB16}"/>
              </a:ext>
            </a:extLst>
          </p:cNvPr>
          <p:cNvSpPr txBox="1"/>
          <p:nvPr/>
        </p:nvSpPr>
        <p:spPr>
          <a:xfrm>
            <a:off x="7694737" y="4872065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700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xmlns="" id="{FC0930C9-4F1A-035F-D7B8-A71670F54C5F}"/>
              </a:ext>
            </a:extLst>
          </p:cNvPr>
          <p:cNvSpPr txBox="1"/>
          <p:nvPr/>
        </p:nvSpPr>
        <p:spPr>
          <a:xfrm>
            <a:off x="6749261" y="4845416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600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xmlns="" id="{5A546274-C7A1-F254-46DD-B7A94D57D664}"/>
              </a:ext>
            </a:extLst>
          </p:cNvPr>
          <p:cNvSpPr txBox="1"/>
          <p:nvPr/>
        </p:nvSpPr>
        <p:spPr>
          <a:xfrm>
            <a:off x="5816075" y="4859393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500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xmlns="" id="{2ED63A6B-9E92-64EC-A25A-DE058AA09017}"/>
              </a:ext>
            </a:extLst>
          </p:cNvPr>
          <p:cNvSpPr txBox="1"/>
          <p:nvPr/>
        </p:nvSpPr>
        <p:spPr>
          <a:xfrm>
            <a:off x="4876744" y="4868561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400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xmlns="" id="{B1EBA69D-F9D5-384C-D977-8E4875082C40}"/>
              </a:ext>
            </a:extLst>
          </p:cNvPr>
          <p:cNvSpPr txBox="1"/>
          <p:nvPr/>
        </p:nvSpPr>
        <p:spPr>
          <a:xfrm>
            <a:off x="3934734" y="4859393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300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xmlns="" id="{2F8B9A6D-A24A-05C0-D582-4E53A65DD4DB}"/>
              </a:ext>
            </a:extLst>
          </p:cNvPr>
          <p:cNvSpPr txBox="1"/>
          <p:nvPr/>
        </p:nvSpPr>
        <p:spPr>
          <a:xfrm>
            <a:off x="3004268" y="4839776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200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xmlns="" id="{FF63F724-ED13-10BA-2F86-35518B350BEE}"/>
              </a:ext>
            </a:extLst>
          </p:cNvPr>
          <p:cNvSpPr txBox="1"/>
          <p:nvPr/>
        </p:nvSpPr>
        <p:spPr>
          <a:xfrm>
            <a:off x="4762701" y="6019637"/>
            <a:ext cx="1136107" cy="4308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100" dirty="0"/>
              <a:t>Normal-</a:t>
            </a:r>
            <a:r>
              <a:rPr lang="fr-FR" sz="1100" dirty="0" err="1"/>
              <a:t>weight</a:t>
            </a:r>
            <a:r>
              <a:rPr lang="fr-FR" sz="1100" dirty="0"/>
              <a:t> </a:t>
            </a:r>
            <a:r>
              <a:rPr lang="fr-FR" sz="1100" dirty="0" err="1"/>
              <a:t>subjects</a:t>
            </a:r>
            <a:endParaRPr lang="fr-FR" sz="1100" dirty="0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xmlns="" id="{81CF8F1B-E36D-541F-AC33-10A562B0C3EE}"/>
              </a:ext>
            </a:extLst>
          </p:cNvPr>
          <p:cNvSpPr txBox="1"/>
          <p:nvPr/>
        </p:nvSpPr>
        <p:spPr>
          <a:xfrm>
            <a:off x="3592379" y="5975455"/>
            <a:ext cx="885328" cy="6001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100" dirty="0" err="1"/>
              <a:t>Subjects</a:t>
            </a:r>
            <a:r>
              <a:rPr lang="fr-FR" sz="1100" dirty="0"/>
              <a:t> living </a:t>
            </a:r>
            <a:r>
              <a:rPr lang="fr-FR" sz="1100" dirty="0" err="1"/>
              <a:t>with</a:t>
            </a:r>
            <a:r>
              <a:rPr lang="fr-FR" sz="1100" dirty="0"/>
              <a:t> </a:t>
            </a:r>
            <a:r>
              <a:rPr lang="fr-FR" sz="1100" dirty="0" err="1"/>
              <a:t>obesity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3814792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</TotalTime>
  <Words>239</Words>
  <Application>Microsoft Office PowerPoint</Application>
  <PresentationFormat>Affichage à l'écran (4:3)</PresentationFormat>
  <Paragraphs>101</Paragraphs>
  <Slides>2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Thomas Mouillot</dc:creator>
  <cp:lastModifiedBy>MOUILLOT THOMAS</cp:lastModifiedBy>
  <cp:revision>89</cp:revision>
  <dcterms:created xsi:type="dcterms:W3CDTF">2019-08-12T08:02:12Z</dcterms:created>
  <dcterms:modified xsi:type="dcterms:W3CDTF">2024-01-31T10:46:01Z</dcterms:modified>
</cp:coreProperties>
</file>