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60" r:id="rId2"/>
    <p:sldId id="261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44"/>
    <p:restoredTop sz="94307"/>
  </p:normalViewPr>
  <p:slideViewPr>
    <p:cSldViewPr snapToGrid="0" snapToObjects="1">
      <p:cViewPr varScale="1">
        <p:scale>
          <a:sx n="115" d="100"/>
          <a:sy n="115" d="100"/>
        </p:scale>
        <p:origin x="-18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https://univbourgogne-my.sharepoint.com/personal/manon_perrignon-sommet_u-bourgogne_fr/Documents/Bureau/Pz%20-%20Moyennes%20PEG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https://univbourgogne-my.sharepoint.com/personal/manon_perrignon-sommet_u-bourgogne_fr/Documents/Bureau/Pz%20-%20Moyennes%20PEG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https://univbourgogne-my.sharepoint.com/personal/manon_perrignon-sommet_u-bourgogne_fr/Documents/Bureau/Pz%20-%20Moyennes%20PEG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https://univbourgogne-my.sharepoint.com/personal/manon_perrignon-sommet_u-bourgogne_fr/Documents/Bureau/Pz%20-%20Moyennes%20PE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 err="1">
                <a:solidFill>
                  <a:schemeClr val="tx1"/>
                </a:solidFill>
              </a:rPr>
              <a:t>Afternoon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feeding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1002120521911205"/>
          <c:y val="3.5392881107478243E-2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'Afternoon (feeding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'Afternoon (feeding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'Afternoon (feeding session)'!$A$2:$A$1436</c:f>
              <c:numCache>
                <c:formatCode>General</c:formatCode>
                <c:ptCount val="1435"/>
                <c:pt idx="0">
                  <c:v>-1.082125</c:v>
                </c:pt>
                <c:pt idx="1">
                  <c:v>-1.1101312500000002</c:v>
                </c:pt>
                <c:pt idx="2">
                  <c:v>-1.1494500000000001</c:v>
                </c:pt>
                <c:pt idx="3">
                  <c:v>-1.2224437500000001</c:v>
                </c:pt>
                <c:pt idx="4">
                  <c:v>-1.3705437499999999</c:v>
                </c:pt>
                <c:pt idx="5">
                  <c:v>-1.5358250000000004</c:v>
                </c:pt>
                <c:pt idx="6">
                  <c:v>-1.74655625</c:v>
                </c:pt>
                <c:pt idx="7">
                  <c:v>-1.9835625000000001</c:v>
                </c:pt>
                <c:pt idx="8">
                  <c:v>-2.1552937499999998</c:v>
                </c:pt>
                <c:pt idx="9">
                  <c:v>-2.20225625</c:v>
                </c:pt>
                <c:pt idx="10">
                  <c:v>-2.1492062499999998</c:v>
                </c:pt>
                <c:pt idx="11">
                  <c:v>-2.0044374999999999</c:v>
                </c:pt>
                <c:pt idx="12">
                  <c:v>-1.854625</c:v>
                </c:pt>
                <c:pt idx="13">
                  <c:v>-1.8343562499999999</c:v>
                </c:pt>
                <c:pt idx="14">
                  <c:v>-1.9383375</c:v>
                </c:pt>
                <c:pt idx="15">
                  <c:v>-2.08070625</c:v>
                </c:pt>
                <c:pt idx="16">
                  <c:v>-2.1739812499999998</c:v>
                </c:pt>
                <c:pt idx="17">
                  <c:v>-2.2397062499999998</c:v>
                </c:pt>
                <c:pt idx="18">
                  <c:v>-2.32328125</c:v>
                </c:pt>
                <c:pt idx="19">
                  <c:v>-2.4052874999999996</c:v>
                </c:pt>
                <c:pt idx="20">
                  <c:v>-2.42595625</c:v>
                </c:pt>
                <c:pt idx="21">
                  <c:v>-2.3869562499999999</c:v>
                </c:pt>
                <c:pt idx="22">
                  <c:v>-2.3622374999999995</c:v>
                </c:pt>
                <c:pt idx="23">
                  <c:v>-2.4230187499999998</c:v>
                </c:pt>
                <c:pt idx="24">
                  <c:v>-2.5992125000000001</c:v>
                </c:pt>
                <c:pt idx="25">
                  <c:v>-2.8605062499999998</c:v>
                </c:pt>
                <c:pt idx="26">
                  <c:v>-3.1177687499999998</c:v>
                </c:pt>
                <c:pt idx="27">
                  <c:v>-3.2677812499999996</c:v>
                </c:pt>
                <c:pt idx="28">
                  <c:v>-3.2843062500000002</c:v>
                </c:pt>
                <c:pt idx="29">
                  <c:v>-3.1972437499999997</c:v>
                </c:pt>
                <c:pt idx="30">
                  <c:v>-3.0594437499999998</c:v>
                </c:pt>
                <c:pt idx="31">
                  <c:v>-2.8962437500000004</c:v>
                </c:pt>
                <c:pt idx="32">
                  <c:v>-2.72628125</c:v>
                </c:pt>
                <c:pt idx="33">
                  <c:v>-2.6011625</c:v>
                </c:pt>
                <c:pt idx="34">
                  <c:v>-2.55478125</c:v>
                </c:pt>
                <c:pt idx="35">
                  <c:v>-2.5564124999999995</c:v>
                </c:pt>
                <c:pt idx="36">
                  <c:v>-2.5672625</c:v>
                </c:pt>
                <c:pt idx="37">
                  <c:v>-2.5608062500000002</c:v>
                </c:pt>
                <c:pt idx="38">
                  <c:v>-2.5321687499999994</c:v>
                </c:pt>
                <c:pt idx="39">
                  <c:v>-2.5073937500000003</c:v>
                </c:pt>
                <c:pt idx="40">
                  <c:v>-2.5923250000000002</c:v>
                </c:pt>
                <c:pt idx="41">
                  <c:v>-2.7843812499999996</c:v>
                </c:pt>
                <c:pt idx="42">
                  <c:v>-2.9961187499999999</c:v>
                </c:pt>
                <c:pt idx="43">
                  <c:v>-3.1410375000000004</c:v>
                </c:pt>
                <c:pt idx="44">
                  <c:v>-3.2229687499999997</c:v>
                </c:pt>
                <c:pt idx="45">
                  <c:v>-3.3366437499999995</c:v>
                </c:pt>
                <c:pt idx="46">
                  <c:v>-3.468375</c:v>
                </c:pt>
                <c:pt idx="47">
                  <c:v>-3.5628937499999997</c:v>
                </c:pt>
                <c:pt idx="48">
                  <c:v>-3.5998874999999995</c:v>
                </c:pt>
                <c:pt idx="49">
                  <c:v>-3.5768062500000006</c:v>
                </c:pt>
                <c:pt idx="50">
                  <c:v>-3.5152999999999999</c:v>
                </c:pt>
                <c:pt idx="51">
                  <c:v>-3.4491874999999999</c:v>
                </c:pt>
                <c:pt idx="52">
                  <c:v>-3.3257937499999999</c:v>
                </c:pt>
                <c:pt idx="53">
                  <c:v>-3.1683249999999998</c:v>
                </c:pt>
                <c:pt idx="54">
                  <c:v>-3.0599937499999994</c:v>
                </c:pt>
                <c:pt idx="55">
                  <c:v>-3.0667999999999997</c:v>
                </c:pt>
                <c:pt idx="56">
                  <c:v>-3.2106062499999997</c:v>
                </c:pt>
                <c:pt idx="57">
                  <c:v>-3.4317500000000001</c:v>
                </c:pt>
                <c:pt idx="58">
                  <c:v>-3.6467437500000011</c:v>
                </c:pt>
                <c:pt idx="59">
                  <c:v>-3.8106312499999997</c:v>
                </c:pt>
                <c:pt idx="60">
                  <c:v>-3.9324874999999992</c:v>
                </c:pt>
                <c:pt idx="61">
                  <c:v>-3.97839375</c:v>
                </c:pt>
                <c:pt idx="62">
                  <c:v>-3.9379000000000004</c:v>
                </c:pt>
                <c:pt idx="63">
                  <c:v>-3.7675437500000002</c:v>
                </c:pt>
                <c:pt idx="64">
                  <c:v>-3.4743187499999997</c:v>
                </c:pt>
                <c:pt idx="65">
                  <c:v>-3.1366125000000005</c:v>
                </c:pt>
                <c:pt idx="66">
                  <c:v>-2.8271625000000005</c:v>
                </c:pt>
                <c:pt idx="67">
                  <c:v>-2.5914562499999998</c:v>
                </c:pt>
                <c:pt idx="68">
                  <c:v>-2.3936000000000002</c:v>
                </c:pt>
                <c:pt idx="69">
                  <c:v>-2.1735875</c:v>
                </c:pt>
                <c:pt idx="70">
                  <c:v>-1.9130687500000001</c:v>
                </c:pt>
                <c:pt idx="71">
                  <c:v>-1.63994375</c:v>
                </c:pt>
                <c:pt idx="72">
                  <c:v>-1.3649437500000001</c:v>
                </c:pt>
                <c:pt idx="73">
                  <c:v>-1.13919375</c:v>
                </c:pt>
                <c:pt idx="74">
                  <c:v>-0.96783749999999991</c:v>
                </c:pt>
                <c:pt idx="75">
                  <c:v>-0.8914000000000003</c:v>
                </c:pt>
                <c:pt idx="76">
                  <c:v>-0.89255624999999994</c:v>
                </c:pt>
                <c:pt idx="77">
                  <c:v>-0.93950624999999999</c:v>
                </c:pt>
                <c:pt idx="78">
                  <c:v>-0.9941875</c:v>
                </c:pt>
                <c:pt idx="79">
                  <c:v>-1.0350874999999999</c:v>
                </c:pt>
                <c:pt idx="80">
                  <c:v>-1.0884437499999999</c:v>
                </c:pt>
                <c:pt idx="81">
                  <c:v>-1.1471687500000001</c:v>
                </c:pt>
                <c:pt idx="82">
                  <c:v>-1.2290624999999999</c:v>
                </c:pt>
                <c:pt idx="83">
                  <c:v>-1.32259375</c:v>
                </c:pt>
                <c:pt idx="84">
                  <c:v>-1.361275</c:v>
                </c:pt>
                <c:pt idx="85">
                  <c:v>-1.3074749999999999</c:v>
                </c:pt>
                <c:pt idx="86">
                  <c:v>-1.170725</c:v>
                </c:pt>
                <c:pt idx="87">
                  <c:v>-1.0295749999999999</c:v>
                </c:pt>
                <c:pt idx="88">
                  <c:v>-0.92473749999999999</c:v>
                </c:pt>
                <c:pt idx="89">
                  <c:v>-0.85154375000000004</c:v>
                </c:pt>
                <c:pt idx="90">
                  <c:v>-0.78041250000000018</c:v>
                </c:pt>
                <c:pt idx="91">
                  <c:v>-0.7684312499999999</c:v>
                </c:pt>
                <c:pt idx="92">
                  <c:v>-0.82497500000000001</c:v>
                </c:pt>
                <c:pt idx="93">
                  <c:v>-0.93315000000000003</c:v>
                </c:pt>
                <c:pt idx="94">
                  <c:v>-1.0607875</c:v>
                </c:pt>
                <c:pt idx="95">
                  <c:v>-1.1916437499999999</c:v>
                </c:pt>
                <c:pt idx="96">
                  <c:v>-1.2903875</c:v>
                </c:pt>
                <c:pt idx="97">
                  <c:v>-1.3585375</c:v>
                </c:pt>
                <c:pt idx="98">
                  <c:v>-1.3998624999999998</c:v>
                </c:pt>
                <c:pt idx="99">
                  <c:v>-1.4572374999999997</c:v>
                </c:pt>
                <c:pt idx="100">
                  <c:v>-1.5561562500000001</c:v>
                </c:pt>
                <c:pt idx="101">
                  <c:v>-1.6603249999999998</c:v>
                </c:pt>
                <c:pt idx="102">
                  <c:v>-1.7364124999999997</c:v>
                </c:pt>
                <c:pt idx="103">
                  <c:v>-1.7470062500000001</c:v>
                </c:pt>
                <c:pt idx="104">
                  <c:v>-1.7153937500000001</c:v>
                </c:pt>
                <c:pt idx="105">
                  <c:v>-1.7180875</c:v>
                </c:pt>
                <c:pt idx="106">
                  <c:v>-1.7023749999999997</c:v>
                </c:pt>
                <c:pt idx="107">
                  <c:v>-1.6316187499999999</c:v>
                </c:pt>
                <c:pt idx="108">
                  <c:v>-1.5429937499999999</c:v>
                </c:pt>
                <c:pt idx="109">
                  <c:v>-1.4689875000000001</c:v>
                </c:pt>
                <c:pt idx="110">
                  <c:v>-1.4363062500000001</c:v>
                </c:pt>
                <c:pt idx="111">
                  <c:v>-1.3965937500000001</c:v>
                </c:pt>
                <c:pt idx="112">
                  <c:v>-1.3247687500000001</c:v>
                </c:pt>
                <c:pt idx="113">
                  <c:v>-1.1813500000000001</c:v>
                </c:pt>
                <c:pt idx="114">
                  <c:v>-1.0164187499999999</c:v>
                </c:pt>
                <c:pt idx="115">
                  <c:v>-0.94062500000000004</c:v>
                </c:pt>
                <c:pt idx="116">
                  <c:v>-0.99988124999999994</c:v>
                </c:pt>
                <c:pt idx="117">
                  <c:v>-1.1643937499999999</c:v>
                </c:pt>
                <c:pt idx="118">
                  <c:v>-1.3086</c:v>
                </c:pt>
                <c:pt idx="119">
                  <c:v>-1.3375125000000001</c:v>
                </c:pt>
                <c:pt idx="120">
                  <c:v>-1.2702624999999999</c:v>
                </c:pt>
                <c:pt idx="121">
                  <c:v>-1.1510499999999999</c:v>
                </c:pt>
                <c:pt idx="122">
                  <c:v>-1.0389250000000001</c:v>
                </c:pt>
                <c:pt idx="123">
                  <c:v>-0.96569999999999978</c:v>
                </c:pt>
                <c:pt idx="124">
                  <c:v>-0.92181249999999992</c:v>
                </c:pt>
                <c:pt idx="125">
                  <c:v>-0.8838625</c:v>
                </c:pt>
                <c:pt idx="126">
                  <c:v>-0.83992500000000003</c:v>
                </c:pt>
                <c:pt idx="127">
                  <c:v>-0.78690000000000004</c:v>
                </c:pt>
                <c:pt idx="128">
                  <c:v>-0.69136874999999987</c:v>
                </c:pt>
                <c:pt idx="129">
                  <c:v>-0.63783750000000006</c:v>
                </c:pt>
                <c:pt idx="130">
                  <c:v>-0.69950000000000001</c:v>
                </c:pt>
                <c:pt idx="131">
                  <c:v>-0.83244374999999993</c:v>
                </c:pt>
                <c:pt idx="132">
                  <c:v>-0.94104999999999994</c:v>
                </c:pt>
                <c:pt idx="133">
                  <c:v>-1.0432375</c:v>
                </c:pt>
                <c:pt idx="134">
                  <c:v>-1.1329937499999998</c:v>
                </c:pt>
                <c:pt idx="135">
                  <c:v>-1.18366875</c:v>
                </c:pt>
                <c:pt idx="136">
                  <c:v>-1.182625</c:v>
                </c:pt>
                <c:pt idx="137">
                  <c:v>-1.1989375</c:v>
                </c:pt>
                <c:pt idx="138">
                  <c:v>-1.2734999999999999</c:v>
                </c:pt>
                <c:pt idx="139">
                  <c:v>-1.4215249999999999</c:v>
                </c:pt>
                <c:pt idx="140">
                  <c:v>-1.5588625</c:v>
                </c:pt>
                <c:pt idx="141">
                  <c:v>-1.578525</c:v>
                </c:pt>
                <c:pt idx="142">
                  <c:v>-1.4728937500000001</c:v>
                </c:pt>
                <c:pt idx="143">
                  <c:v>-1.3118125</c:v>
                </c:pt>
                <c:pt idx="144">
                  <c:v>-1.162825</c:v>
                </c:pt>
                <c:pt idx="145">
                  <c:v>-1.0288312500000001</c:v>
                </c:pt>
                <c:pt idx="146">
                  <c:v>-0.87900624999999999</c:v>
                </c:pt>
                <c:pt idx="147">
                  <c:v>-0.77643749999999989</c:v>
                </c:pt>
                <c:pt idx="148">
                  <c:v>-0.7058875</c:v>
                </c:pt>
                <c:pt idx="149">
                  <c:v>-0.61109374999999999</c:v>
                </c:pt>
                <c:pt idx="150">
                  <c:v>-0.53043750000000012</c:v>
                </c:pt>
                <c:pt idx="151">
                  <c:v>-0.52528750000000013</c:v>
                </c:pt>
                <c:pt idx="152">
                  <c:v>-0.60529374999999996</c:v>
                </c:pt>
                <c:pt idx="153">
                  <c:v>-0.73070000000000013</c:v>
                </c:pt>
                <c:pt idx="154">
                  <c:v>-0.93690625000000016</c:v>
                </c:pt>
                <c:pt idx="155">
                  <c:v>-1.17710625</c:v>
                </c:pt>
                <c:pt idx="156">
                  <c:v>-1.3045187500000002</c:v>
                </c:pt>
                <c:pt idx="157">
                  <c:v>-1.2612937500000001</c:v>
                </c:pt>
                <c:pt idx="158">
                  <c:v>-1.12796875</c:v>
                </c:pt>
                <c:pt idx="159">
                  <c:v>-1.0025062499999997</c:v>
                </c:pt>
                <c:pt idx="160">
                  <c:v>-0.93149999999999999</c:v>
                </c:pt>
                <c:pt idx="161">
                  <c:v>-0.89751249999999994</c:v>
                </c:pt>
                <c:pt idx="162">
                  <c:v>-0.84463749999999993</c:v>
                </c:pt>
                <c:pt idx="163">
                  <c:v>-0.79887500000000011</c:v>
                </c:pt>
                <c:pt idx="164">
                  <c:v>-0.80783125</c:v>
                </c:pt>
                <c:pt idx="165">
                  <c:v>-0.86053124999999997</c:v>
                </c:pt>
                <c:pt idx="166">
                  <c:v>-0.90196249999999989</c:v>
                </c:pt>
                <c:pt idx="167">
                  <c:v>-0.9270624999999999</c:v>
                </c:pt>
                <c:pt idx="168">
                  <c:v>-0.90485000000000004</c:v>
                </c:pt>
                <c:pt idx="169">
                  <c:v>-0.85721249999999993</c:v>
                </c:pt>
                <c:pt idx="170">
                  <c:v>-0.7743374999999999</c:v>
                </c:pt>
                <c:pt idx="171">
                  <c:v>-0.65308750000000004</c:v>
                </c:pt>
                <c:pt idx="172">
                  <c:v>-0.52650624999999995</c:v>
                </c:pt>
                <c:pt idx="173">
                  <c:v>-0.44048750000000003</c:v>
                </c:pt>
                <c:pt idx="174">
                  <c:v>-0.39259375000000002</c:v>
                </c:pt>
                <c:pt idx="175">
                  <c:v>-0.32730624999999997</c:v>
                </c:pt>
                <c:pt idx="176">
                  <c:v>-0.32151874999999991</c:v>
                </c:pt>
                <c:pt idx="177">
                  <c:v>-0.37509375</c:v>
                </c:pt>
                <c:pt idx="178">
                  <c:v>-0.4297625000000001</c:v>
                </c:pt>
                <c:pt idx="179">
                  <c:v>-0.46804374999999998</c:v>
                </c:pt>
                <c:pt idx="180">
                  <c:v>-0.51994375000000004</c:v>
                </c:pt>
                <c:pt idx="181">
                  <c:v>-0.61926875000000003</c:v>
                </c:pt>
                <c:pt idx="182">
                  <c:v>-0.79764374999999998</c:v>
                </c:pt>
                <c:pt idx="183">
                  <c:v>-1.03171875</c:v>
                </c:pt>
                <c:pt idx="184">
                  <c:v>-1.2164062499999999</c:v>
                </c:pt>
                <c:pt idx="185">
                  <c:v>-1.3048000000000002</c:v>
                </c:pt>
                <c:pt idx="186">
                  <c:v>-1.2934312499999998</c:v>
                </c:pt>
                <c:pt idx="187">
                  <c:v>-1.2082062499999999</c:v>
                </c:pt>
                <c:pt idx="188">
                  <c:v>-1.0866500000000001</c:v>
                </c:pt>
                <c:pt idx="189">
                  <c:v>-0.96810000000000018</c:v>
                </c:pt>
                <c:pt idx="190">
                  <c:v>-0.88396249999999998</c:v>
                </c:pt>
                <c:pt idx="191">
                  <c:v>-0.85427500000000001</c:v>
                </c:pt>
                <c:pt idx="192">
                  <c:v>-0.90473124999999999</c:v>
                </c:pt>
                <c:pt idx="193">
                  <c:v>-0.99609999999999987</c:v>
                </c:pt>
                <c:pt idx="194">
                  <c:v>-1.0655749999999999</c:v>
                </c:pt>
                <c:pt idx="195">
                  <c:v>-1.0888187500000002</c:v>
                </c:pt>
                <c:pt idx="196">
                  <c:v>-1.01828125</c:v>
                </c:pt>
                <c:pt idx="197">
                  <c:v>-0.88790000000000002</c:v>
                </c:pt>
                <c:pt idx="198">
                  <c:v>-0.80300625000000003</c:v>
                </c:pt>
                <c:pt idx="199">
                  <c:v>-0.80122499999999997</c:v>
                </c:pt>
                <c:pt idx="200">
                  <c:v>-0.87135624999999994</c:v>
                </c:pt>
                <c:pt idx="201">
                  <c:v>-0.95650625</c:v>
                </c:pt>
                <c:pt idx="202">
                  <c:v>-1.05554375</c:v>
                </c:pt>
                <c:pt idx="203">
                  <c:v>-1.1535062500000002</c:v>
                </c:pt>
                <c:pt idx="204">
                  <c:v>-1.1968375000000002</c:v>
                </c:pt>
                <c:pt idx="205">
                  <c:v>-1.1841062499999999</c:v>
                </c:pt>
                <c:pt idx="206">
                  <c:v>-1.15816875</c:v>
                </c:pt>
                <c:pt idx="207">
                  <c:v>-1.1654499999999999</c:v>
                </c:pt>
                <c:pt idx="208">
                  <c:v>-1.2020437500000001</c:v>
                </c:pt>
                <c:pt idx="209">
                  <c:v>-1.2203499999999998</c:v>
                </c:pt>
                <c:pt idx="210">
                  <c:v>-1.230575</c:v>
                </c:pt>
                <c:pt idx="211">
                  <c:v>-1.2397125</c:v>
                </c:pt>
                <c:pt idx="212">
                  <c:v>-1.2513500000000002</c:v>
                </c:pt>
                <c:pt idx="213">
                  <c:v>-1.2545874999999997</c:v>
                </c:pt>
                <c:pt idx="214">
                  <c:v>-1.2415062499999998</c:v>
                </c:pt>
                <c:pt idx="215">
                  <c:v>-1.2447624999999998</c:v>
                </c:pt>
                <c:pt idx="216">
                  <c:v>-1.2458499999999999</c:v>
                </c:pt>
                <c:pt idx="217">
                  <c:v>-1.2284874999999997</c:v>
                </c:pt>
                <c:pt idx="218">
                  <c:v>-1.2335624999999999</c:v>
                </c:pt>
                <c:pt idx="219">
                  <c:v>-1.2532500000000002</c:v>
                </c:pt>
                <c:pt idx="220">
                  <c:v>-1.2871500000000002</c:v>
                </c:pt>
                <c:pt idx="221">
                  <c:v>-1.3160812499999999</c:v>
                </c:pt>
                <c:pt idx="222">
                  <c:v>-1.3288125</c:v>
                </c:pt>
                <c:pt idx="223">
                  <c:v>-1.32593125</c:v>
                </c:pt>
                <c:pt idx="224">
                  <c:v>-1.307625</c:v>
                </c:pt>
                <c:pt idx="225">
                  <c:v>-1.2958937499999998</c:v>
                </c:pt>
                <c:pt idx="226">
                  <c:v>-1.2898624999999999</c:v>
                </c:pt>
                <c:pt idx="227">
                  <c:v>-1.2438125000000002</c:v>
                </c:pt>
                <c:pt idx="228">
                  <c:v>-1.1174875000000002</c:v>
                </c:pt>
                <c:pt idx="229">
                  <c:v>-0.95263124999999993</c:v>
                </c:pt>
                <c:pt idx="230">
                  <c:v>-0.77484999999999982</c:v>
                </c:pt>
                <c:pt idx="231">
                  <c:v>-0.57095625000000005</c:v>
                </c:pt>
                <c:pt idx="232">
                  <c:v>-0.42941250000000009</c:v>
                </c:pt>
                <c:pt idx="233">
                  <c:v>-0.42735624999999999</c:v>
                </c:pt>
                <c:pt idx="234">
                  <c:v>-0.48600624999999992</c:v>
                </c:pt>
                <c:pt idx="235">
                  <c:v>-0.50288124999999995</c:v>
                </c:pt>
                <c:pt idx="236">
                  <c:v>-0.48995</c:v>
                </c:pt>
                <c:pt idx="237">
                  <c:v>-0.47790625000000014</c:v>
                </c:pt>
                <c:pt idx="238">
                  <c:v>-0.49747499999999989</c:v>
                </c:pt>
                <c:pt idx="239">
                  <c:v>-0.54726874999999997</c:v>
                </c:pt>
                <c:pt idx="240">
                  <c:v>-0.6341874999999999</c:v>
                </c:pt>
                <c:pt idx="241">
                  <c:v>-0.75107499999999994</c:v>
                </c:pt>
                <c:pt idx="242">
                  <c:v>-0.87873749999999995</c:v>
                </c:pt>
                <c:pt idx="243">
                  <c:v>-1.0092875000000001</c:v>
                </c:pt>
                <c:pt idx="244">
                  <c:v>-1.1461062500000001</c:v>
                </c:pt>
                <c:pt idx="245">
                  <c:v>-1.2539625000000001</c:v>
                </c:pt>
                <c:pt idx="246">
                  <c:v>-1.3127312500000001</c:v>
                </c:pt>
                <c:pt idx="247">
                  <c:v>-1.2843312499999999</c:v>
                </c:pt>
                <c:pt idx="248">
                  <c:v>-1.20855625</c:v>
                </c:pt>
                <c:pt idx="249">
                  <c:v>-1.1848437500000002</c:v>
                </c:pt>
                <c:pt idx="250">
                  <c:v>-1.1946874999999997</c:v>
                </c:pt>
                <c:pt idx="251">
                  <c:v>-1.2108187499999998</c:v>
                </c:pt>
                <c:pt idx="252">
                  <c:v>-1.209425</c:v>
                </c:pt>
                <c:pt idx="253">
                  <c:v>-1.1654687500000001</c:v>
                </c:pt>
                <c:pt idx="254">
                  <c:v>-1.1026875000000003</c:v>
                </c:pt>
                <c:pt idx="255">
                  <c:v>-1.0391187500000001</c:v>
                </c:pt>
                <c:pt idx="256">
                  <c:v>-0.98645625000000026</c:v>
                </c:pt>
                <c:pt idx="257">
                  <c:v>-0.97798125000000002</c:v>
                </c:pt>
                <c:pt idx="258">
                  <c:v>-0.96259374999999991</c:v>
                </c:pt>
                <c:pt idx="259">
                  <c:v>-0.88485000000000003</c:v>
                </c:pt>
                <c:pt idx="260">
                  <c:v>-0.7843374999999998</c:v>
                </c:pt>
                <c:pt idx="261">
                  <c:v>-0.63365624999999981</c:v>
                </c:pt>
                <c:pt idx="262">
                  <c:v>-0.43363124999999991</c:v>
                </c:pt>
                <c:pt idx="263">
                  <c:v>-0.23749999999999999</c:v>
                </c:pt>
                <c:pt idx="264">
                  <c:v>-0.13661249999999994</c:v>
                </c:pt>
                <c:pt idx="265">
                  <c:v>-0.10443125000000004</c:v>
                </c:pt>
                <c:pt idx="266">
                  <c:v>-0.11610625000000009</c:v>
                </c:pt>
                <c:pt idx="267">
                  <c:v>-0.13288125000000006</c:v>
                </c:pt>
                <c:pt idx="268">
                  <c:v>-0.105475</c:v>
                </c:pt>
                <c:pt idx="269">
                  <c:v>-6.5056250000000065E-2</c:v>
                </c:pt>
                <c:pt idx="270">
                  <c:v>-5.5850000000000066E-2</c:v>
                </c:pt>
                <c:pt idx="271">
                  <c:v>-0.13530625000000002</c:v>
                </c:pt>
                <c:pt idx="272">
                  <c:v>-0.3409812499999999</c:v>
                </c:pt>
                <c:pt idx="273">
                  <c:v>-0.6386750000000001</c:v>
                </c:pt>
                <c:pt idx="274">
                  <c:v>-0.9072874999999998</c:v>
                </c:pt>
                <c:pt idx="275">
                  <c:v>-1.1281125000000001</c:v>
                </c:pt>
                <c:pt idx="276">
                  <c:v>-1.37338125</c:v>
                </c:pt>
                <c:pt idx="277">
                  <c:v>-1.5994437499999998</c:v>
                </c:pt>
                <c:pt idx="278">
                  <c:v>-1.7160624999999998</c:v>
                </c:pt>
                <c:pt idx="279">
                  <c:v>-1.7362374999999999</c:v>
                </c:pt>
                <c:pt idx="280">
                  <c:v>-1.6510687499999999</c:v>
                </c:pt>
                <c:pt idx="281">
                  <c:v>-1.4534749999999999</c:v>
                </c:pt>
                <c:pt idx="282">
                  <c:v>-1.2188812499999999</c:v>
                </c:pt>
                <c:pt idx="283">
                  <c:v>-1.0056562500000001</c:v>
                </c:pt>
                <c:pt idx="284">
                  <c:v>-0.82732499999999998</c:v>
                </c:pt>
                <c:pt idx="285">
                  <c:v>-0.67778749999999999</c:v>
                </c:pt>
                <c:pt idx="286">
                  <c:v>-0.53590624999999992</c:v>
                </c:pt>
                <c:pt idx="287">
                  <c:v>-0.44478125000000002</c:v>
                </c:pt>
                <c:pt idx="288">
                  <c:v>-0.43301250000000002</c:v>
                </c:pt>
                <c:pt idx="289">
                  <c:v>-0.4293125000000001</c:v>
                </c:pt>
                <c:pt idx="290">
                  <c:v>-0.35060625000000012</c:v>
                </c:pt>
                <c:pt idx="291">
                  <c:v>-0.16976874999999994</c:v>
                </c:pt>
                <c:pt idx="292">
                  <c:v>5.924375000000015E-2</c:v>
                </c:pt>
                <c:pt idx="293">
                  <c:v>0.18770624999999982</c:v>
                </c:pt>
                <c:pt idx="294">
                  <c:v>0.15918124999999994</c:v>
                </c:pt>
                <c:pt idx="295">
                  <c:v>4.671249999999999E-2</c:v>
                </c:pt>
                <c:pt idx="296">
                  <c:v>-6.1356250000000057E-2</c:v>
                </c:pt>
                <c:pt idx="297">
                  <c:v>-0.16948125000000008</c:v>
                </c:pt>
                <c:pt idx="298">
                  <c:v>-0.20376874999999994</c:v>
                </c:pt>
                <c:pt idx="299">
                  <c:v>-0.16503749999999995</c:v>
                </c:pt>
                <c:pt idx="300">
                  <c:v>-9.8562500000000025E-2</c:v>
                </c:pt>
                <c:pt idx="301">
                  <c:v>-3.6506249999999935E-2</c:v>
                </c:pt>
                <c:pt idx="302">
                  <c:v>1.631250000000195E-3</c:v>
                </c:pt>
                <c:pt idx="303">
                  <c:v>6.7062499999999414E-3</c:v>
                </c:pt>
                <c:pt idx="304">
                  <c:v>-2.5162500000000032E-2</c:v>
                </c:pt>
                <c:pt idx="305">
                  <c:v>-0.11732500000000001</c:v>
                </c:pt>
                <c:pt idx="306">
                  <c:v>-0.23908749999999995</c:v>
                </c:pt>
                <c:pt idx="307">
                  <c:v>-0.33540000000000003</c:v>
                </c:pt>
                <c:pt idx="308">
                  <c:v>-0.41226874999999996</c:v>
                </c:pt>
                <c:pt idx="309">
                  <c:v>-0.48521874999999992</c:v>
                </c:pt>
                <c:pt idx="310">
                  <c:v>-0.57955625</c:v>
                </c:pt>
                <c:pt idx="311">
                  <c:v>-0.70746875000000009</c:v>
                </c:pt>
                <c:pt idx="312">
                  <c:v>-0.79555625000000019</c:v>
                </c:pt>
                <c:pt idx="313">
                  <c:v>-0.7950687500000001</c:v>
                </c:pt>
                <c:pt idx="314">
                  <c:v>-0.77333750000000001</c:v>
                </c:pt>
                <c:pt idx="315">
                  <c:v>-0.76802499999999996</c:v>
                </c:pt>
                <c:pt idx="316">
                  <c:v>-0.79736874999999996</c:v>
                </c:pt>
                <c:pt idx="317">
                  <c:v>-0.84199999999999997</c:v>
                </c:pt>
                <c:pt idx="318">
                  <c:v>-0.84282499999999994</c:v>
                </c:pt>
                <c:pt idx="319">
                  <c:v>-0.8136874999999999</c:v>
                </c:pt>
                <c:pt idx="320">
                  <c:v>-0.84186250000000007</c:v>
                </c:pt>
                <c:pt idx="321">
                  <c:v>-0.90031874999999995</c:v>
                </c:pt>
                <c:pt idx="322">
                  <c:v>-0.92536875000000007</c:v>
                </c:pt>
                <c:pt idx="323">
                  <c:v>-0.91933750000000003</c:v>
                </c:pt>
                <c:pt idx="324">
                  <c:v>-0.94193125000000011</c:v>
                </c:pt>
                <c:pt idx="325">
                  <c:v>-1.0152375</c:v>
                </c:pt>
                <c:pt idx="326">
                  <c:v>-1.0908875</c:v>
                </c:pt>
                <c:pt idx="327">
                  <c:v>-1.1414437500000001</c:v>
                </c:pt>
                <c:pt idx="328">
                  <c:v>-1.2338</c:v>
                </c:pt>
                <c:pt idx="329">
                  <c:v>-1.3789312499999999</c:v>
                </c:pt>
                <c:pt idx="330">
                  <c:v>-1.5218562499999999</c:v>
                </c:pt>
                <c:pt idx="331">
                  <c:v>-1.6048874999999998</c:v>
                </c:pt>
                <c:pt idx="332">
                  <c:v>-1.6428562499999999</c:v>
                </c:pt>
                <c:pt idx="333">
                  <c:v>-1.6422125000000001</c:v>
                </c:pt>
                <c:pt idx="334">
                  <c:v>-1.6420999999999999</c:v>
                </c:pt>
                <c:pt idx="335">
                  <c:v>-1.6591312499999999</c:v>
                </c:pt>
                <c:pt idx="336">
                  <c:v>-1.69295</c:v>
                </c:pt>
                <c:pt idx="337">
                  <c:v>-1.682275</c:v>
                </c:pt>
                <c:pt idx="338">
                  <c:v>-1.6085437499999999</c:v>
                </c:pt>
                <c:pt idx="339">
                  <c:v>-1.4731187499999998</c:v>
                </c:pt>
                <c:pt idx="340">
                  <c:v>-1.3092062499999999</c:v>
                </c:pt>
                <c:pt idx="341">
                  <c:v>-1.1216000000000002</c:v>
                </c:pt>
                <c:pt idx="342">
                  <c:v>-0.89416249999999997</c:v>
                </c:pt>
                <c:pt idx="343">
                  <c:v>-0.66718750000000004</c:v>
                </c:pt>
                <c:pt idx="344">
                  <c:v>-0.53448124999999991</c:v>
                </c:pt>
                <c:pt idx="345">
                  <c:v>-0.55041250000000019</c:v>
                </c:pt>
                <c:pt idx="346">
                  <c:v>-0.6707375000000001</c:v>
                </c:pt>
                <c:pt idx="347">
                  <c:v>-0.81804999999999994</c:v>
                </c:pt>
                <c:pt idx="348">
                  <c:v>-0.90759999999999996</c:v>
                </c:pt>
                <c:pt idx="349">
                  <c:v>-0.85323125</c:v>
                </c:pt>
                <c:pt idx="350">
                  <c:v>-0.69030000000000002</c:v>
                </c:pt>
                <c:pt idx="351">
                  <c:v>-0.51413125000000004</c:v>
                </c:pt>
                <c:pt idx="352">
                  <c:v>-0.37829374999999987</c:v>
                </c:pt>
                <c:pt idx="353">
                  <c:v>-0.26436875000000004</c:v>
                </c:pt>
                <c:pt idx="354">
                  <c:v>-0.17134374999999999</c:v>
                </c:pt>
                <c:pt idx="355">
                  <c:v>-7.1475000000000011E-2</c:v>
                </c:pt>
                <c:pt idx="356">
                  <c:v>3.4068749999999981E-2</c:v>
                </c:pt>
                <c:pt idx="357">
                  <c:v>7.0043750000000154E-2</c:v>
                </c:pt>
                <c:pt idx="358">
                  <c:v>-5.4281250000000197E-2</c:v>
                </c:pt>
                <c:pt idx="359">
                  <c:v>-0.31099374999999996</c:v>
                </c:pt>
                <c:pt idx="360">
                  <c:v>-0.5980375</c:v>
                </c:pt>
                <c:pt idx="361">
                  <c:v>-0.88703749999999992</c:v>
                </c:pt>
                <c:pt idx="362">
                  <c:v>-1.1850375</c:v>
                </c:pt>
                <c:pt idx="363">
                  <c:v>-1.4897875</c:v>
                </c:pt>
                <c:pt idx="364">
                  <c:v>-1.7485187500000001</c:v>
                </c:pt>
                <c:pt idx="365">
                  <c:v>-1.9487187500000001</c:v>
                </c:pt>
                <c:pt idx="366">
                  <c:v>-2.0386250000000001</c:v>
                </c:pt>
                <c:pt idx="367">
                  <c:v>-1.9968625</c:v>
                </c:pt>
                <c:pt idx="368">
                  <c:v>-1.8651249999999999</c:v>
                </c:pt>
                <c:pt idx="369">
                  <c:v>-1.6984375</c:v>
                </c:pt>
                <c:pt idx="370">
                  <c:v>-1.5384375000000001</c:v>
                </c:pt>
                <c:pt idx="371">
                  <c:v>-1.3954562500000001</c:v>
                </c:pt>
                <c:pt idx="372">
                  <c:v>-1.3221812499999999</c:v>
                </c:pt>
                <c:pt idx="373">
                  <c:v>-1.3421750000000001</c:v>
                </c:pt>
                <c:pt idx="374">
                  <c:v>-1.4613812500000001</c:v>
                </c:pt>
                <c:pt idx="375">
                  <c:v>-1.5961375</c:v>
                </c:pt>
                <c:pt idx="376">
                  <c:v>-1.6669687499999999</c:v>
                </c:pt>
                <c:pt idx="377">
                  <c:v>-1.6691250000000002</c:v>
                </c:pt>
                <c:pt idx="378">
                  <c:v>-1.6791062499999998</c:v>
                </c:pt>
                <c:pt idx="379">
                  <c:v>-1.73999375</c:v>
                </c:pt>
                <c:pt idx="380">
                  <c:v>-1.8304312500000002</c:v>
                </c:pt>
                <c:pt idx="381">
                  <c:v>-1.9335187500000002</c:v>
                </c:pt>
                <c:pt idx="382">
                  <c:v>-2.0514625</c:v>
                </c:pt>
                <c:pt idx="383">
                  <c:v>-2.1911062499999998</c:v>
                </c:pt>
                <c:pt idx="384">
                  <c:v>-2.3130625</c:v>
                </c:pt>
                <c:pt idx="385">
                  <c:v>-2.4032249999999999</c:v>
                </c:pt>
                <c:pt idx="386">
                  <c:v>-2.4795437500000004</c:v>
                </c:pt>
                <c:pt idx="387">
                  <c:v>-2.5644062500000002</c:v>
                </c:pt>
                <c:pt idx="388">
                  <c:v>-2.6848624999999999</c:v>
                </c:pt>
                <c:pt idx="389">
                  <c:v>-2.84896875</c:v>
                </c:pt>
                <c:pt idx="390">
                  <c:v>-3.0087000000000002</c:v>
                </c:pt>
                <c:pt idx="391">
                  <c:v>-3.1160250000000005</c:v>
                </c:pt>
                <c:pt idx="392">
                  <c:v>-3.1985937499999992</c:v>
                </c:pt>
                <c:pt idx="393">
                  <c:v>-3.28590625</c:v>
                </c:pt>
                <c:pt idx="394">
                  <c:v>-3.3879812500000002</c:v>
                </c:pt>
                <c:pt idx="395">
                  <c:v>-3.4708874999999999</c:v>
                </c:pt>
                <c:pt idx="396">
                  <c:v>-3.4754062499999998</c:v>
                </c:pt>
                <c:pt idx="397">
                  <c:v>-3.39985625</c:v>
                </c:pt>
                <c:pt idx="398">
                  <c:v>-3.3300749999999999</c:v>
                </c:pt>
                <c:pt idx="399">
                  <c:v>-3.2938999999999998</c:v>
                </c:pt>
                <c:pt idx="400">
                  <c:v>-3.2914187500000001</c:v>
                </c:pt>
                <c:pt idx="401">
                  <c:v>-3.2511125000000001</c:v>
                </c:pt>
                <c:pt idx="402">
                  <c:v>-3.1826749999999997</c:v>
                </c:pt>
                <c:pt idx="403">
                  <c:v>-3.1012124999999999</c:v>
                </c:pt>
                <c:pt idx="404">
                  <c:v>-2.9703124999999999</c:v>
                </c:pt>
                <c:pt idx="405">
                  <c:v>-2.8153249999999996</c:v>
                </c:pt>
                <c:pt idx="406">
                  <c:v>-2.6792375000000002</c:v>
                </c:pt>
                <c:pt idx="407">
                  <c:v>-2.5466062500000008</c:v>
                </c:pt>
                <c:pt idx="408">
                  <c:v>-2.3914062500000002</c:v>
                </c:pt>
                <c:pt idx="409">
                  <c:v>-2.1808750000000003</c:v>
                </c:pt>
                <c:pt idx="410">
                  <c:v>-2.0101437500000001</c:v>
                </c:pt>
                <c:pt idx="411">
                  <c:v>-1.9047812500000003</c:v>
                </c:pt>
                <c:pt idx="412">
                  <c:v>-1.83669375</c:v>
                </c:pt>
                <c:pt idx="413">
                  <c:v>-1.78879375</c:v>
                </c:pt>
                <c:pt idx="414">
                  <c:v>-1.73961875</c:v>
                </c:pt>
                <c:pt idx="415">
                  <c:v>-1.6957437500000001</c:v>
                </c:pt>
                <c:pt idx="416">
                  <c:v>-1.66480625</c:v>
                </c:pt>
                <c:pt idx="417">
                  <c:v>-1.6212</c:v>
                </c:pt>
                <c:pt idx="418">
                  <c:v>-1.5702750000000001</c:v>
                </c:pt>
                <c:pt idx="419">
                  <c:v>-1.5441374999999999</c:v>
                </c:pt>
                <c:pt idx="420">
                  <c:v>-1.56555</c:v>
                </c:pt>
                <c:pt idx="421">
                  <c:v>-1.5729187499999999</c:v>
                </c:pt>
                <c:pt idx="422">
                  <c:v>-1.5438437499999997</c:v>
                </c:pt>
                <c:pt idx="423">
                  <c:v>-1.5284562499999998</c:v>
                </c:pt>
                <c:pt idx="424">
                  <c:v>-1.5979562500000002</c:v>
                </c:pt>
                <c:pt idx="425">
                  <c:v>-1.7648812500000002</c:v>
                </c:pt>
                <c:pt idx="426">
                  <c:v>-1.9113624999999996</c:v>
                </c:pt>
                <c:pt idx="427">
                  <c:v>-1.9655312500000002</c:v>
                </c:pt>
                <c:pt idx="428">
                  <c:v>-1.8973750000000003</c:v>
                </c:pt>
                <c:pt idx="429">
                  <c:v>-1.732075</c:v>
                </c:pt>
                <c:pt idx="430">
                  <c:v>-1.5345500000000003</c:v>
                </c:pt>
                <c:pt idx="431">
                  <c:v>-1.3202500000000001</c:v>
                </c:pt>
                <c:pt idx="432">
                  <c:v>-1.1182125000000001</c:v>
                </c:pt>
                <c:pt idx="433">
                  <c:v>-1.02603125</c:v>
                </c:pt>
                <c:pt idx="434">
                  <c:v>-1.0690312499999999</c:v>
                </c:pt>
                <c:pt idx="435">
                  <c:v>-1.1777625</c:v>
                </c:pt>
                <c:pt idx="436">
                  <c:v>-1.25008125</c:v>
                </c:pt>
                <c:pt idx="437">
                  <c:v>-1.2632749999999997</c:v>
                </c:pt>
                <c:pt idx="438">
                  <c:v>-1.2341374999999999</c:v>
                </c:pt>
                <c:pt idx="439">
                  <c:v>-1.2435062499999998</c:v>
                </c:pt>
                <c:pt idx="440">
                  <c:v>-1.3339062499999998</c:v>
                </c:pt>
                <c:pt idx="441">
                  <c:v>-1.4435812499999998</c:v>
                </c:pt>
                <c:pt idx="442">
                  <c:v>-1.4374312499999999</c:v>
                </c:pt>
                <c:pt idx="443">
                  <c:v>-1.254475</c:v>
                </c:pt>
                <c:pt idx="444">
                  <c:v>-0.98929374999999997</c:v>
                </c:pt>
                <c:pt idx="445">
                  <c:v>-0.73543125000000009</c:v>
                </c:pt>
                <c:pt idx="446">
                  <c:v>-0.59587500000000004</c:v>
                </c:pt>
                <c:pt idx="447">
                  <c:v>-0.58438750000000006</c:v>
                </c:pt>
                <c:pt idx="448">
                  <c:v>-0.65014375000000002</c:v>
                </c:pt>
                <c:pt idx="449">
                  <c:v>-0.73233749999999986</c:v>
                </c:pt>
                <c:pt idx="450">
                  <c:v>-0.83816875000000002</c:v>
                </c:pt>
                <c:pt idx="451">
                  <c:v>-0.99323125000000001</c:v>
                </c:pt>
                <c:pt idx="452">
                  <c:v>-1.2188187500000001</c:v>
                </c:pt>
                <c:pt idx="453">
                  <c:v>-1.42216875</c:v>
                </c:pt>
                <c:pt idx="454">
                  <c:v>-1.4927250000000001</c:v>
                </c:pt>
                <c:pt idx="455">
                  <c:v>-1.44691875</c:v>
                </c:pt>
                <c:pt idx="456">
                  <c:v>-1.37233125</c:v>
                </c:pt>
                <c:pt idx="457">
                  <c:v>-1.3030937499999999</c:v>
                </c:pt>
                <c:pt idx="458">
                  <c:v>-1.2123312500000001</c:v>
                </c:pt>
                <c:pt idx="459">
                  <c:v>-1.0778375</c:v>
                </c:pt>
                <c:pt idx="460">
                  <c:v>-0.90798750000000006</c:v>
                </c:pt>
                <c:pt idx="461">
                  <c:v>-0.81110000000000004</c:v>
                </c:pt>
                <c:pt idx="462">
                  <c:v>-0.84580000000000011</c:v>
                </c:pt>
                <c:pt idx="463">
                  <c:v>-0.96593125000000002</c:v>
                </c:pt>
                <c:pt idx="464">
                  <c:v>-1.05906875</c:v>
                </c:pt>
                <c:pt idx="465">
                  <c:v>-1.0770124999999999</c:v>
                </c:pt>
                <c:pt idx="466">
                  <c:v>-1.0154125000000001</c:v>
                </c:pt>
                <c:pt idx="467">
                  <c:v>-0.90308125000000006</c:v>
                </c:pt>
                <c:pt idx="468">
                  <c:v>-0.8137437500000001</c:v>
                </c:pt>
                <c:pt idx="469">
                  <c:v>-0.73683750000000026</c:v>
                </c:pt>
                <c:pt idx="470">
                  <c:v>-0.66253749999999989</c:v>
                </c:pt>
                <c:pt idx="471">
                  <c:v>-0.58169999999999988</c:v>
                </c:pt>
                <c:pt idx="472">
                  <c:v>-0.50510625000000009</c:v>
                </c:pt>
                <c:pt idx="473">
                  <c:v>-0.45365625000000004</c:v>
                </c:pt>
                <c:pt idx="474">
                  <c:v>-0.48535000000000006</c:v>
                </c:pt>
                <c:pt idx="475">
                  <c:v>-0.62769374999999994</c:v>
                </c:pt>
                <c:pt idx="476">
                  <c:v>-0.82369375</c:v>
                </c:pt>
                <c:pt idx="477">
                  <c:v>-0.97827500000000012</c:v>
                </c:pt>
                <c:pt idx="478">
                  <c:v>-1.0473062499999999</c:v>
                </c:pt>
                <c:pt idx="479">
                  <c:v>-1.0271062500000001</c:v>
                </c:pt>
                <c:pt idx="480">
                  <c:v>-0.95239374999999982</c:v>
                </c:pt>
                <c:pt idx="481">
                  <c:v>-0.84335625000000014</c:v>
                </c:pt>
                <c:pt idx="482">
                  <c:v>-0.70954375000000036</c:v>
                </c:pt>
                <c:pt idx="483">
                  <c:v>-0.55788125</c:v>
                </c:pt>
                <c:pt idx="484">
                  <c:v>-0.43970625000000013</c:v>
                </c:pt>
                <c:pt idx="485">
                  <c:v>-0.33939375000000005</c:v>
                </c:pt>
                <c:pt idx="486">
                  <c:v>-0.20978125000000003</c:v>
                </c:pt>
                <c:pt idx="487">
                  <c:v>-3.8631250000000006E-2</c:v>
                </c:pt>
                <c:pt idx="488">
                  <c:v>0.10294374999999995</c:v>
                </c:pt>
                <c:pt idx="489">
                  <c:v>0.25214374999999994</c:v>
                </c:pt>
                <c:pt idx="490">
                  <c:v>0.43989374999999997</c:v>
                </c:pt>
                <c:pt idx="491">
                  <c:v>0.61638749999999987</c:v>
                </c:pt>
                <c:pt idx="492">
                  <c:v>0.68001249999999991</c:v>
                </c:pt>
                <c:pt idx="493">
                  <c:v>0.63571874999999989</c:v>
                </c:pt>
                <c:pt idx="494">
                  <c:v>0.53080624999999992</c:v>
                </c:pt>
                <c:pt idx="495">
                  <c:v>0.45283749999999995</c:v>
                </c:pt>
                <c:pt idx="496">
                  <c:v>0.45049375000000008</c:v>
                </c:pt>
                <c:pt idx="497">
                  <c:v>0.49310000000000004</c:v>
                </c:pt>
                <c:pt idx="498">
                  <c:v>0.53469999999999995</c:v>
                </c:pt>
                <c:pt idx="499">
                  <c:v>0.54296875</c:v>
                </c:pt>
                <c:pt idx="500">
                  <c:v>0.51071250000000001</c:v>
                </c:pt>
                <c:pt idx="501">
                  <c:v>0.44853125000000005</c:v>
                </c:pt>
                <c:pt idx="502">
                  <c:v>0.35624999999999996</c:v>
                </c:pt>
                <c:pt idx="503">
                  <c:v>0.24911874999999994</c:v>
                </c:pt>
                <c:pt idx="504">
                  <c:v>0.12819999999999995</c:v>
                </c:pt>
                <c:pt idx="505">
                  <c:v>2.3299999999999932E-2</c:v>
                </c:pt>
                <c:pt idx="506">
                  <c:v>-4.6993749999999945E-2</c:v>
                </c:pt>
                <c:pt idx="507">
                  <c:v>-9.4768750000000068E-2</c:v>
                </c:pt>
                <c:pt idx="508">
                  <c:v>-0.14825625000000003</c:v>
                </c:pt>
                <c:pt idx="509">
                  <c:v>-0.25191250000000009</c:v>
                </c:pt>
                <c:pt idx="510">
                  <c:v>-0.317075</c:v>
                </c:pt>
                <c:pt idx="511">
                  <c:v>-0.34058125000000006</c:v>
                </c:pt>
                <c:pt idx="512">
                  <c:v>-0.35148749999999995</c:v>
                </c:pt>
                <c:pt idx="513">
                  <c:v>-0.3600875</c:v>
                </c:pt>
                <c:pt idx="514">
                  <c:v>-0.38074374999999999</c:v>
                </c:pt>
                <c:pt idx="515">
                  <c:v>-0.37488125000000011</c:v>
                </c:pt>
                <c:pt idx="516">
                  <c:v>-0.31593125000000011</c:v>
                </c:pt>
                <c:pt idx="517">
                  <c:v>-0.23282500000000003</c:v>
                </c:pt>
                <c:pt idx="518">
                  <c:v>-0.16245625000000002</c:v>
                </c:pt>
                <c:pt idx="519">
                  <c:v>-0.10223749999999993</c:v>
                </c:pt>
                <c:pt idx="520">
                  <c:v>-3.1724999999999948E-2</c:v>
                </c:pt>
                <c:pt idx="521">
                  <c:v>4.8062499999999564E-3</c:v>
                </c:pt>
                <c:pt idx="522">
                  <c:v>-4.060000000000008E-2</c:v>
                </c:pt>
                <c:pt idx="523">
                  <c:v>-0.16255624999999996</c:v>
                </c:pt>
                <c:pt idx="524">
                  <c:v>-0.28318749999999993</c:v>
                </c:pt>
                <c:pt idx="525">
                  <c:v>-0.37495000000000006</c:v>
                </c:pt>
                <c:pt idx="526">
                  <c:v>-0.46087500000000003</c:v>
                </c:pt>
                <c:pt idx="527">
                  <c:v>-0.56969999999999998</c:v>
                </c:pt>
                <c:pt idx="528">
                  <c:v>-0.73747499999999999</c:v>
                </c:pt>
                <c:pt idx="529">
                  <c:v>-0.89761249999999992</c:v>
                </c:pt>
                <c:pt idx="530">
                  <c:v>-0.9876125</c:v>
                </c:pt>
                <c:pt idx="531">
                  <c:v>-0.96109374999999986</c:v>
                </c:pt>
                <c:pt idx="532">
                  <c:v>-0.85240624999999992</c:v>
                </c:pt>
                <c:pt idx="533">
                  <c:v>-0.77064374999999996</c:v>
                </c:pt>
                <c:pt idx="534">
                  <c:v>-0.7215625</c:v>
                </c:pt>
                <c:pt idx="535">
                  <c:v>-0.66223750000000003</c:v>
                </c:pt>
                <c:pt idx="536">
                  <c:v>-0.5465937500000001</c:v>
                </c:pt>
                <c:pt idx="537">
                  <c:v>-0.39877499999999988</c:v>
                </c:pt>
                <c:pt idx="538">
                  <c:v>-0.22933750000000003</c:v>
                </c:pt>
                <c:pt idx="539">
                  <c:v>-4.7906249999999984E-2</c:v>
                </c:pt>
                <c:pt idx="540">
                  <c:v>9.3356249999999974E-2</c:v>
                </c:pt>
                <c:pt idx="541">
                  <c:v>0.16474375000000008</c:v>
                </c:pt>
                <c:pt idx="542">
                  <c:v>0.11766874999999999</c:v>
                </c:pt>
                <c:pt idx="543">
                  <c:v>-1.1887500000000051E-2</c:v>
                </c:pt>
                <c:pt idx="544">
                  <c:v>-0.11596250000000013</c:v>
                </c:pt>
                <c:pt idx="545">
                  <c:v>-0.13799999999999996</c:v>
                </c:pt>
                <c:pt idx="546">
                  <c:v>-0.10740000000000016</c:v>
                </c:pt>
                <c:pt idx="547">
                  <c:v>-6.1931249999999993E-2</c:v>
                </c:pt>
                <c:pt idx="548">
                  <c:v>7.2250000000000369E-3</c:v>
                </c:pt>
                <c:pt idx="549">
                  <c:v>4.7968750000000004E-2</c:v>
                </c:pt>
                <c:pt idx="550">
                  <c:v>2.5106250000000108E-2</c:v>
                </c:pt>
                <c:pt idx="551">
                  <c:v>-2.3981249999999787E-2</c:v>
                </c:pt>
                <c:pt idx="552">
                  <c:v>-7.2181249999999975E-2</c:v>
                </c:pt>
                <c:pt idx="553">
                  <c:v>-0.10630624999999996</c:v>
                </c:pt>
                <c:pt idx="554">
                  <c:v>-0.18440625000000008</c:v>
                </c:pt>
                <c:pt idx="555">
                  <c:v>-0.31816875</c:v>
                </c:pt>
                <c:pt idx="556">
                  <c:v>-0.48363125000000007</c:v>
                </c:pt>
                <c:pt idx="557">
                  <c:v>-0.6409125</c:v>
                </c:pt>
                <c:pt idx="558">
                  <c:v>-0.74183749999999993</c:v>
                </c:pt>
                <c:pt idx="559">
                  <c:v>-0.79016874999999998</c:v>
                </c:pt>
                <c:pt idx="560">
                  <c:v>-0.83230624999999991</c:v>
                </c:pt>
                <c:pt idx="561">
                  <c:v>-0.85873749999999993</c:v>
                </c:pt>
                <c:pt idx="562">
                  <c:v>-0.89035625000000007</c:v>
                </c:pt>
                <c:pt idx="563">
                  <c:v>-0.92061250000000017</c:v>
                </c:pt>
                <c:pt idx="564">
                  <c:v>-0.88421875000000005</c:v>
                </c:pt>
                <c:pt idx="565">
                  <c:v>-0.74231875000000014</c:v>
                </c:pt>
                <c:pt idx="566">
                  <c:v>-0.57035625000000001</c:v>
                </c:pt>
                <c:pt idx="567">
                  <c:v>-0.47501249999999995</c:v>
                </c:pt>
                <c:pt idx="568">
                  <c:v>-0.42746874999999995</c:v>
                </c:pt>
                <c:pt idx="569">
                  <c:v>-0.33315624999999993</c:v>
                </c:pt>
                <c:pt idx="570">
                  <c:v>-0.13848749999999999</c:v>
                </c:pt>
                <c:pt idx="571">
                  <c:v>0.11568124999999996</c:v>
                </c:pt>
                <c:pt idx="572">
                  <c:v>0.37096250000000008</c:v>
                </c:pt>
                <c:pt idx="573">
                  <c:v>0.60044375000000005</c:v>
                </c:pt>
                <c:pt idx="574">
                  <c:v>0.78407499999999997</c:v>
                </c:pt>
                <c:pt idx="575">
                  <c:v>0.93268125000000002</c:v>
                </c:pt>
                <c:pt idx="576">
                  <c:v>0.98857499999999998</c:v>
                </c:pt>
                <c:pt idx="577">
                  <c:v>0.92968125000000001</c:v>
                </c:pt>
                <c:pt idx="578">
                  <c:v>0.81696250000000004</c:v>
                </c:pt>
                <c:pt idx="579">
                  <c:v>0.74915625000000019</c:v>
                </c:pt>
                <c:pt idx="580">
                  <c:v>0.7805875000000001</c:v>
                </c:pt>
                <c:pt idx="581">
                  <c:v>0.8762312499999998</c:v>
                </c:pt>
                <c:pt idx="582">
                  <c:v>0.99409374999999989</c:v>
                </c:pt>
                <c:pt idx="583">
                  <c:v>1.0556437500000002</c:v>
                </c:pt>
                <c:pt idx="584">
                  <c:v>1.03105625</c:v>
                </c:pt>
                <c:pt idx="585">
                  <c:v>0.98168125000000006</c:v>
                </c:pt>
                <c:pt idx="586">
                  <c:v>1.0167374999999998</c:v>
                </c:pt>
                <c:pt idx="587">
                  <c:v>1.1619875</c:v>
                </c:pt>
                <c:pt idx="588">
                  <c:v>1.3263500000000001</c:v>
                </c:pt>
                <c:pt idx="589">
                  <c:v>1.4354499999999999</c:v>
                </c:pt>
                <c:pt idx="590">
                  <c:v>1.5387187500000001</c:v>
                </c:pt>
                <c:pt idx="591">
                  <c:v>1.6810937499999998</c:v>
                </c:pt>
                <c:pt idx="592">
                  <c:v>1.8245312500000002</c:v>
                </c:pt>
                <c:pt idx="593">
                  <c:v>1.9331874999999998</c:v>
                </c:pt>
                <c:pt idx="594">
                  <c:v>2.0649812500000002</c:v>
                </c:pt>
                <c:pt idx="595">
                  <c:v>2.2776125000000005</c:v>
                </c:pt>
                <c:pt idx="596">
                  <c:v>2.4952312500000007</c:v>
                </c:pt>
                <c:pt idx="597">
                  <c:v>2.6266875000000001</c:v>
                </c:pt>
                <c:pt idx="598">
                  <c:v>2.6437187499999992</c:v>
                </c:pt>
                <c:pt idx="599">
                  <c:v>2.5962499999999999</c:v>
                </c:pt>
                <c:pt idx="600">
                  <c:v>2.5075624999999997</c:v>
                </c:pt>
                <c:pt idx="601">
                  <c:v>2.3971499999999999</c:v>
                </c:pt>
                <c:pt idx="602">
                  <c:v>2.3372812499999998</c:v>
                </c:pt>
                <c:pt idx="603">
                  <c:v>2.381875</c:v>
                </c:pt>
                <c:pt idx="604">
                  <c:v>2.4901875000000007</c:v>
                </c:pt>
                <c:pt idx="605">
                  <c:v>2.6252624999999998</c:v>
                </c:pt>
                <c:pt idx="606">
                  <c:v>2.7390687499999999</c:v>
                </c:pt>
                <c:pt idx="607">
                  <c:v>2.7781437499999999</c:v>
                </c:pt>
                <c:pt idx="608">
                  <c:v>2.7853062500000001</c:v>
                </c:pt>
                <c:pt idx="609">
                  <c:v>2.8064749999999998</c:v>
                </c:pt>
                <c:pt idx="610">
                  <c:v>2.7916187500000005</c:v>
                </c:pt>
                <c:pt idx="611">
                  <c:v>2.7766500000000005</c:v>
                </c:pt>
                <c:pt idx="612">
                  <c:v>2.7958500000000002</c:v>
                </c:pt>
                <c:pt idx="613">
                  <c:v>2.8198687500000004</c:v>
                </c:pt>
                <c:pt idx="614">
                  <c:v>2.8132250000000001</c:v>
                </c:pt>
                <c:pt idx="615">
                  <c:v>2.7776187499999998</c:v>
                </c:pt>
                <c:pt idx="616">
                  <c:v>2.7330312499999998</c:v>
                </c:pt>
                <c:pt idx="617">
                  <c:v>2.7054937500000005</c:v>
                </c:pt>
                <c:pt idx="618">
                  <c:v>2.7174624999999999</c:v>
                </c:pt>
                <c:pt idx="619">
                  <c:v>2.7178749999999998</c:v>
                </c:pt>
                <c:pt idx="620">
                  <c:v>2.7102875000000002</c:v>
                </c:pt>
                <c:pt idx="621">
                  <c:v>2.7050687500000001</c:v>
                </c:pt>
                <c:pt idx="622">
                  <c:v>2.6613562500000003</c:v>
                </c:pt>
                <c:pt idx="623">
                  <c:v>2.5976874999999997</c:v>
                </c:pt>
                <c:pt idx="624">
                  <c:v>2.5536625000000002</c:v>
                </c:pt>
                <c:pt idx="625">
                  <c:v>2.5758812500000001</c:v>
                </c:pt>
                <c:pt idx="626">
                  <c:v>2.6757937499999995</c:v>
                </c:pt>
                <c:pt idx="627">
                  <c:v>2.8187937499999993</c:v>
                </c:pt>
                <c:pt idx="628">
                  <c:v>2.9649250000000005</c:v>
                </c:pt>
                <c:pt idx="629">
                  <c:v>3.0933499999999996</c:v>
                </c:pt>
                <c:pt idx="630">
                  <c:v>3.18491875</c:v>
                </c:pt>
                <c:pt idx="631">
                  <c:v>3.2486125000000001</c:v>
                </c:pt>
                <c:pt idx="632">
                  <c:v>3.3025687500000003</c:v>
                </c:pt>
                <c:pt idx="633">
                  <c:v>3.3307500000000001</c:v>
                </c:pt>
                <c:pt idx="634">
                  <c:v>3.3107937500000002</c:v>
                </c:pt>
                <c:pt idx="635">
                  <c:v>3.2391500000000004</c:v>
                </c:pt>
                <c:pt idx="636">
                  <c:v>3.1789874999999999</c:v>
                </c:pt>
                <c:pt idx="637">
                  <c:v>3.1542124999999999</c:v>
                </c:pt>
                <c:pt idx="638">
                  <c:v>3.1733812499999998</c:v>
                </c:pt>
                <c:pt idx="639">
                  <c:v>3.2636374999999997</c:v>
                </c:pt>
                <c:pt idx="640">
                  <c:v>3.4014875</c:v>
                </c:pt>
                <c:pt idx="641">
                  <c:v>3.5385499999999999</c:v>
                </c:pt>
                <c:pt idx="642">
                  <c:v>3.6338249999999999</c:v>
                </c:pt>
                <c:pt idx="643">
                  <c:v>3.6878625</c:v>
                </c:pt>
                <c:pt idx="644">
                  <c:v>3.7149312499999998</c:v>
                </c:pt>
                <c:pt idx="645">
                  <c:v>3.6847187499999996</c:v>
                </c:pt>
                <c:pt idx="646">
                  <c:v>3.6065249999999995</c:v>
                </c:pt>
                <c:pt idx="647">
                  <c:v>3.5263249999999999</c:v>
                </c:pt>
                <c:pt idx="648">
                  <c:v>3.4759125000000002</c:v>
                </c:pt>
                <c:pt idx="649">
                  <c:v>3.5013375</c:v>
                </c:pt>
                <c:pt idx="650">
                  <c:v>3.6071999999999997</c:v>
                </c:pt>
                <c:pt idx="651">
                  <c:v>3.7638062499999996</c:v>
                </c:pt>
                <c:pt idx="652">
                  <c:v>3.9405625</c:v>
                </c:pt>
                <c:pt idx="653">
                  <c:v>4.1422687499999995</c:v>
                </c:pt>
                <c:pt idx="654">
                  <c:v>4.3452687500000007</c:v>
                </c:pt>
                <c:pt idx="655">
                  <c:v>4.5412812500000008</c:v>
                </c:pt>
                <c:pt idx="656">
                  <c:v>4.7297937500000007</c:v>
                </c:pt>
                <c:pt idx="657">
                  <c:v>4.9325812499999993</c:v>
                </c:pt>
                <c:pt idx="658">
                  <c:v>5.1369125000000002</c:v>
                </c:pt>
                <c:pt idx="659">
                  <c:v>5.3079312500000002</c:v>
                </c:pt>
                <c:pt idx="660">
                  <c:v>5.4218937499999997</c:v>
                </c:pt>
                <c:pt idx="661">
                  <c:v>5.4234187499999988</c:v>
                </c:pt>
                <c:pt idx="662">
                  <c:v>5.32154375</c:v>
                </c:pt>
                <c:pt idx="663">
                  <c:v>5.1662625000000002</c:v>
                </c:pt>
                <c:pt idx="664">
                  <c:v>5.0259812500000001</c:v>
                </c:pt>
                <c:pt idx="665">
                  <c:v>4.9621375000000008</c:v>
                </c:pt>
                <c:pt idx="666">
                  <c:v>5.0440812500000005</c:v>
                </c:pt>
                <c:pt idx="667">
                  <c:v>5.261081250000001</c:v>
                </c:pt>
                <c:pt idx="668">
                  <c:v>5.4596374999999995</c:v>
                </c:pt>
                <c:pt idx="669">
                  <c:v>5.585512500000001</c:v>
                </c:pt>
                <c:pt idx="670">
                  <c:v>5.6695124999999988</c:v>
                </c:pt>
                <c:pt idx="671">
                  <c:v>5.7486749999999995</c:v>
                </c:pt>
                <c:pt idx="672">
                  <c:v>5.82125</c:v>
                </c:pt>
                <c:pt idx="673">
                  <c:v>5.8335562500000009</c:v>
                </c:pt>
                <c:pt idx="674">
                  <c:v>5.7705812499999993</c:v>
                </c:pt>
                <c:pt idx="675">
                  <c:v>5.7203875000000002</c:v>
                </c:pt>
                <c:pt idx="676">
                  <c:v>5.7679437499999997</c:v>
                </c:pt>
                <c:pt idx="677">
                  <c:v>5.9059562499999991</c:v>
                </c:pt>
                <c:pt idx="678">
                  <c:v>6.0660437499999995</c:v>
                </c:pt>
                <c:pt idx="679">
                  <c:v>6.1914187500000004</c:v>
                </c:pt>
                <c:pt idx="680">
                  <c:v>6.3041749999999999</c:v>
                </c:pt>
                <c:pt idx="681">
                  <c:v>6.4287375000000004</c:v>
                </c:pt>
                <c:pt idx="682">
                  <c:v>6.5562124999999991</c:v>
                </c:pt>
                <c:pt idx="683">
                  <c:v>6.671256249999999</c:v>
                </c:pt>
                <c:pt idx="684">
                  <c:v>6.7448625</c:v>
                </c:pt>
                <c:pt idx="685">
                  <c:v>6.7494437499999993</c:v>
                </c:pt>
                <c:pt idx="686">
                  <c:v>6.6636812499999998</c:v>
                </c:pt>
                <c:pt idx="687">
                  <c:v>6.5574499999999993</c:v>
                </c:pt>
                <c:pt idx="688">
                  <c:v>6.5079875000000005</c:v>
                </c:pt>
                <c:pt idx="689">
                  <c:v>6.5062812500000007</c:v>
                </c:pt>
                <c:pt idx="690">
                  <c:v>6.5196312499999998</c:v>
                </c:pt>
                <c:pt idx="691">
                  <c:v>6.5512749999999995</c:v>
                </c:pt>
                <c:pt idx="692">
                  <c:v>6.6005000000000003</c:v>
                </c:pt>
                <c:pt idx="693">
                  <c:v>6.5917124999999999</c:v>
                </c:pt>
                <c:pt idx="694">
                  <c:v>6.4749437500000004</c:v>
                </c:pt>
                <c:pt idx="695">
                  <c:v>6.347793750000001</c:v>
                </c:pt>
                <c:pt idx="696">
                  <c:v>6.3099499999999997</c:v>
                </c:pt>
                <c:pt idx="697">
                  <c:v>6.3052562500000002</c:v>
                </c:pt>
                <c:pt idx="698">
                  <c:v>6.2948937499999991</c:v>
                </c:pt>
                <c:pt idx="699">
                  <c:v>6.2443187500000006</c:v>
                </c:pt>
                <c:pt idx="700">
                  <c:v>6.1049937500000002</c:v>
                </c:pt>
                <c:pt idx="701">
                  <c:v>5.935168749999999</c:v>
                </c:pt>
                <c:pt idx="702">
                  <c:v>5.8599312500000007</c:v>
                </c:pt>
                <c:pt idx="703">
                  <c:v>5.8736249999999997</c:v>
                </c:pt>
                <c:pt idx="704">
                  <c:v>5.8971187499999989</c:v>
                </c:pt>
                <c:pt idx="705">
                  <c:v>5.9005937500000005</c:v>
                </c:pt>
                <c:pt idx="706">
                  <c:v>5.8776312499999985</c:v>
                </c:pt>
                <c:pt idx="707">
                  <c:v>5.8572625</c:v>
                </c:pt>
                <c:pt idx="708">
                  <c:v>5.8609062500000002</c:v>
                </c:pt>
                <c:pt idx="709">
                  <c:v>5.8878062499999988</c:v>
                </c:pt>
                <c:pt idx="710">
                  <c:v>5.9083000000000006</c:v>
                </c:pt>
                <c:pt idx="711">
                  <c:v>5.9523000000000001</c:v>
                </c:pt>
                <c:pt idx="712">
                  <c:v>6.0187125000000004</c:v>
                </c:pt>
                <c:pt idx="713">
                  <c:v>6.1007187500000004</c:v>
                </c:pt>
                <c:pt idx="714">
                  <c:v>6.1963249999999999</c:v>
                </c:pt>
                <c:pt idx="715">
                  <c:v>6.2878125000000002</c:v>
                </c:pt>
                <c:pt idx="716">
                  <c:v>6.3323687500000014</c:v>
                </c:pt>
                <c:pt idx="717">
                  <c:v>6.33641875</c:v>
                </c:pt>
                <c:pt idx="718">
                  <c:v>6.3641937499999992</c:v>
                </c:pt>
                <c:pt idx="719">
                  <c:v>6.4034000000000004</c:v>
                </c:pt>
                <c:pt idx="720">
                  <c:v>6.4167124999999992</c:v>
                </c:pt>
                <c:pt idx="721">
                  <c:v>6.3764625000000006</c:v>
                </c:pt>
                <c:pt idx="722">
                  <c:v>6.29336875</c:v>
                </c:pt>
                <c:pt idx="723">
                  <c:v>6.2570312499999998</c:v>
                </c:pt>
                <c:pt idx="724">
                  <c:v>6.2915312500000002</c:v>
                </c:pt>
                <c:pt idx="725">
                  <c:v>6.3641875000000008</c:v>
                </c:pt>
                <c:pt idx="726">
                  <c:v>6.4758812499999996</c:v>
                </c:pt>
                <c:pt idx="727">
                  <c:v>6.5982250000000002</c:v>
                </c:pt>
                <c:pt idx="728">
                  <c:v>6.6984687500000017</c:v>
                </c:pt>
                <c:pt idx="729">
                  <c:v>6.8035124999999992</c:v>
                </c:pt>
                <c:pt idx="730">
                  <c:v>6.9431374999999997</c:v>
                </c:pt>
                <c:pt idx="731">
                  <c:v>7.1216437499999987</c:v>
                </c:pt>
                <c:pt idx="732">
                  <c:v>7.2893874999999992</c:v>
                </c:pt>
                <c:pt idx="733">
                  <c:v>7.3556499999999989</c:v>
                </c:pt>
                <c:pt idx="734">
                  <c:v>7.3172250000000005</c:v>
                </c:pt>
                <c:pt idx="735">
                  <c:v>7.2537062500000014</c:v>
                </c:pt>
                <c:pt idx="736">
                  <c:v>7.209543749999999</c:v>
                </c:pt>
                <c:pt idx="737">
                  <c:v>7.1963937499999995</c:v>
                </c:pt>
                <c:pt idx="738">
                  <c:v>7.2340875000000002</c:v>
                </c:pt>
                <c:pt idx="739">
                  <c:v>7.3422312500000002</c:v>
                </c:pt>
                <c:pt idx="740">
                  <c:v>7.4702500000000001</c:v>
                </c:pt>
                <c:pt idx="741">
                  <c:v>7.4909437499999996</c:v>
                </c:pt>
                <c:pt idx="742">
                  <c:v>7.3679750000000004</c:v>
                </c:pt>
                <c:pt idx="743">
                  <c:v>7.1575937499999984</c:v>
                </c:pt>
                <c:pt idx="744">
                  <c:v>6.9626187500000007</c:v>
                </c:pt>
                <c:pt idx="745">
                  <c:v>6.8470625000000007</c:v>
                </c:pt>
                <c:pt idx="746">
                  <c:v>6.8278000000000008</c:v>
                </c:pt>
                <c:pt idx="747">
                  <c:v>6.8726937500000016</c:v>
                </c:pt>
                <c:pt idx="748">
                  <c:v>6.9472124999999991</c:v>
                </c:pt>
                <c:pt idx="749">
                  <c:v>7.0211750000000004</c:v>
                </c:pt>
                <c:pt idx="750">
                  <c:v>7.1400124999999992</c:v>
                </c:pt>
                <c:pt idx="751">
                  <c:v>7.2850312499999994</c:v>
                </c:pt>
                <c:pt idx="752">
                  <c:v>7.4270062499999989</c:v>
                </c:pt>
                <c:pt idx="753">
                  <c:v>7.5042437499999997</c:v>
                </c:pt>
                <c:pt idx="754">
                  <c:v>7.532137500000001</c:v>
                </c:pt>
                <c:pt idx="755">
                  <c:v>7.5456312499999996</c:v>
                </c:pt>
                <c:pt idx="756">
                  <c:v>7.5605125000000006</c:v>
                </c:pt>
                <c:pt idx="757">
                  <c:v>7.6128999999999998</c:v>
                </c:pt>
                <c:pt idx="758">
                  <c:v>7.6968812500000006</c:v>
                </c:pt>
                <c:pt idx="759">
                  <c:v>7.7884437499999999</c:v>
                </c:pt>
                <c:pt idx="760">
                  <c:v>7.8558437500000009</c:v>
                </c:pt>
                <c:pt idx="761">
                  <c:v>7.8387624999999996</c:v>
                </c:pt>
                <c:pt idx="762">
                  <c:v>7.73448125</c:v>
                </c:pt>
                <c:pt idx="763">
                  <c:v>7.5660875000000001</c:v>
                </c:pt>
                <c:pt idx="764">
                  <c:v>7.3907249999999989</c:v>
                </c:pt>
                <c:pt idx="765">
                  <c:v>7.2931375000000012</c:v>
                </c:pt>
                <c:pt idx="766">
                  <c:v>7.2323062500000006</c:v>
                </c:pt>
                <c:pt idx="767">
                  <c:v>7.1268750000000001</c:v>
                </c:pt>
                <c:pt idx="768">
                  <c:v>7.0031999999999996</c:v>
                </c:pt>
                <c:pt idx="769">
                  <c:v>6.9643437499999994</c:v>
                </c:pt>
                <c:pt idx="770">
                  <c:v>7.0545187499999997</c:v>
                </c:pt>
                <c:pt idx="771">
                  <c:v>7.2234125000000002</c:v>
                </c:pt>
                <c:pt idx="772">
                  <c:v>7.41968125</c:v>
                </c:pt>
                <c:pt idx="773">
                  <c:v>7.5863625000000008</c:v>
                </c:pt>
                <c:pt idx="774">
                  <c:v>7.6550437499999999</c:v>
                </c:pt>
                <c:pt idx="775">
                  <c:v>7.6544937499999994</c:v>
                </c:pt>
                <c:pt idx="776">
                  <c:v>7.6326124999999996</c:v>
                </c:pt>
                <c:pt idx="777">
                  <c:v>7.642287500000001</c:v>
                </c:pt>
                <c:pt idx="778">
                  <c:v>7.7119</c:v>
                </c:pt>
                <c:pt idx="779">
                  <c:v>7.8477437500000002</c:v>
                </c:pt>
                <c:pt idx="780">
                  <c:v>8.0582499999999992</c:v>
                </c:pt>
                <c:pt idx="781">
                  <c:v>8.2857187499999991</c:v>
                </c:pt>
                <c:pt idx="782">
                  <c:v>8.4656624999999988</c:v>
                </c:pt>
                <c:pt idx="783">
                  <c:v>8.6008875000000007</c:v>
                </c:pt>
                <c:pt idx="784">
                  <c:v>8.6977687499999998</c:v>
                </c:pt>
                <c:pt idx="785">
                  <c:v>8.7544249999999995</c:v>
                </c:pt>
                <c:pt idx="786">
                  <c:v>8.7854062500000012</c:v>
                </c:pt>
                <c:pt idx="787">
                  <c:v>8.7676687499999986</c:v>
                </c:pt>
                <c:pt idx="788">
                  <c:v>8.6991125</c:v>
                </c:pt>
                <c:pt idx="789">
                  <c:v>8.5962999999999994</c:v>
                </c:pt>
                <c:pt idx="790">
                  <c:v>8.4778562500000003</c:v>
                </c:pt>
                <c:pt idx="791">
                  <c:v>8.3972625000000001</c:v>
                </c:pt>
                <c:pt idx="792">
                  <c:v>8.3596000000000004</c:v>
                </c:pt>
                <c:pt idx="793">
                  <c:v>8.3332687500000002</c:v>
                </c:pt>
                <c:pt idx="794">
                  <c:v>8.2922875000000005</c:v>
                </c:pt>
                <c:pt idx="795">
                  <c:v>8.2016875000000002</c:v>
                </c:pt>
                <c:pt idx="796">
                  <c:v>8.0951437500000001</c:v>
                </c:pt>
                <c:pt idx="797">
                  <c:v>7.9944750000000004</c:v>
                </c:pt>
                <c:pt idx="798">
                  <c:v>7.8671999999999986</c:v>
                </c:pt>
                <c:pt idx="799">
                  <c:v>7.7383562500000007</c:v>
                </c:pt>
                <c:pt idx="800">
                  <c:v>7.693950000000001</c:v>
                </c:pt>
                <c:pt idx="801">
                  <c:v>7.74895625</c:v>
                </c:pt>
                <c:pt idx="802">
                  <c:v>7.7978562500000006</c:v>
                </c:pt>
                <c:pt idx="803">
                  <c:v>7.7758374999999997</c:v>
                </c:pt>
                <c:pt idx="804">
                  <c:v>7.7009187500000005</c:v>
                </c:pt>
                <c:pt idx="805">
                  <c:v>7.6117249999999999</c:v>
                </c:pt>
                <c:pt idx="806">
                  <c:v>7.5482375000000008</c:v>
                </c:pt>
                <c:pt idx="807">
                  <c:v>7.5036499999999986</c:v>
                </c:pt>
                <c:pt idx="808">
                  <c:v>7.4542937500000006</c:v>
                </c:pt>
                <c:pt idx="809">
                  <c:v>7.3849187499999989</c:v>
                </c:pt>
                <c:pt idx="810">
                  <c:v>7.3280562499999995</c:v>
                </c:pt>
                <c:pt idx="811">
                  <c:v>7.3369124999999995</c:v>
                </c:pt>
                <c:pt idx="812">
                  <c:v>7.3448624999999996</c:v>
                </c:pt>
                <c:pt idx="813">
                  <c:v>7.3417749999999993</c:v>
                </c:pt>
                <c:pt idx="814">
                  <c:v>7.3808062500000009</c:v>
                </c:pt>
                <c:pt idx="815">
                  <c:v>7.4734812499999999</c:v>
                </c:pt>
                <c:pt idx="816">
                  <c:v>7.5544125000000015</c:v>
                </c:pt>
                <c:pt idx="817">
                  <c:v>7.5819125000000005</c:v>
                </c:pt>
                <c:pt idx="818">
                  <c:v>7.5475749999999993</c:v>
                </c:pt>
                <c:pt idx="819">
                  <c:v>7.4180875000000004</c:v>
                </c:pt>
                <c:pt idx="820">
                  <c:v>7.2303625</c:v>
                </c:pt>
                <c:pt idx="821">
                  <c:v>7.0504687499999994</c:v>
                </c:pt>
                <c:pt idx="822">
                  <c:v>6.8830250000000008</c:v>
                </c:pt>
                <c:pt idx="823">
                  <c:v>6.7476874999999996</c:v>
                </c:pt>
                <c:pt idx="824">
                  <c:v>6.6574937500000004</c:v>
                </c:pt>
                <c:pt idx="825">
                  <c:v>6.5728437500000005</c:v>
                </c:pt>
                <c:pt idx="826">
                  <c:v>6.4829625000000002</c:v>
                </c:pt>
                <c:pt idx="827">
                  <c:v>6.4078749999999998</c:v>
                </c:pt>
                <c:pt idx="828">
                  <c:v>6.303725</c:v>
                </c:pt>
                <c:pt idx="829">
                  <c:v>6.1698875000000006</c:v>
                </c:pt>
                <c:pt idx="830">
                  <c:v>6.0744812499999998</c:v>
                </c:pt>
                <c:pt idx="831">
                  <c:v>6.0456999999999992</c:v>
                </c:pt>
                <c:pt idx="832">
                  <c:v>6.0399812499999985</c:v>
                </c:pt>
                <c:pt idx="833">
                  <c:v>6.0572250000000007</c:v>
                </c:pt>
                <c:pt idx="834">
                  <c:v>6.0936000000000003</c:v>
                </c:pt>
                <c:pt idx="835">
                  <c:v>6.11764375</c:v>
                </c:pt>
                <c:pt idx="836">
                  <c:v>6.0879999999999992</c:v>
                </c:pt>
                <c:pt idx="837">
                  <c:v>6.0605250000000002</c:v>
                </c:pt>
                <c:pt idx="838">
                  <c:v>6.0820187500000005</c:v>
                </c:pt>
                <c:pt idx="839">
                  <c:v>6.1268937499999998</c:v>
                </c:pt>
                <c:pt idx="840">
                  <c:v>6.1754687499999994</c:v>
                </c:pt>
                <c:pt idx="841">
                  <c:v>6.2613562499999995</c:v>
                </c:pt>
                <c:pt idx="842">
                  <c:v>6.3798250000000003</c:v>
                </c:pt>
                <c:pt idx="843">
                  <c:v>6.4925187500000003</c:v>
                </c:pt>
                <c:pt idx="844">
                  <c:v>6.6023437500000002</c:v>
                </c:pt>
                <c:pt idx="845">
                  <c:v>6.6989937500000005</c:v>
                </c:pt>
                <c:pt idx="846">
                  <c:v>6.7586812499999995</c:v>
                </c:pt>
                <c:pt idx="847">
                  <c:v>6.7981812499999998</c:v>
                </c:pt>
                <c:pt idx="848">
                  <c:v>6.857131250000001</c:v>
                </c:pt>
                <c:pt idx="849">
                  <c:v>6.9574437499999995</c:v>
                </c:pt>
                <c:pt idx="850">
                  <c:v>6.9878062500000002</c:v>
                </c:pt>
                <c:pt idx="851">
                  <c:v>6.858175000000001</c:v>
                </c:pt>
                <c:pt idx="852">
                  <c:v>6.6403000000000008</c:v>
                </c:pt>
                <c:pt idx="853">
                  <c:v>6.4491812500000014</c:v>
                </c:pt>
                <c:pt idx="854">
                  <c:v>6.3453062500000001</c:v>
                </c:pt>
                <c:pt idx="855">
                  <c:v>6.3221187499999996</c:v>
                </c:pt>
                <c:pt idx="856">
                  <c:v>6.3321624999999999</c:v>
                </c:pt>
                <c:pt idx="857">
                  <c:v>6.3776124999999988</c:v>
                </c:pt>
                <c:pt idx="858">
                  <c:v>6.4875937499999994</c:v>
                </c:pt>
                <c:pt idx="859">
                  <c:v>6.64798125</c:v>
                </c:pt>
                <c:pt idx="860">
                  <c:v>6.7840687500000003</c:v>
                </c:pt>
                <c:pt idx="861">
                  <c:v>6.8742374999999996</c:v>
                </c:pt>
                <c:pt idx="862">
                  <c:v>6.8795249999999992</c:v>
                </c:pt>
                <c:pt idx="863">
                  <c:v>6.7846062499999986</c:v>
                </c:pt>
                <c:pt idx="864">
                  <c:v>6.6141562499999997</c:v>
                </c:pt>
                <c:pt idx="865">
                  <c:v>6.4092624999999988</c:v>
                </c:pt>
                <c:pt idx="866">
                  <c:v>6.1716562500000016</c:v>
                </c:pt>
                <c:pt idx="867">
                  <c:v>5.9744374999999996</c:v>
                </c:pt>
                <c:pt idx="868">
                  <c:v>5.8335500000000007</c:v>
                </c:pt>
                <c:pt idx="869">
                  <c:v>5.8272187499999992</c:v>
                </c:pt>
                <c:pt idx="870">
                  <c:v>5.9731375</c:v>
                </c:pt>
                <c:pt idx="871">
                  <c:v>6.1695624999999996</c:v>
                </c:pt>
                <c:pt idx="872">
                  <c:v>6.3700562500000002</c:v>
                </c:pt>
                <c:pt idx="873">
                  <c:v>6.5470625</c:v>
                </c:pt>
                <c:pt idx="874">
                  <c:v>6.6749062500000003</c:v>
                </c:pt>
                <c:pt idx="875">
                  <c:v>6.7695874999999992</c:v>
                </c:pt>
                <c:pt idx="876">
                  <c:v>6.8009875000000015</c:v>
                </c:pt>
                <c:pt idx="877">
                  <c:v>6.7405875000000002</c:v>
                </c:pt>
                <c:pt idx="878">
                  <c:v>6.5965187500000013</c:v>
                </c:pt>
                <c:pt idx="879">
                  <c:v>6.43396875</c:v>
                </c:pt>
                <c:pt idx="880">
                  <c:v>6.2833562499999998</c:v>
                </c:pt>
                <c:pt idx="881">
                  <c:v>6.1750875000000001</c:v>
                </c:pt>
                <c:pt idx="882">
                  <c:v>6.116649999999999</c:v>
                </c:pt>
                <c:pt idx="883">
                  <c:v>6.0697562500000011</c:v>
                </c:pt>
                <c:pt idx="884">
                  <c:v>6.0332062500000001</c:v>
                </c:pt>
                <c:pt idx="885">
                  <c:v>6.0408749999999998</c:v>
                </c:pt>
                <c:pt idx="886">
                  <c:v>6.0496062500000001</c:v>
                </c:pt>
                <c:pt idx="887">
                  <c:v>6.019181249999999</c:v>
                </c:pt>
                <c:pt idx="888">
                  <c:v>5.9849499999999995</c:v>
                </c:pt>
                <c:pt idx="889">
                  <c:v>6.0152437499999998</c:v>
                </c:pt>
                <c:pt idx="890">
                  <c:v>6.1104874999999996</c:v>
                </c:pt>
                <c:pt idx="891">
                  <c:v>6.1795874999999993</c:v>
                </c:pt>
                <c:pt idx="892">
                  <c:v>6.1865750000000004</c:v>
                </c:pt>
                <c:pt idx="893">
                  <c:v>6.1302937499999999</c:v>
                </c:pt>
                <c:pt idx="894">
                  <c:v>6.0503687499999996</c:v>
                </c:pt>
                <c:pt idx="895">
                  <c:v>5.9872562499999997</c:v>
                </c:pt>
                <c:pt idx="896">
                  <c:v>5.9499187499999984</c:v>
                </c:pt>
                <c:pt idx="897">
                  <c:v>5.916868749999999</c:v>
                </c:pt>
                <c:pt idx="898">
                  <c:v>5.85889375</c:v>
                </c:pt>
                <c:pt idx="899">
                  <c:v>5.8104312499999997</c:v>
                </c:pt>
                <c:pt idx="900">
                  <c:v>5.7617874999999987</c:v>
                </c:pt>
                <c:pt idx="901">
                  <c:v>5.6951062500000003</c:v>
                </c:pt>
                <c:pt idx="902">
                  <c:v>5.6166812500000001</c:v>
                </c:pt>
                <c:pt idx="903">
                  <c:v>5.5126562500000009</c:v>
                </c:pt>
                <c:pt idx="904">
                  <c:v>5.4311249999999998</c:v>
                </c:pt>
                <c:pt idx="905">
                  <c:v>5.404031250000001</c:v>
                </c:pt>
                <c:pt idx="906">
                  <c:v>5.4141500000000002</c:v>
                </c:pt>
                <c:pt idx="907">
                  <c:v>5.4123437499999998</c:v>
                </c:pt>
                <c:pt idx="908">
                  <c:v>5.3969374999999991</c:v>
                </c:pt>
                <c:pt idx="909">
                  <c:v>5.3600062500000005</c:v>
                </c:pt>
                <c:pt idx="910">
                  <c:v>5.2908062499999993</c:v>
                </c:pt>
                <c:pt idx="911">
                  <c:v>5.19675625</c:v>
                </c:pt>
                <c:pt idx="912">
                  <c:v>5.1211374999999997</c:v>
                </c:pt>
                <c:pt idx="913">
                  <c:v>5.0757250000000003</c:v>
                </c:pt>
                <c:pt idx="914">
                  <c:v>5.0562687500000001</c:v>
                </c:pt>
                <c:pt idx="915">
                  <c:v>5.0380187500000009</c:v>
                </c:pt>
                <c:pt idx="916">
                  <c:v>4.9832625000000004</c:v>
                </c:pt>
                <c:pt idx="917">
                  <c:v>4.9221249999999994</c:v>
                </c:pt>
                <c:pt idx="918">
                  <c:v>4.8551187499999999</c:v>
                </c:pt>
                <c:pt idx="919">
                  <c:v>4.79259375</c:v>
                </c:pt>
                <c:pt idx="920">
                  <c:v>4.7467500000000005</c:v>
                </c:pt>
                <c:pt idx="921">
                  <c:v>4.6892374999999999</c:v>
                </c:pt>
                <c:pt idx="922">
                  <c:v>4.6267750000000003</c:v>
                </c:pt>
                <c:pt idx="923">
                  <c:v>4.5834187500000008</c:v>
                </c:pt>
                <c:pt idx="924">
                  <c:v>4.5414750000000002</c:v>
                </c:pt>
                <c:pt idx="925">
                  <c:v>4.4992000000000001</c:v>
                </c:pt>
                <c:pt idx="926">
                  <c:v>4.4623437499999996</c:v>
                </c:pt>
                <c:pt idx="927">
                  <c:v>4.4594500000000004</c:v>
                </c:pt>
                <c:pt idx="928">
                  <c:v>4.4893749999999999</c:v>
                </c:pt>
                <c:pt idx="929">
                  <c:v>4.4999250000000002</c:v>
                </c:pt>
                <c:pt idx="930">
                  <c:v>4.4171250000000004</c:v>
                </c:pt>
                <c:pt idx="931">
                  <c:v>4.1926625</c:v>
                </c:pt>
                <c:pt idx="932">
                  <c:v>3.9162999999999997</c:v>
                </c:pt>
                <c:pt idx="933">
                  <c:v>3.6620749999999997</c:v>
                </c:pt>
                <c:pt idx="934">
                  <c:v>3.5024437499999999</c:v>
                </c:pt>
                <c:pt idx="935">
                  <c:v>3.4488250000000003</c:v>
                </c:pt>
                <c:pt idx="936">
                  <c:v>3.4330562499999995</c:v>
                </c:pt>
                <c:pt idx="937">
                  <c:v>3.3959625000000004</c:v>
                </c:pt>
                <c:pt idx="938">
                  <c:v>3.3692687500000003</c:v>
                </c:pt>
                <c:pt idx="939">
                  <c:v>3.3543875000000005</c:v>
                </c:pt>
                <c:pt idx="940">
                  <c:v>3.3163312500000002</c:v>
                </c:pt>
                <c:pt idx="941">
                  <c:v>3.25086875</c:v>
                </c:pt>
                <c:pt idx="942">
                  <c:v>3.1577062499999999</c:v>
                </c:pt>
                <c:pt idx="943">
                  <c:v>3.0999500000000002</c:v>
                </c:pt>
                <c:pt idx="944">
                  <c:v>3.0974874999999997</c:v>
                </c:pt>
                <c:pt idx="945">
                  <c:v>3.1557437500000001</c:v>
                </c:pt>
                <c:pt idx="946">
                  <c:v>3.2631124999999996</c:v>
                </c:pt>
                <c:pt idx="947">
                  <c:v>3.3825937499999998</c:v>
                </c:pt>
                <c:pt idx="948">
                  <c:v>3.4539062500000002</c:v>
                </c:pt>
                <c:pt idx="949">
                  <c:v>3.42214375</c:v>
                </c:pt>
                <c:pt idx="950">
                  <c:v>3.2746</c:v>
                </c:pt>
                <c:pt idx="951">
                  <c:v>3.1025687500000001</c:v>
                </c:pt>
                <c:pt idx="952">
                  <c:v>3.0117249999999998</c:v>
                </c:pt>
                <c:pt idx="953">
                  <c:v>2.9788187499999998</c:v>
                </c:pt>
                <c:pt idx="954">
                  <c:v>2.9317125000000002</c:v>
                </c:pt>
                <c:pt idx="955">
                  <c:v>2.86098125</c:v>
                </c:pt>
                <c:pt idx="956">
                  <c:v>2.8120500000000002</c:v>
                </c:pt>
                <c:pt idx="957">
                  <c:v>2.7696125</c:v>
                </c:pt>
                <c:pt idx="958">
                  <c:v>2.6350375000000001</c:v>
                </c:pt>
                <c:pt idx="959">
                  <c:v>2.40426875</c:v>
                </c:pt>
                <c:pt idx="960">
                  <c:v>2.2178312500000001</c:v>
                </c:pt>
                <c:pt idx="961">
                  <c:v>2.1435562500000001</c:v>
                </c:pt>
                <c:pt idx="962">
                  <c:v>2.1468249999999998</c:v>
                </c:pt>
                <c:pt idx="963">
                  <c:v>2.1969625000000002</c:v>
                </c:pt>
                <c:pt idx="964">
                  <c:v>2.2716125000000003</c:v>
                </c:pt>
                <c:pt idx="965">
                  <c:v>2.3241874999999994</c:v>
                </c:pt>
                <c:pt idx="966">
                  <c:v>2.3619249999999998</c:v>
                </c:pt>
                <c:pt idx="967">
                  <c:v>2.3933437499999997</c:v>
                </c:pt>
                <c:pt idx="968">
                  <c:v>2.3971187499999997</c:v>
                </c:pt>
                <c:pt idx="969">
                  <c:v>2.3199062499999998</c:v>
                </c:pt>
                <c:pt idx="970">
                  <c:v>2.2071687499999997</c:v>
                </c:pt>
                <c:pt idx="971">
                  <c:v>2.1317562499999996</c:v>
                </c:pt>
                <c:pt idx="972">
                  <c:v>2.1228875</c:v>
                </c:pt>
                <c:pt idx="973">
                  <c:v>2.1650937499999996</c:v>
                </c:pt>
                <c:pt idx="974">
                  <c:v>2.2532937499999997</c:v>
                </c:pt>
                <c:pt idx="975">
                  <c:v>2.3455812499999995</c:v>
                </c:pt>
                <c:pt idx="976">
                  <c:v>2.4106312499999998</c:v>
                </c:pt>
                <c:pt idx="977">
                  <c:v>2.47045</c:v>
                </c:pt>
                <c:pt idx="978">
                  <c:v>2.5589374999999999</c:v>
                </c:pt>
                <c:pt idx="979">
                  <c:v>2.6423750000000004</c:v>
                </c:pt>
                <c:pt idx="980">
                  <c:v>2.7046812500000001</c:v>
                </c:pt>
                <c:pt idx="981">
                  <c:v>2.7833000000000006</c:v>
                </c:pt>
                <c:pt idx="982">
                  <c:v>2.8534687500000002</c:v>
                </c:pt>
                <c:pt idx="983">
                  <c:v>2.8946687499999997</c:v>
                </c:pt>
                <c:pt idx="984">
                  <c:v>2.9540999999999999</c:v>
                </c:pt>
                <c:pt idx="985">
                  <c:v>3.0390375000000001</c:v>
                </c:pt>
                <c:pt idx="986">
                  <c:v>3.0928250000000004</c:v>
                </c:pt>
                <c:pt idx="987">
                  <c:v>3.0782249999999998</c:v>
                </c:pt>
                <c:pt idx="988">
                  <c:v>3.0655562499999998</c:v>
                </c:pt>
                <c:pt idx="989">
                  <c:v>3.0686624999999994</c:v>
                </c:pt>
                <c:pt idx="990">
                  <c:v>3.06279375</c:v>
                </c:pt>
                <c:pt idx="991">
                  <c:v>3.0093062500000007</c:v>
                </c:pt>
                <c:pt idx="992">
                  <c:v>2.8724937500000003</c:v>
                </c:pt>
                <c:pt idx="993">
                  <c:v>2.63985</c:v>
                </c:pt>
                <c:pt idx="994">
                  <c:v>2.3368500000000001</c:v>
                </c:pt>
                <c:pt idx="995">
                  <c:v>2.0222312499999999</c:v>
                </c:pt>
                <c:pt idx="996">
                  <c:v>1.7621999999999998</c:v>
                </c:pt>
                <c:pt idx="997">
                  <c:v>1.5877124999999999</c:v>
                </c:pt>
                <c:pt idx="998">
                  <c:v>1.4839875</c:v>
                </c:pt>
                <c:pt idx="999">
                  <c:v>1.42261875</c:v>
                </c:pt>
                <c:pt idx="1000">
                  <c:v>1.3645874999999998</c:v>
                </c:pt>
                <c:pt idx="1001">
                  <c:v>1.3618375</c:v>
                </c:pt>
                <c:pt idx="1002">
                  <c:v>1.4766124999999999</c:v>
                </c:pt>
                <c:pt idx="1003">
                  <c:v>1.668425</c:v>
                </c:pt>
                <c:pt idx="1004">
                  <c:v>1.8948249999999995</c:v>
                </c:pt>
                <c:pt idx="1005">
                  <c:v>2.1303625000000004</c:v>
                </c:pt>
                <c:pt idx="1006">
                  <c:v>2.3854875</c:v>
                </c:pt>
                <c:pt idx="1007">
                  <c:v>2.6373687500000003</c:v>
                </c:pt>
                <c:pt idx="1008">
                  <c:v>2.8069187500000004</c:v>
                </c:pt>
                <c:pt idx="1009">
                  <c:v>2.8247624999999994</c:v>
                </c:pt>
                <c:pt idx="1010">
                  <c:v>2.7406687500000002</c:v>
                </c:pt>
                <c:pt idx="1011">
                  <c:v>2.6080562499999997</c:v>
                </c:pt>
                <c:pt idx="1012">
                  <c:v>2.4628562500000002</c:v>
                </c:pt>
                <c:pt idx="1013">
                  <c:v>2.3342937499999996</c:v>
                </c:pt>
                <c:pt idx="1014">
                  <c:v>2.1750624999999997</c:v>
                </c:pt>
                <c:pt idx="1015">
                  <c:v>1.9605312499999998</c:v>
                </c:pt>
                <c:pt idx="1016">
                  <c:v>1.7148124999999999</c:v>
                </c:pt>
                <c:pt idx="1017">
                  <c:v>1.4815687499999999</c:v>
                </c:pt>
                <c:pt idx="1018">
                  <c:v>1.2899937499999998</c:v>
                </c:pt>
                <c:pt idx="1019">
                  <c:v>1.1273312499999999</c:v>
                </c:pt>
                <c:pt idx="1020">
                  <c:v>0.95274999999999999</c:v>
                </c:pt>
                <c:pt idx="1021">
                  <c:v>0.86058750000000006</c:v>
                </c:pt>
                <c:pt idx="1022">
                  <c:v>0.93872500000000003</c:v>
                </c:pt>
                <c:pt idx="1023">
                  <c:v>1.1680000000000001</c:v>
                </c:pt>
                <c:pt idx="1024">
                  <c:v>1.4283187500000001</c:v>
                </c:pt>
                <c:pt idx="1025">
                  <c:v>1.6455187499999999</c:v>
                </c:pt>
                <c:pt idx="1026">
                  <c:v>1.8056625000000002</c:v>
                </c:pt>
                <c:pt idx="1027">
                  <c:v>1.9280687500000002</c:v>
                </c:pt>
                <c:pt idx="1028">
                  <c:v>2.0466125000000002</c:v>
                </c:pt>
                <c:pt idx="1029">
                  <c:v>2.1158375</c:v>
                </c:pt>
                <c:pt idx="1030">
                  <c:v>2.11004375</c:v>
                </c:pt>
                <c:pt idx="1031">
                  <c:v>2.04544375</c:v>
                </c:pt>
                <c:pt idx="1032">
                  <c:v>1.9722374999999999</c:v>
                </c:pt>
                <c:pt idx="1033">
                  <c:v>1.9381124999999999</c:v>
                </c:pt>
                <c:pt idx="1034">
                  <c:v>1.93969375</c:v>
                </c:pt>
                <c:pt idx="1035">
                  <c:v>1.9331375000000002</c:v>
                </c:pt>
                <c:pt idx="1036">
                  <c:v>1.8789500000000001</c:v>
                </c:pt>
                <c:pt idx="1037">
                  <c:v>1.8012000000000001</c:v>
                </c:pt>
                <c:pt idx="1038">
                  <c:v>1.7635375000000002</c:v>
                </c:pt>
                <c:pt idx="1039">
                  <c:v>1.7750624999999998</c:v>
                </c:pt>
                <c:pt idx="1040">
                  <c:v>1.82298125</c:v>
                </c:pt>
                <c:pt idx="1041">
                  <c:v>1.84956875</c:v>
                </c:pt>
                <c:pt idx="1042">
                  <c:v>1.8232187500000001</c:v>
                </c:pt>
                <c:pt idx="1043">
                  <c:v>1.7235</c:v>
                </c:pt>
                <c:pt idx="1044">
                  <c:v>1.5979375000000002</c:v>
                </c:pt>
                <c:pt idx="1045">
                  <c:v>1.49009375</c:v>
                </c:pt>
                <c:pt idx="1046">
                  <c:v>1.4233375000000001</c:v>
                </c:pt>
                <c:pt idx="1047">
                  <c:v>1.3908812500000001</c:v>
                </c:pt>
                <c:pt idx="1048">
                  <c:v>1.3714249999999999</c:v>
                </c:pt>
                <c:pt idx="1049">
                  <c:v>1.4071937500000002</c:v>
                </c:pt>
                <c:pt idx="1050">
                  <c:v>1.4542124999999999</c:v>
                </c:pt>
                <c:pt idx="1051">
                  <c:v>1.4499500000000001</c:v>
                </c:pt>
                <c:pt idx="1052">
                  <c:v>1.4030624999999999</c:v>
                </c:pt>
                <c:pt idx="1053">
                  <c:v>1.3437250000000001</c:v>
                </c:pt>
                <c:pt idx="1054">
                  <c:v>1.3000437500000002</c:v>
                </c:pt>
                <c:pt idx="1055">
                  <c:v>1.2598500000000001</c:v>
                </c:pt>
                <c:pt idx="1056">
                  <c:v>1.1412312500000001</c:v>
                </c:pt>
                <c:pt idx="1057">
                  <c:v>0.97770625000000022</c:v>
                </c:pt>
                <c:pt idx="1058">
                  <c:v>0.88700625</c:v>
                </c:pt>
                <c:pt idx="1059">
                  <c:v>0.93892500000000012</c:v>
                </c:pt>
                <c:pt idx="1060">
                  <c:v>1.0596812499999999</c:v>
                </c:pt>
                <c:pt idx="1061">
                  <c:v>1.13415</c:v>
                </c:pt>
                <c:pt idx="1062">
                  <c:v>1.1276937499999999</c:v>
                </c:pt>
                <c:pt idx="1063">
                  <c:v>1.0138562500000001</c:v>
                </c:pt>
                <c:pt idx="1064">
                  <c:v>0.83766874999999996</c:v>
                </c:pt>
                <c:pt idx="1065">
                  <c:v>0.66369374999999997</c:v>
                </c:pt>
                <c:pt idx="1066">
                  <c:v>0.4871312499999999</c:v>
                </c:pt>
                <c:pt idx="1067">
                  <c:v>0.34458749999999994</c:v>
                </c:pt>
                <c:pt idx="1068">
                  <c:v>0.2648562499999999</c:v>
                </c:pt>
                <c:pt idx="1069">
                  <c:v>0.24311249999999995</c:v>
                </c:pt>
                <c:pt idx="1070">
                  <c:v>0.27959374999999997</c:v>
                </c:pt>
                <c:pt idx="1071">
                  <c:v>0.35016875000000003</c:v>
                </c:pt>
                <c:pt idx="1072">
                  <c:v>0.35183750000000003</c:v>
                </c:pt>
                <c:pt idx="1073">
                  <c:v>0.26781250000000012</c:v>
                </c:pt>
                <c:pt idx="1074">
                  <c:v>0.16773124999999978</c:v>
                </c:pt>
                <c:pt idx="1075">
                  <c:v>0.10440625000000003</c:v>
                </c:pt>
                <c:pt idx="1076">
                  <c:v>6.4093749999999949E-2</c:v>
                </c:pt>
                <c:pt idx="1077">
                  <c:v>4.0137499999999826E-2</c:v>
                </c:pt>
                <c:pt idx="1078">
                  <c:v>3.6375000000000046E-2</c:v>
                </c:pt>
                <c:pt idx="1079">
                  <c:v>4.995000000000005E-2</c:v>
                </c:pt>
                <c:pt idx="1080">
                  <c:v>0.11073749999999993</c:v>
                </c:pt>
                <c:pt idx="1081">
                  <c:v>0.23110000000000008</c:v>
                </c:pt>
                <c:pt idx="1082">
                  <c:v>0.38980624999999991</c:v>
                </c:pt>
                <c:pt idx="1083">
                  <c:v>0.4874374999999998</c:v>
                </c:pt>
                <c:pt idx="1084">
                  <c:v>0.43436875000000014</c:v>
                </c:pt>
                <c:pt idx="1085">
                  <c:v>0.25827499999999992</c:v>
                </c:pt>
                <c:pt idx="1086">
                  <c:v>6.9943750000000193E-2</c:v>
                </c:pt>
                <c:pt idx="1087">
                  <c:v>1.5100000000000002E-2</c:v>
                </c:pt>
                <c:pt idx="1088">
                  <c:v>0.1131687500000001</c:v>
                </c:pt>
                <c:pt idx="1089">
                  <c:v>0.21403749999999999</c:v>
                </c:pt>
                <c:pt idx="1090">
                  <c:v>0.21683749999999991</c:v>
                </c:pt>
                <c:pt idx="1091">
                  <c:v>0.13374374999999994</c:v>
                </c:pt>
                <c:pt idx="1092">
                  <c:v>-6.7187499999999956E-3</c:v>
                </c:pt>
                <c:pt idx="1093">
                  <c:v>-0.17062499999999992</c:v>
                </c:pt>
                <c:pt idx="1094">
                  <c:v>-0.3171624999999999</c:v>
                </c:pt>
                <c:pt idx="1095">
                  <c:v>-0.43595624999999982</c:v>
                </c:pt>
                <c:pt idx="1096">
                  <c:v>-0.55333749999999982</c:v>
                </c:pt>
                <c:pt idx="1097">
                  <c:v>-0.64506875000000019</c:v>
                </c:pt>
                <c:pt idx="1098">
                  <c:v>-0.69487500000000013</c:v>
                </c:pt>
                <c:pt idx="1099">
                  <c:v>-0.7050812500000001</c:v>
                </c:pt>
                <c:pt idx="1100">
                  <c:v>-0.63303750000000003</c:v>
                </c:pt>
                <c:pt idx="1101">
                  <c:v>-0.49950625000000015</c:v>
                </c:pt>
                <c:pt idx="1102">
                  <c:v>-0.36400625000000009</c:v>
                </c:pt>
                <c:pt idx="1103">
                  <c:v>-0.25958124999999999</c:v>
                </c:pt>
                <c:pt idx="1104">
                  <c:v>-0.19553749999999992</c:v>
                </c:pt>
                <c:pt idx="1105">
                  <c:v>-0.2211249999999999</c:v>
                </c:pt>
                <c:pt idx="1106">
                  <c:v>-0.33009999999999995</c:v>
                </c:pt>
                <c:pt idx="1107">
                  <c:v>-0.42958750000000001</c:v>
                </c:pt>
                <c:pt idx="1108">
                  <c:v>-0.45520000000000016</c:v>
                </c:pt>
                <c:pt idx="1109">
                  <c:v>-0.45321874999999995</c:v>
                </c:pt>
                <c:pt idx="1110">
                  <c:v>-0.50466875</c:v>
                </c:pt>
                <c:pt idx="1111">
                  <c:v>-0.58563124999999983</c:v>
                </c:pt>
                <c:pt idx="1112">
                  <c:v>-0.67028750000000004</c:v>
                </c:pt>
                <c:pt idx="1113">
                  <c:v>-0.68702499999999989</c:v>
                </c:pt>
                <c:pt idx="1114">
                  <c:v>-0.62464999999999993</c:v>
                </c:pt>
                <c:pt idx="1115">
                  <c:v>-0.52010000000000001</c:v>
                </c:pt>
                <c:pt idx="1116">
                  <c:v>-0.35832499999999995</c:v>
                </c:pt>
                <c:pt idx="1117">
                  <c:v>-0.22268125000000003</c:v>
                </c:pt>
                <c:pt idx="1118">
                  <c:v>-0.21058125000000005</c:v>
                </c:pt>
                <c:pt idx="1119">
                  <c:v>-0.32966874999999984</c:v>
                </c:pt>
                <c:pt idx="1120">
                  <c:v>-0.49065000000000025</c:v>
                </c:pt>
                <c:pt idx="1121">
                  <c:v>-0.58831250000000013</c:v>
                </c:pt>
                <c:pt idx="1122">
                  <c:v>-0.63592499999999985</c:v>
                </c:pt>
                <c:pt idx="1123">
                  <c:v>-0.69957499999999995</c:v>
                </c:pt>
                <c:pt idx="1124">
                  <c:v>-0.76197500000000007</c:v>
                </c:pt>
                <c:pt idx="1125">
                  <c:v>-0.79901875</c:v>
                </c:pt>
                <c:pt idx="1126">
                  <c:v>-0.82649375000000003</c:v>
                </c:pt>
                <c:pt idx="1127">
                  <c:v>-0.82366249999999996</c:v>
                </c:pt>
                <c:pt idx="1128">
                  <c:v>-0.77650000000000019</c:v>
                </c:pt>
                <c:pt idx="1129">
                  <c:v>-0.73576875000000019</c:v>
                </c:pt>
                <c:pt idx="1130">
                  <c:v>-0.74801875000000018</c:v>
                </c:pt>
                <c:pt idx="1131">
                  <c:v>-0.79035624999999987</c:v>
                </c:pt>
                <c:pt idx="1132">
                  <c:v>-0.84998750000000001</c:v>
                </c:pt>
                <c:pt idx="1133">
                  <c:v>-0.93900000000000006</c:v>
                </c:pt>
                <c:pt idx="1134">
                  <c:v>-1.0758125000000001</c:v>
                </c:pt>
                <c:pt idx="1135">
                  <c:v>-1.25589375</c:v>
                </c:pt>
                <c:pt idx="1136">
                  <c:v>-1.3845937499999998</c:v>
                </c:pt>
                <c:pt idx="1137">
                  <c:v>-1.4028062500000003</c:v>
                </c:pt>
                <c:pt idx="1138">
                  <c:v>-1.3526250000000004</c:v>
                </c:pt>
                <c:pt idx="1139">
                  <c:v>-1.31600625</c:v>
                </c:pt>
                <c:pt idx="1140">
                  <c:v>-1.2850312500000001</c:v>
                </c:pt>
                <c:pt idx="1141">
                  <c:v>-1.2687937499999999</c:v>
                </c:pt>
                <c:pt idx="1142">
                  <c:v>-1.2548625000000002</c:v>
                </c:pt>
                <c:pt idx="1143">
                  <c:v>-1.2222812499999998</c:v>
                </c:pt>
                <c:pt idx="1144">
                  <c:v>-1.1603375000000002</c:v>
                </c:pt>
                <c:pt idx="1145">
                  <c:v>-1.0190687499999997</c:v>
                </c:pt>
                <c:pt idx="1146">
                  <c:v>-0.81206250000000013</c:v>
                </c:pt>
                <c:pt idx="1147">
                  <c:v>-0.66241250000000007</c:v>
                </c:pt>
                <c:pt idx="1148">
                  <c:v>-0.66669999999999996</c:v>
                </c:pt>
                <c:pt idx="1149">
                  <c:v>-0.79239999999999999</c:v>
                </c:pt>
                <c:pt idx="1150">
                  <c:v>-0.96630624999999992</c:v>
                </c:pt>
                <c:pt idx="1151">
                  <c:v>-1.0761124999999998</c:v>
                </c:pt>
                <c:pt idx="1152">
                  <c:v>-1.0617312499999998</c:v>
                </c:pt>
                <c:pt idx="1153">
                  <c:v>-1.00725</c:v>
                </c:pt>
                <c:pt idx="1154">
                  <c:v>-1.0037375000000002</c:v>
                </c:pt>
                <c:pt idx="1155">
                  <c:v>-1.0510312500000001</c:v>
                </c:pt>
                <c:pt idx="1156">
                  <c:v>-1.1107499999999999</c:v>
                </c:pt>
                <c:pt idx="1157">
                  <c:v>-1.1925437499999998</c:v>
                </c:pt>
                <c:pt idx="1158">
                  <c:v>-1.2966875</c:v>
                </c:pt>
                <c:pt idx="1159">
                  <c:v>-1.3911875000000002</c:v>
                </c:pt>
                <c:pt idx="1160">
                  <c:v>-1.4784312500000003</c:v>
                </c:pt>
                <c:pt idx="1161">
                  <c:v>-1.55279375</c:v>
                </c:pt>
                <c:pt idx="1162">
                  <c:v>-1.6524687499999999</c:v>
                </c:pt>
                <c:pt idx="1163">
                  <c:v>-1.8158812500000001</c:v>
                </c:pt>
                <c:pt idx="1164">
                  <c:v>-1.9835812499999999</c:v>
                </c:pt>
                <c:pt idx="1165">
                  <c:v>-2.0615437499999998</c:v>
                </c:pt>
                <c:pt idx="1166">
                  <c:v>-2.01105</c:v>
                </c:pt>
                <c:pt idx="1167">
                  <c:v>-1.9135312500000001</c:v>
                </c:pt>
                <c:pt idx="1168">
                  <c:v>-1.8238999999999999</c:v>
                </c:pt>
                <c:pt idx="1169">
                  <c:v>-1.71245625</c:v>
                </c:pt>
                <c:pt idx="1170">
                  <c:v>-1.6051312500000001</c:v>
                </c:pt>
                <c:pt idx="1171">
                  <c:v>-1.5224562499999998</c:v>
                </c:pt>
                <c:pt idx="1172">
                  <c:v>-1.4324812499999997</c:v>
                </c:pt>
                <c:pt idx="1173">
                  <c:v>-1.3152562500000002</c:v>
                </c:pt>
                <c:pt idx="1174">
                  <c:v>-1.1795625000000001</c:v>
                </c:pt>
                <c:pt idx="1175">
                  <c:v>-1.1337312500000003</c:v>
                </c:pt>
                <c:pt idx="1176">
                  <c:v>-1.2101374999999999</c:v>
                </c:pt>
                <c:pt idx="1177">
                  <c:v>-1.34173125</c:v>
                </c:pt>
                <c:pt idx="1178">
                  <c:v>-1.4561062499999999</c:v>
                </c:pt>
                <c:pt idx="1179">
                  <c:v>-1.4353687499999999</c:v>
                </c:pt>
                <c:pt idx="1180">
                  <c:v>-1.2323375000000001</c:v>
                </c:pt>
                <c:pt idx="1181">
                  <c:v>-0.92403124999999997</c:v>
                </c:pt>
                <c:pt idx="1182">
                  <c:v>-0.66067500000000012</c:v>
                </c:pt>
                <c:pt idx="1183">
                  <c:v>-0.56062500000000004</c:v>
                </c:pt>
                <c:pt idx="1184">
                  <c:v>-0.62518124999999991</c:v>
                </c:pt>
                <c:pt idx="1185">
                  <c:v>-0.77540000000000009</c:v>
                </c:pt>
                <c:pt idx="1186">
                  <c:v>-0.97471249999999998</c:v>
                </c:pt>
                <c:pt idx="1187">
                  <c:v>-1.1805062500000001</c:v>
                </c:pt>
                <c:pt idx="1188">
                  <c:v>-1.3654562499999998</c:v>
                </c:pt>
                <c:pt idx="1189">
                  <c:v>-1.5222562500000001</c:v>
                </c:pt>
                <c:pt idx="1190">
                  <c:v>-1.6050125</c:v>
                </c:pt>
                <c:pt idx="1191">
                  <c:v>-1.6212249999999999</c:v>
                </c:pt>
                <c:pt idx="1192">
                  <c:v>-1.6088500000000001</c:v>
                </c:pt>
                <c:pt idx="1193">
                  <c:v>-1.5936250000000001</c:v>
                </c:pt>
                <c:pt idx="1194">
                  <c:v>-1.5760187499999998</c:v>
                </c:pt>
                <c:pt idx="1195">
                  <c:v>-1.5730999999999999</c:v>
                </c:pt>
                <c:pt idx="1196">
                  <c:v>-1.5921625000000001</c:v>
                </c:pt>
                <c:pt idx="1197">
                  <c:v>-1.607775</c:v>
                </c:pt>
                <c:pt idx="1198">
                  <c:v>-1.6009625000000001</c:v>
                </c:pt>
                <c:pt idx="1199">
                  <c:v>-1.6013187499999999</c:v>
                </c:pt>
                <c:pt idx="1200">
                  <c:v>-1.6263000000000001</c:v>
                </c:pt>
                <c:pt idx="1201">
                  <c:v>-1.7287687499999997</c:v>
                </c:pt>
                <c:pt idx="1202">
                  <c:v>-1.8851812500000003</c:v>
                </c:pt>
                <c:pt idx="1203">
                  <c:v>-1.99058125</c:v>
                </c:pt>
                <c:pt idx="1204">
                  <c:v>-2.00026875</c:v>
                </c:pt>
                <c:pt idx="1205">
                  <c:v>-1.9624374999999998</c:v>
                </c:pt>
                <c:pt idx="1206">
                  <c:v>-1.9294</c:v>
                </c:pt>
                <c:pt idx="1207">
                  <c:v>-1.9359937500000004</c:v>
                </c:pt>
                <c:pt idx="1208">
                  <c:v>-2.0368687500000004</c:v>
                </c:pt>
                <c:pt idx="1209">
                  <c:v>-2.1625000000000001</c:v>
                </c:pt>
                <c:pt idx="1210">
                  <c:v>-2.2746062499999997</c:v>
                </c:pt>
                <c:pt idx="1211">
                  <c:v>-2.4019374999999998</c:v>
                </c:pt>
                <c:pt idx="1212">
                  <c:v>-2.5468812500000002</c:v>
                </c:pt>
                <c:pt idx="1213">
                  <c:v>-2.6728562500000006</c:v>
                </c:pt>
                <c:pt idx="1214">
                  <c:v>-2.7431187499999998</c:v>
                </c:pt>
                <c:pt idx="1215">
                  <c:v>-2.7761374999999999</c:v>
                </c:pt>
                <c:pt idx="1216">
                  <c:v>-2.76840625</c:v>
                </c:pt>
                <c:pt idx="1217">
                  <c:v>-2.7280625000000005</c:v>
                </c:pt>
                <c:pt idx="1218">
                  <c:v>-2.7137375000000001</c:v>
                </c:pt>
                <c:pt idx="1219">
                  <c:v>-2.72513125</c:v>
                </c:pt>
                <c:pt idx="1220">
                  <c:v>-2.7396312500000004</c:v>
                </c:pt>
                <c:pt idx="1221">
                  <c:v>-2.7488749999999995</c:v>
                </c:pt>
                <c:pt idx="1222">
                  <c:v>-2.7306437500000005</c:v>
                </c:pt>
                <c:pt idx="1223">
                  <c:v>-2.6432062500000004</c:v>
                </c:pt>
                <c:pt idx="1224">
                  <c:v>-2.5164124999999999</c:v>
                </c:pt>
                <c:pt idx="1225">
                  <c:v>-2.4188499999999999</c:v>
                </c:pt>
                <c:pt idx="1226">
                  <c:v>-2.4233812499999998</c:v>
                </c:pt>
                <c:pt idx="1227">
                  <c:v>-2.5447812499999998</c:v>
                </c:pt>
                <c:pt idx="1228">
                  <c:v>-2.7067562499999998</c:v>
                </c:pt>
                <c:pt idx="1229">
                  <c:v>-2.8016687499999997</c:v>
                </c:pt>
                <c:pt idx="1230">
                  <c:v>-2.81115</c:v>
                </c:pt>
                <c:pt idx="1231">
                  <c:v>-2.8014312499999994</c:v>
                </c:pt>
                <c:pt idx="1232">
                  <c:v>-2.8073000000000001</c:v>
                </c:pt>
                <c:pt idx="1233">
                  <c:v>-2.8377624999999997</c:v>
                </c:pt>
                <c:pt idx="1234">
                  <c:v>-2.8933874999999998</c:v>
                </c:pt>
                <c:pt idx="1235">
                  <c:v>-2.9627937499999999</c:v>
                </c:pt>
                <c:pt idx="1236">
                  <c:v>-2.960575</c:v>
                </c:pt>
                <c:pt idx="1237">
                  <c:v>-2.8694937499999997</c:v>
                </c:pt>
                <c:pt idx="1238">
                  <c:v>-2.7410499999999995</c:v>
                </c:pt>
                <c:pt idx="1239">
                  <c:v>-2.62698125</c:v>
                </c:pt>
                <c:pt idx="1240">
                  <c:v>-2.5006437500000001</c:v>
                </c:pt>
                <c:pt idx="1241">
                  <c:v>-2.3889562499999997</c:v>
                </c:pt>
                <c:pt idx="1242">
                  <c:v>-2.30819375</c:v>
                </c:pt>
                <c:pt idx="1243">
                  <c:v>-2.2322937500000002</c:v>
                </c:pt>
                <c:pt idx="1244">
                  <c:v>-2.1917749999999998</c:v>
                </c:pt>
                <c:pt idx="1245">
                  <c:v>-2.1808187499999998</c:v>
                </c:pt>
                <c:pt idx="1246">
                  <c:v>-2.16244375</c:v>
                </c:pt>
                <c:pt idx="1247">
                  <c:v>-2.1681125000000003</c:v>
                </c:pt>
                <c:pt idx="1248">
                  <c:v>-2.2667000000000002</c:v>
                </c:pt>
                <c:pt idx="1249">
                  <c:v>-2.4448750000000001</c:v>
                </c:pt>
                <c:pt idx="1250">
                  <c:v>-2.6043250000000002</c:v>
                </c:pt>
                <c:pt idx="1251">
                  <c:v>-2.6599999999999997</c:v>
                </c:pt>
                <c:pt idx="1252">
                  <c:v>-2.5947062500000002</c:v>
                </c:pt>
                <c:pt idx="1253">
                  <c:v>-2.4837937500000002</c:v>
                </c:pt>
                <c:pt idx="1254">
                  <c:v>-2.4064812499999997</c:v>
                </c:pt>
                <c:pt idx="1255">
                  <c:v>-2.40346875</c:v>
                </c:pt>
                <c:pt idx="1256">
                  <c:v>-2.4767687499999997</c:v>
                </c:pt>
                <c:pt idx="1257">
                  <c:v>-2.5347062500000006</c:v>
                </c:pt>
                <c:pt idx="1258">
                  <c:v>-2.5037624999999992</c:v>
                </c:pt>
                <c:pt idx="1259">
                  <c:v>-2.4037625000000005</c:v>
                </c:pt>
                <c:pt idx="1260">
                  <c:v>-2.2609937499999999</c:v>
                </c:pt>
                <c:pt idx="1261">
                  <c:v>-2.1091812500000002</c:v>
                </c:pt>
                <c:pt idx="1262">
                  <c:v>-2.0027625000000002</c:v>
                </c:pt>
                <c:pt idx="1263">
                  <c:v>-1.9536874999999998</c:v>
                </c:pt>
                <c:pt idx="1264">
                  <c:v>-1.9385750000000002</c:v>
                </c:pt>
                <c:pt idx="1265">
                  <c:v>-1.9416374999999999</c:v>
                </c:pt>
                <c:pt idx="1266">
                  <c:v>-1.9873312499999995</c:v>
                </c:pt>
                <c:pt idx="1267">
                  <c:v>-2.0747874999999998</c:v>
                </c:pt>
                <c:pt idx="1268">
                  <c:v>-2.1905812499999997</c:v>
                </c:pt>
                <c:pt idx="1269">
                  <c:v>-2.3051187499999997</c:v>
                </c:pt>
                <c:pt idx="1270">
                  <c:v>-2.3863625000000002</c:v>
                </c:pt>
                <c:pt idx="1271">
                  <c:v>-2.3722875000000001</c:v>
                </c:pt>
                <c:pt idx="1272">
                  <c:v>-2.2883812499999996</c:v>
                </c:pt>
                <c:pt idx="1273">
                  <c:v>-2.1699625000000005</c:v>
                </c:pt>
                <c:pt idx="1274">
                  <c:v>-2.0480312500000011</c:v>
                </c:pt>
                <c:pt idx="1275">
                  <c:v>-1.9747812499999999</c:v>
                </c:pt>
                <c:pt idx="1276">
                  <c:v>-1.9757874999999996</c:v>
                </c:pt>
                <c:pt idx="1277">
                  <c:v>-2.0385499999999999</c:v>
                </c:pt>
                <c:pt idx="1278">
                  <c:v>-2.1612374999999999</c:v>
                </c:pt>
                <c:pt idx="1279">
                  <c:v>-2.2830812499999995</c:v>
                </c:pt>
                <c:pt idx="1280">
                  <c:v>-2.3996499999999998</c:v>
                </c:pt>
                <c:pt idx="1281">
                  <c:v>-2.4607062499999999</c:v>
                </c:pt>
                <c:pt idx="1282">
                  <c:v>-2.4379937500000004</c:v>
                </c:pt>
                <c:pt idx="1283">
                  <c:v>-2.3343124999999998</c:v>
                </c:pt>
                <c:pt idx="1284">
                  <c:v>-2.2228062500000001</c:v>
                </c:pt>
                <c:pt idx="1285">
                  <c:v>-2.1034562499999998</c:v>
                </c:pt>
                <c:pt idx="1286">
                  <c:v>-1.9849000000000001</c:v>
                </c:pt>
                <c:pt idx="1287">
                  <c:v>-1.8761062499999999</c:v>
                </c:pt>
                <c:pt idx="1288">
                  <c:v>-1.7528687499999998</c:v>
                </c:pt>
                <c:pt idx="1289">
                  <c:v>-1.6227187499999998</c:v>
                </c:pt>
                <c:pt idx="1290">
                  <c:v>-1.5241625000000001</c:v>
                </c:pt>
                <c:pt idx="1291">
                  <c:v>-1.4885187499999997</c:v>
                </c:pt>
                <c:pt idx="1292">
                  <c:v>-1.5016750000000001</c:v>
                </c:pt>
                <c:pt idx="1293">
                  <c:v>-1.5371124999999997</c:v>
                </c:pt>
                <c:pt idx="1294">
                  <c:v>-1.5490249999999999</c:v>
                </c:pt>
                <c:pt idx="1295">
                  <c:v>-1.5575499999999998</c:v>
                </c:pt>
                <c:pt idx="1296">
                  <c:v>-1.5457187500000003</c:v>
                </c:pt>
                <c:pt idx="1297">
                  <c:v>-1.512175</c:v>
                </c:pt>
                <c:pt idx="1298">
                  <c:v>-1.4581312499999999</c:v>
                </c:pt>
                <c:pt idx="1299">
                  <c:v>-1.3888874999999998</c:v>
                </c:pt>
                <c:pt idx="1300">
                  <c:v>-1.3616749999999995</c:v>
                </c:pt>
                <c:pt idx="1301">
                  <c:v>-1.4064249999999998</c:v>
                </c:pt>
                <c:pt idx="1302">
                  <c:v>-1.4402937499999999</c:v>
                </c:pt>
                <c:pt idx="1303">
                  <c:v>-1.4152062499999998</c:v>
                </c:pt>
                <c:pt idx="1304">
                  <c:v>-1.3658187500000003</c:v>
                </c:pt>
                <c:pt idx="1305">
                  <c:v>-1.3186624999999998</c:v>
                </c:pt>
                <c:pt idx="1306">
                  <c:v>-1.3131874999999995</c:v>
                </c:pt>
                <c:pt idx="1307">
                  <c:v>-1.3529062499999998</c:v>
                </c:pt>
                <c:pt idx="1308">
                  <c:v>-1.3993374999999999</c:v>
                </c:pt>
                <c:pt idx="1309">
                  <c:v>-1.4079749999999998</c:v>
                </c:pt>
                <c:pt idx="1310">
                  <c:v>-1.3489500000000003</c:v>
                </c:pt>
                <c:pt idx="1311">
                  <c:v>-1.2383062499999999</c:v>
                </c:pt>
                <c:pt idx="1312">
                  <c:v>-1.1496062500000002</c:v>
                </c:pt>
                <c:pt idx="1313">
                  <c:v>-1.1354937500000002</c:v>
                </c:pt>
                <c:pt idx="1314">
                  <c:v>-1.1618312500000001</c:v>
                </c:pt>
                <c:pt idx="1315">
                  <c:v>-1.1553562499999996</c:v>
                </c:pt>
                <c:pt idx="1316">
                  <c:v>-1.1683812499999999</c:v>
                </c:pt>
                <c:pt idx="1317">
                  <c:v>-1.2583625000000001</c:v>
                </c:pt>
                <c:pt idx="1318">
                  <c:v>-1.3518187499999998</c:v>
                </c:pt>
                <c:pt idx="1319">
                  <c:v>-1.4129812499999999</c:v>
                </c:pt>
                <c:pt idx="1320">
                  <c:v>-1.4486937500000003</c:v>
                </c:pt>
                <c:pt idx="1321">
                  <c:v>-1.4818937500000002</c:v>
                </c:pt>
                <c:pt idx="1322">
                  <c:v>-1.5220312499999999</c:v>
                </c:pt>
                <c:pt idx="1323">
                  <c:v>-1.6246374999999995</c:v>
                </c:pt>
                <c:pt idx="1324">
                  <c:v>-1.8213937500000001</c:v>
                </c:pt>
                <c:pt idx="1325">
                  <c:v>-2.0679124999999998</c:v>
                </c:pt>
                <c:pt idx="1326">
                  <c:v>-2.2648812499999993</c:v>
                </c:pt>
                <c:pt idx="1327">
                  <c:v>-2.3644562499999999</c:v>
                </c:pt>
                <c:pt idx="1328">
                  <c:v>-2.3893062499999997</c:v>
                </c:pt>
                <c:pt idx="1329">
                  <c:v>-2.3509687499999994</c:v>
                </c:pt>
                <c:pt idx="1330">
                  <c:v>-2.2834812499999995</c:v>
                </c:pt>
                <c:pt idx="1331">
                  <c:v>-2.1863000000000006</c:v>
                </c:pt>
                <c:pt idx="1332">
                  <c:v>-2.0826875</c:v>
                </c:pt>
                <c:pt idx="1333">
                  <c:v>-1.9794312500000002</c:v>
                </c:pt>
                <c:pt idx="1334">
                  <c:v>-1.8415374999999996</c:v>
                </c:pt>
                <c:pt idx="1335">
                  <c:v>-1.7208937500000001</c:v>
                </c:pt>
                <c:pt idx="1336">
                  <c:v>-1.677125</c:v>
                </c:pt>
                <c:pt idx="1337">
                  <c:v>-1.6989625000000002</c:v>
                </c:pt>
                <c:pt idx="1338">
                  <c:v>-1.7404312500000001</c:v>
                </c:pt>
                <c:pt idx="1339">
                  <c:v>-1.7243187500000001</c:v>
                </c:pt>
                <c:pt idx="1340">
                  <c:v>-1.6432687500000003</c:v>
                </c:pt>
                <c:pt idx="1341">
                  <c:v>-1.54581875</c:v>
                </c:pt>
                <c:pt idx="1342">
                  <c:v>-1.4515625000000001</c:v>
                </c:pt>
                <c:pt idx="1343">
                  <c:v>-1.39178125</c:v>
                </c:pt>
                <c:pt idx="1344">
                  <c:v>-1.3705499999999999</c:v>
                </c:pt>
                <c:pt idx="1345">
                  <c:v>-1.3782750000000001</c:v>
                </c:pt>
                <c:pt idx="1346">
                  <c:v>-1.4164499999999998</c:v>
                </c:pt>
                <c:pt idx="1347">
                  <c:v>-1.4775437500000002</c:v>
                </c:pt>
                <c:pt idx="1348">
                  <c:v>-1.58700625</c:v>
                </c:pt>
                <c:pt idx="1349">
                  <c:v>-1.7167187499999998</c:v>
                </c:pt>
                <c:pt idx="1350">
                  <c:v>-1.78876875</c:v>
                </c:pt>
                <c:pt idx="1351">
                  <c:v>-1.7701</c:v>
                </c:pt>
                <c:pt idx="1352">
                  <c:v>-1.680825</c:v>
                </c:pt>
                <c:pt idx="1353">
                  <c:v>-1.5491250000000001</c:v>
                </c:pt>
                <c:pt idx="1354">
                  <c:v>-1.4000875000000002</c:v>
                </c:pt>
                <c:pt idx="1355">
                  <c:v>-1.2487249999999999</c:v>
                </c:pt>
                <c:pt idx="1356">
                  <c:v>-1.15749375</c:v>
                </c:pt>
                <c:pt idx="1357">
                  <c:v>-1.1657562500000003</c:v>
                </c:pt>
                <c:pt idx="1358">
                  <c:v>-1.2302875000000002</c:v>
                </c:pt>
                <c:pt idx="1359">
                  <c:v>-1.3012874999999999</c:v>
                </c:pt>
                <c:pt idx="1360">
                  <c:v>-1.3613875</c:v>
                </c:pt>
                <c:pt idx="1361">
                  <c:v>-1.4766374999999998</c:v>
                </c:pt>
                <c:pt idx="1362">
                  <c:v>-1.6085124999999998</c:v>
                </c:pt>
                <c:pt idx="1363">
                  <c:v>-1.71930625</c:v>
                </c:pt>
                <c:pt idx="1364">
                  <c:v>-1.8150499999999998</c:v>
                </c:pt>
                <c:pt idx="1365">
                  <c:v>-1.9318687500000002</c:v>
                </c:pt>
                <c:pt idx="1366">
                  <c:v>-2.0722749999999999</c:v>
                </c:pt>
                <c:pt idx="1367">
                  <c:v>-2.1921249999999999</c:v>
                </c:pt>
                <c:pt idx="1368">
                  <c:v>-2.2865250000000001</c:v>
                </c:pt>
                <c:pt idx="1369">
                  <c:v>-2.3981937499999999</c:v>
                </c:pt>
                <c:pt idx="1370">
                  <c:v>-2.5468187499999995</c:v>
                </c:pt>
                <c:pt idx="1371">
                  <c:v>-2.6824999999999992</c:v>
                </c:pt>
                <c:pt idx="1372">
                  <c:v>-2.78325625</c:v>
                </c:pt>
                <c:pt idx="1373">
                  <c:v>-2.7852499999999996</c:v>
                </c:pt>
                <c:pt idx="1374">
                  <c:v>-2.6326062500000003</c:v>
                </c:pt>
                <c:pt idx="1375">
                  <c:v>-2.3991562500000003</c:v>
                </c:pt>
                <c:pt idx="1376">
                  <c:v>-2.2227812500000002</c:v>
                </c:pt>
                <c:pt idx="1377">
                  <c:v>-2.1463437499999993</c:v>
                </c:pt>
                <c:pt idx="1378">
                  <c:v>-2.1517500000000003</c:v>
                </c:pt>
                <c:pt idx="1379">
                  <c:v>-2.1795937499999996</c:v>
                </c:pt>
                <c:pt idx="1380">
                  <c:v>-2.2014312499999997</c:v>
                </c:pt>
                <c:pt idx="1381">
                  <c:v>-2.2056875000000002</c:v>
                </c:pt>
                <c:pt idx="1382">
                  <c:v>-2.1847000000000003</c:v>
                </c:pt>
                <c:pt idx="1383">
                  <c:v>-2.1553374999999999</c:v>
                </c:pt>
                <c:pt idx="1384">
                  <c:v>-2.1354500000000001</c:v>
                </c:pt>
                <c:pt idx="1385">
                  <c:v>-2.1514375000000001</c:v>
                </c:pt>
                <c:pt idx="1386">
                  <c:v>-2.1696062499999997</c:v>
                </c:pt>
                <c:pt idx="1387">
                  <c:v>-2.1782187499999996</c:v>
                </c:pt>
                <c:pt idx="1388">
                  <c:v>-2.1972999999999998</c:v>
                </c:pt>
                <c:pt idx="1389">
                  <c:v>-2.1637499999999998</c:v>
                </c:pt>
                <c:pt idx="1390">
                  <c:v>-2.0505437500000001</c:v>
                </c:pt>
                <c:pt idx="1391">
                  <c:v>-1.8885062500000003</c:v>
                </c:pt>
                <c:pt idx="1392">
                  <c:v>-1.81020625</c:v>
                </c:pt>
                <c:pt idx="1393">
                  <c:v>-1.8301750000000001</c:v>
                </c:pt>
                <c:pt idx="1394">
                  <c:v>-1.9063187500000003</c:v>
                </c:pt>
                <c:pt idx="1395">
                  <c:v>-2.01096875</c:v>
                </c:pt>
                <c:pt idx="1396">
                  <c:v>-2.0917374999999998</c:v>
                </c:pt>
                <c:pt idx="1397">
                  <c:v>-2.11176875</c:v>
                </c:pt>
                <c:pt idx="1398">
                  <c:v>-2.0948249999999997</c:v>
                </c:pt>
                <c:pt idx="1399">
                  <c:v>-2.06353125</c:v>
                </c:pt>
                <c:pt idx="1400">
                  <c:v>-2.0024000000000002</c:v>
                </c:pt>
                <c:pt idx="1401">
                  <c:v>-1.9280937499999999</c:v>
                </c:pt>
                <c:pt idx="1402">
                  <c:v>-1.8466937500000005</c:v>
                </c:pt>
                <c:pt idx="1403">
                  <c:v>-1.7439124999999998</c:v>
                </c:pt>
                <c:pt idx="1404">
                  <c:v>-1.6163000000000001</c:v>
                </c:pt>
                <c:pt idx="1405">
                  <c:v>-1.4833000000000001</c:v>
                </c:pt>
                <c:pt idx="1406">
                  <c:v>-1.3786499999999999</c:v>
                </c:pt>
                <c:pt idx="1407">
                  <c:v>-1.3238687500000001</c:v>
                </c:pt>
                <c:pt idx="1408">
                  <c:v>-1.3296874999999999</c:v>
                </c:pt>
                <c:pt idx="1409">
                  <c:v>-1.4075562499999998</c:v>
                </c:pt>
                <c:pt idx="1410">
                  <c:v>-1.5178999999999998</c:v>
                </c:pt>
                <c:pt idx="1411">
                  <c:v>-1.6249750000000001</c:v>
                </c:pt>
                <c:pt idx="1412">
                  <c:v>-1.7518499999999999</c:v>
                </c:pt>
                <c:pt idx="1413">
                  <c:v>-1.93243125</c:v>
                </c:pt>
                <c:pt idx="1414">
                  <c:v>-2.1379187500000003</c:v>
                </c:pt>
                <c:pt idx="1415">
                  <c:v>-2.2974750000000004</c:v>
                </c:pt>
                <c:pt idx="1416">
                  <c:v>-2.4176124999999997</c:v>
                </c:pt>
                <c:pt idx="1417">
                  <c:v>-2.4785562500000005</c:v>
                </c:pt>
                <c:pt idx="1418">
                  <c:v>-2.4809187500000003</c:v>
                </c:pt>
                <c:pt idx="1419">
                  <c:v>-2.4963812499999998</c:v>
                </c:pt>
                <c:pt idx="1420">
                  <c:v>-2.5202624999999999</c:v>
                </c:pt>
                <c:pt idx="1421">
                  <c:v>-2.4687375</c:v>
                </c:pt>
                <c:pt idx="1422">
                  <c:v>-2.3216937500000001</c:v>
                </c:pt>
                <c:pt idx="1423">
                  <c:v>-2.1735812499999998</c:v>
                </c:pt>
                <c:pt idx="1424">
                  <c:v>-2.0809625</c:v>
                </c:pt>
                <c:pt idx="1425">
                  <c:v>-2.0608</c:v>
                </c:pt>
                <c:pt idx="1426">
                  <c:v>-2.1086562500000001</c:v>
                </c:pt>
                <c:pt idx="1427">
                  <c:v>-2.1371125000000002</c:v>
                </c:pt>
                <c:pt idx="1428">
                  <c:v>-2.1439062500000001</c:v>
                </c:pt>
                <c:pt idx="1429">
                  <c:v>-2.1537500000000001</c:v>
                </c:pt>
                <c:pt idx="1430">
                  <c:v>-2.175475</c:v>
                </c:pt>
                <c:pt idx="1431">
                  <c:v>-2.2204062499999999</c:v>
                </c:pt>
                <c:pt idx="1432">
                  <c:v>-2.2844875</c:v>
                </c:pt>
                <c:pt idx="1433">
                  <c:v>-2.3745937499999998</c:v>
                </c:pt>
                <c:pt idx="1434">
                  <c:v>-2.4043124999999996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AF1-4EF2-B95D-13DE7AC921C4}"/>
            </c:ext>
          </c:extLst>
        </c:ser>
        <c:ser>
          <c:idx val="1"/>
          <c:order val="1"/>
          <c:tx>
            <c:strRef>
              <c:f>'Afternoon (feeding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'Afternoon (feeding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'Afternoon (feeding session)'!$B$2:$B$1436</c:f>
              <c:numCache>
                <c:formatCode>General</c:formatCode>
                <c:ptCount val="1435"/>
                <c:pt idx="0">
                  <c:v>3.8951900000000004</c:v>
                </c:pt>
                <c:pt idx="1">
                  <c:v>3.8290899999999994</c:v>
                </c:pt>
                <c:pt idx="2">
                  <c:v>3.7387500000000005</c:v>
                </c:pt>
                <c:pt idx="3">
                  <c:v>3.6715700000000004</c:v>
                </c:pt>
                <c:pt idx="4">
                  <c:v>3.7799899999999989</c:v>
                </c:pt>
                <c:pt idx="5">
                  <c:v>3.35216</c:v>
                </c:pt>
                <c:pt idx="6">
                  <c:v>2.5054299999999992</c:v>
                </c:pt>
                <c:pt idx="7">
                  <c:v>1.82708</c:v>
                </c:pt>
                <c:pt idx="8">
                  <c:v>0.89466000000000034</c:v>
                </c:pt>
                <c:pt idx="9">
                  <c:v>-0.24162000000000022</c:v>
                </c:pt>
                <c:pt idx="10">
                  <c:v>-1.1178700000000001</c:v>
                </c:pt>
                <c:pt idx="11">
                  <c:v>-1.2194100000000001</c:v>
                </c:pt>
                <c:pt idx="12">
                  <c:v>-0.88813999999999993</c:v>
                </c:pt>
                <c:pt idx="13">
                  <c:v>-0.79098000000000002</c:v>
                </c:pt>
                <c:pt idx="14">
                  <c:v>0.54481000000000035</c:v>
                </c:pt>
                <c:pt idx="15">
                  <c:v>-3.4059999999999847E-2</c:v>
                </c:pt>
                <c:pt idx="16">
                  <c:v>-0.59969000000000017</c:v>
                </c:pt>
                <c:pt idx="17">
                  <c:v>-1.3255000000000003</c:v>
                </c:pt>
                <c:pt idx="18">
                  <c:v>-1.9214799999999996</c:v>
                </c:pt>
                <c:pt idx="19">
                  <c:v>-2.2312599999999998</c:v>
                </c:pt>
                <c:pt idx="20">
                  <c:v>-2.1272600000000002</c:v>
                </c:pt>
                <c:pt idx="21">
                  <c:v>-2.0359599999999998</c:v>
                </c:pt>
                <c:pt idx="22">
                  <c:v>-1.77135</c:v>
                </c:pt>
                <c:pt idx="23">
                  <c:v>-1.3111000000000002</c:v>
                </c:pt>
                <c:pt idx="24">
                  <c:v>-1.0994899999999999</c:v>
                </c:pt>
                <c:pt idx="25">
                  <c:v>-1.5319400000000001</c:v>
                </c:pt>
                <c:pt idx="26">
                  <c:v>-1.81629</c:v>
                </c:pt>
                <c:pt idx="27">
                  <c:v>-2.2884300000000004</c:v>
                </c:pt>
                <c:pt idx="28">
                  <c:v>-2.5779099999999997</c:v>
                </c:pt>
                <c:pt idx="29">
                  <c:v>-2.8664200000000002</c:v>
                </c:pt>
                <c:pt idx="30">
                  <c:v>-3.0708200000000003</c:v>
                </c:pt>
                <c:pt idx="31">
                  <c:v>-4.0203799999999994</c:v>
                </c:pt>
                <c:pt idx="32">
                  <c:v>-5.5207099999999993</c:v>
                </c:pt>
                <c:pt idx="33">
                  <c:v>-6.1485000000000003</c:v>
                </c:pt>
                <c:pt idx="34">
                  <c:v>-5.5548799999999998</c:v>
                </c:pt>
                <c:pt idx="35">
                  <c:v>-5.2234200000000017</c:v>
                </c:pt>
                <c:pt idx="36">
                  <c:v>-5.6163099999999995</c:v>
                </c:pt>
                <c:pt idx="37">
                  <c:v>-6.1297900000000007</c:v>
                </c:pt>
                <c:pt idx="38">
                  <c:v>-6.2471399999999999</c:v>
                </c:pt>
                <c:pt idx="39">
                  <c:v>-6.2704399999999998</c:v>
                </c:pt>
                <c:pt idx="40">
                  <c:v>-6.3342200000000002</c:v>
                </c:pt>
                <c:pt idx="41">
                  <c:v>-5.7605099999999991</c:v>
                </c:pt>
                <c:pt idx="42">
                  <c:v>-5.1250699999999991</c:v>
                </c:pt>
                <c:pt idx="43">
                  <c:v>-4.6345699999999992</c:v>
                </c:pt>
                <c:pt idx="44">
                  <c:v>-3.8894299999999999</c:v>
                </c:pt>
                <c:pt idx="45">
                  <c:v>-3.4290400000000005</c:v>
                </c:pt>
                <c:pt idx="46">
                  <c:v>-3.2933200000000005</c:v>
                </c:pt>
                <c:pt idx="47">
                  <c:v>-2.8679099999999997</c:v>
                </c:pt>
                <c:pt idx="48">
                  <c:v>-2.3719500000000004</c:v>
                </c:pt>
                <c:pt idx="49">
                  <c:v>-2.2653599999999998</c:v>
                </c:pt>
                <c:pt idx="50">
                  <c:v>-2.3906199999999997</c:v>
                </c:pt>
                <c:pt idx="51">
                  <c:v>-2.7181699999999998</c:v>
                </c:pt>
                <c:pt idx="52">
                  <c:v>-2.8717900000000003</c:v>
                </c:pt>
                <c:pt idx="53">
                  <c:v>-2.9098600000000001</c:v>
                </c:pt>
                <c:pt idx="54">
                  <c:v>-2.8268899999999997</c:v>
                </c:pt>
                <c:pt idx="55">
                  <c:v>-3.1280000000000001</c:v>
                </c:pt>
                <c:pt idx="56">
                  <c:v>-3.9499199999999997</c:v>
                </c:pt>
                <c:pt idx="57">
                  <c:v>-3.9367899999999993</c:v>
                </c:pt>
                <c:pt idx="58">
                  <c:v>-3.7024700000000004</c:v>
                </c:pt>
                <c:pt idx="59">
                  <c:v>-4.0729799999999994</c:v>
                </c:pt>
                <c:pt idx="60">
                  <c:v>-4.7072000000000012</c:v>
                </c:pt>
                <c:pt idx="61">
                  <c:v>-4.6342799999999995</c:v>
                </c:pt>
                <c:pt idx="62">
                  <c:v>-4.3396099999999995</c:v>
                </c:pt>
                <c:pt idx="63">
                  <c:v>-3.8824300000000003</c:v>
                </c:pt>
                <c:pt idx="64">
                  <c:v>-3.4059699999999999</c:v>
                </c:pt>
                <c:pt idx="65">
                  <c:v>-3.5188999999999999</c:v>
                </c:pt>
                <c:pt idx="66">
                  <c:v>-3.9913800000000004</c:v>
                </c:pt>
                <c:pt idx="67">
                  <c:v>-4.3627599999999989</c:v>
                </c:pt>
                <c:pt idx="68">
                  <c:v>-4.4874299999999998</c:v>
                </c:pt>
                <c:pt idx="69">
                  <c:v>-4.5069999999999997</c:v>
                </c:pt>
                <c:pt idx="70">
                  <c:v>-4.5444200000000006</c:v>
                </c:pt>
                <c:pt idx="71">
                  <c:v>-4.4863100000000005</c:v>
                </c:pt>
                <c:pt idx="72">
                  <c:v>-5.116200000000001</c:v>
                </c:pt>
                <c:pt idx="73">
                  <c:v>-6.2763399999999994</c:v>
                </c:pt>
                <c:pt idx="74">
                  <c:v>-6.5199899999999982</c:v>
                </c:pt>
                <c:pt idx="75">
                  <c:v>-5.9337800000000005</c:v>
                </c:pt>
                <c:pt idx="76">
                  <c:v>-5.5677700000000012</c:v>
                </c:pt>
                <c:pt idx="77">
                  <c:v>-6.0366199999999992</c:v>
                </c:pt>
                <c:pt idx="78">
                  <c:v>-6.306140000000001</c:v>
                </c:pt>
                <c:pt idx="79">
                  <c:v>-5.9544200000000007</c:v>
                </c:pt>
                <c:pt idx="80">
                  <c:v>-5.2652200000000002</c:v>
                </c:pt>
                <c:pt idx="81">
                  <c:v>-4.9261900000000001</c:v>
                </c:pt>
                <c:pt idx="82">
                  <c:v>-4.5720399999999994</c:v>
                </c:pt>
                <c:pt idx="83">
                  <c:v>-4.4427200000000004</c:v>
                </c:pt>
                <c:pt idx="84">
                  <c:v>-4.3845900000000002</c:v>
                </c:pt>
                <c:pt idx="85">
                  <c:v>-4.0218800000000003</c:v>
                </c:pt>
                <c:pt idx="86">
                  <c:v>-3.8585099999999999</c:v>
                </c:pt>
                <c:pt idx="87">
                  <c:v>-3.8668100000000001</c:v>
                </c:pt>
                <c:pt idx="88">
                  <c:v>-3.4495399999999998</c:v>
                </c:pt>
                <c:pt idx="89">
                  <c:v>-3.0224000000000002</c:v>
                </c:pt>
                <c:pt idx="90">
                  <c:v>-2.7459599999999993</c:v>
                </c:pt>
                <c:pt idx="91">
                  <c:v>-2.6021700000000001</c:v>
                </c:pt>
                <c:pt idx="92">
                  <c:v>-2.6828200000000004</c:v>
                </c:pt>
                <c:pt idx="93">
                  <c:v>-2.5652299999999997</c:v>
                </c:pt>
                <c:pt idx="94">
                  <c:v>-2.2275900000000002</c:v>
                </c:pt>
                <c:pt idx="95">
                  <c:v>-2.1553400000000003</c:v>
                </c:pt>
                <c:pt idx="96">
                  <c:v>-2.76511</c:v>
                </c:pt>
                <c:pt idx="97">
                  <c:v>-3.4804499999999998</c:v>
                </c:pt>
                <c:pt idx="98">
                  <c:v>-3.0985</c:v>
                </c:pt>
                <c:pt idx="99">
                  <c:v>-2.6841199999999996</c:v>
                </c:pt>
                <c:pt idx="100">
                  <c:v>-2.97464</c:v>
                </c:pt>
                <c:pt idx="101">
                  <c:v>-3.7512899999999996</c:v>
                </c:pt>
                <c:pt idx="102">
                  <c:v>-3.8112500000000002</c:v>
                </c:pt>
                <c:pt idx="103">
                  <c:v>-3.5688400000000002</c:v>
                </c:pt>
                <c:pt idx="104">
                  <c:v>-3.11571</c:v>
                </c:pt>
                <c:pt idx="105">
                  <c:v>-2.5878100000000002</c:v>
                </c:pt>
                <c:pt idx="106">
                  <c:v>-2.6543999999999999</c:v>
                </c:pt>
                <c:pt idx="107">
                  <c:v>-3.03898</c:v>
                </c:pt>
                <c:pt idx="108">
                  <c:v>-3.21793</c:v>
                </c:pt>
                <c:pt idx="109">
                  <c:v>-3.22532</c:v>
                </c:pt>
                <c:pt idx="110">
                  <c:v>-3.09083</c:v>
                </c:pt>
                <c:pt idx="111">
                  <c:v>-2.934470000000001</c:v>
                </c:pt>
                <c:pt idx="112">
                  <c:v>-2.7032000000000003</c:v>
                </c:pt>
                <c:pt idx="113">
                  <c:v>-3.2406400000000004</c:v>
                </c:pt>
                <c:pt idx="114">
                  <c:v>-4.2838499999999993</c:v>
                </c:pt>
                <c:pt idx="115">
                  <c:v>-4.2094500000000004</c:v>
                </c:pt>
                <c:pt idx="116">
                  <c:v>-3.5860700000000003</c:v>
                </c:pt>
                <c:pt idx="117">
                  <c:v>-3.4712000000000005</c:v>
                </c:pt>
                <c:pt idx="118">
                  <c:v>-4.0347799999999996</c:v>
                </c:pt>
                <c:pt idx="119">
                  <c:v>-4.4567100000000002</c:v>
                </c:pt>
                <c:pt idx="120">
                  <c:v>-4.33751</c:v>
                </c:pt>
                <c:pt idx="121">
                  <c:v>-4.0289600000000005</c:v>
                </c:pt>
                <c:pt idx="122">
                  <c:v>-3.8604700000000003</c:v>
                </c:pt>
                <c:pt idx="123">
                  <c:v>-3.7857299999999996</c:v>
                </c:pt>
                <c:pt idx="124">
                  <c:v>-3.8558700000000004</c:v>
                </c:pt>
                <c:pt idx="125">
                  <c:v>-3.8938099999999998</c:v>
                </c:pt>
                <c:pt idx="126">
                  <c:v>-3.6439900000000001</c:v>
                </c:pt>
                <c:pt idx="127">
                  <c:v>-3.4959499999999997</c:v>
                </c:pt>
                <c:pt idx="128">
                  <c:v>-3.6628700000000003</c:v>
                </c:pt>
                <c:pt idx="129">
                  <c:v>-3.4341700000000004</c:v>
                </c:pt>
                <c:pt idx="130">
                  <c:v>-3.1043400000000001</c:v>
                </c:pt>
                <c:pt idx="131">
                  <c:v>-3.0124299999999997</c:v>
                </c:pt>
                <c:pt idx="132">
                  <c:v>-2.9138500000000001</c:v>
                </c:pt>
                <c:pt idx="133">
                  <c:v>-2.7850999999999999</c:v>
                </c:pt>
                <c:pt idx="134">
                  <c:v>-2.1330799999999996</c:v>
                </c:pt>
                <c:pt idx="135">
                  <c:v>-1.3752200000000001</c:v>
                </c:pt>
                <c:pt idx="136">
                  <c:v>-0.85614000000000012</c:v>
                </c:pt>
                <c:pt idx="137">
                  <c:v>-0.85465999999999998</c:v>
                </c:pt>
                <c:pt idx="138">
                  <c:v>-1.11568</c:v>
                </c:pt>
                <c:pt idx="139">
                  <c:v>-0.62184000000000006</c:v>
                </c:pt>
                <c:pt idx="140">
                  <c:v>-0.32990000000000003</c:v>
                </c:pt>
                <c:pt idx="141">
                  <c:v>-0.61826999999999988</c:v>
                </c:pt>
                <c:pt idx="142">
                  <c:v>-0.98649000000000009</c:v>
                </c:pt>
                <c:pt idx="143">
                  <c:v>-1.0147099999999998</c:v>
                </c:pt>
                <c:pt idx="144">
                  <c:v>-0.96699000000000002</c:v>
                </c:pt>
                <c:pt idx="145">
                  <c:v>-0.71985999999999994</c:v>
                </c:pt>
                <c:pt idx="146">
                  <c:v>-0.5812799999999998</c:v>
                </c:pt>
                <c:pt idx="147">
                  <c:v>-0.90380000000000016</c:v>
                </c:pt>
                <c:pt idx="148">
                  <c:v>-1.33572</c:v>
                </c:pt>
                <c:pt idx="149">
                  <c:v>-1.4518</c:v>
                </c:pt>
                <c:pt idx="150">
                  <c:v>-1.2950200000000003</c:v>
                </c:pt>
                <c:pt idx="151">
                  <c:v>-1.11748</c:v>
                </c:pt>
                <c:pt idx="152">
                  <c:v>-0.92941000000000007</c:v>
                </c:pt>
                <c:pt idx="153">
                  <c:v>-0.58864000000000005</c:v>
                </c:pt>
                <c:pt idx="154">
                  <c:v>-0.9516099999999994</c:v>
                </c:pt>
                <c:pt idx="155">
                  <c:v>-1.8573500000000003</c:v>
                </c:pt>
                <c:pt idx="156">
                  <c:v>-2.0190399999999995</c:v>
                </c:pt>
                <c:pt idx="157">
                  <c:v>-1.6239099999999997</c:v>
                </c:pt>
                <c:pt idx="158">
                  <c:v>-1.5170600000000003</c:v>
                </c:pt>
                <c:pt idx="159">
                  <c:v>-1.9845299999999995</c:v>
                </c:pt>
                <c:pt idx="160">
                  <c:v>-2.71272</c:v>
                </c:pt>
                <c:pt idx="161">
                  <c:v>-3.0087800000000002</c:v>
                </c:pt>
                <c:pt idx="162">
                  <c:v>-2.9988599999999996</c:v>
                </c:pt>
                <c:pt idx="163">
                  <c:v>-3.1739099999999993</c:v>
                </c:pt>
                <c:pt idx="164">
                  <c:v>-3.2274799999999999</c:v>
                </c:pt>
                <c:pt idx="165">
                  <c:v>-3.2024599999999999</c:v>
                </c:pt>
                <c:pt idx="166">
                  <c:v>-3.128000000000001</c:v>
                </c:pt>
                <c:pt idx="167">
                  <c:v>-2.5384199999999999</c:v>
                </c:pt>
                <c:pt idx="168">
                  <c:v>-1.8777199999999996</c:v>
                </c:pt>
                <c:pt idx="169">
                  <c:v>-1.6270899999999997</c:v>
                </c:pt>
                <c:pt idx="170">
                  <c:v>-1.2101200000000001</c:v>
                </c:pt>
                <c:pt idx="171">
                  <c:v>-0.92530000000000023</c:v>
                </c:pt>
                <c:pt idx="172">
                  <c:v>-0.76328999999999991</c:v>
                </c:pt>
                <c:pt idx="173">
                  <c:v>-0.65198</c:v>
                </c:pt>
                <c:pt idx="174">
                  <c:v>-0.68918999999999975</c:v>
                </c:pt>
                <c:pt idx="175">
                  <c:v>-0.2994</c:v>
                </c:pt>
                <c:pt idx="176">
                  <c:v>3.4910000000000038E-2</c:v>
                </c:pt>
                <c:pt idx="177">
                  <c:v>-2.9089999999999859E-2</c:v>
                </c:pt>
                <c:pt idx="178">
                  <c:v>-0.68112000000000006</c:v>
                </c:pt>
                <c:pt idx="179">
                  <c:v>-1.1941000000000002</c:v>
                </c:pt>
                <c:pt idx="180">
                  <c:v>-0.96718000000000015</c:v>
                </c:pt>
                <c:pt idx="181">
                  <c:v>-0.88363999999999998</c:v>
                </c:pt>
                <c:pt idx="182">
                  <c:v>-1.26118</c:v>
                </c:pt>
                <c:pt idx="183">
                  <c:v>-1.8438500000000002</c:v>
                </c:pt>
                <c:pt idx="184">
                  <c:v>-1.6738199999999999</c:v>
                </c:pt>
                <c:pt idx="185">
                  <c:v>-1.2748999999999999</c:v>
                </c:pt>
                <c:pt idx="186">
                  <c:v>-0.71871000000000007</c:v>
                </c:pt>
                <c:pt idx="187">
                  <c:v>-0.37386999999999998</c:v>
                </c:pt>
                <c:pt idx="188">
                  <c:v>-0.58496999999999999</c:v>
                </c:pt>
                <c:pt idx="189">
                  <c:v>-0.81892000000000009</c:v>
                </c:pt>
                <c:pt idx="190">
                  <c:v>-0.77468999999999999</c:v>
                </c:pt>
                <c:pt idx="191">
                  <c:v>-0.53802000000000016</c:v>
                </c:pt>
                <c:pt idx="192">
                  <c:v>-0.24665000000000012</c:v>
                </c:pt>
                <c:pt idx="193">
                  <c:v>1.1059999999999959E-2</c:v>
                </c:pt>
                <c:pt idx="194">
                  <c:v>0.35310000000000014</c:v>
                </c:pt>
                <c:pt idx="195">
                  <c:v>1.1690000000000011E-2</c:v>
                </c:pt>
                <c:pt idx="196">
                  <c:v>-1.3147700000000002</c:v>
                </c:pt>
                <c:pt idx="197">
                  <c:v>-1.60118</c:v>
                </c:pt>
                <c:pt idx="198">
                  <c:v>-1.17814</c:v>
                </c:pt>
                <c:pt idx="199">
                  <c:v>-1.1289199999999999</c:v>
                </c:pt>
                <c:pt idx="200">
                  <c:v>-2.0452400000000006</c:v>
                </c:pt>
                <c:pt idx="201">
                  <c:v>-2.9771399999999999</c:v>
                </c:pt>
                <c:pt idx="202">
                  <c:v>-3.2271000000000001</c:v>
                </c:pt>
                <c:pt idx="203">
                  <c:v>-3.31778</c:v>
                </c:pt>
                <c:pt idx="204">
                  <c:v>-3.3095099999999995</c:v>
                </c:pt>
                <c:pt idx="205">
                  <c:v>-3.3295800000000009</c:v>
                </c:pt>
                <c:pt idx="206">
                  <c:v>-3.3296100000000002</c:v>
                </c:pt>
                <c:pt idx="207">
                  <c:v>-3.4524400000000006</c:v>
                </c:pt>
                <c:pt idx="208">
                  <c:v>-3.2845900000000001</c:v>
                </c:pt>
                <c:pt idx="209">
                  <c:v>-2.9119999999999999</c:v>
                </c:pt>
                <c:pt idx="210">
                  <c:v>-2.8790299999999993</c:v>
                </c:pt>
                <c:pt idx="211">
                  <c:v>-2.5903</c:v>
                </c:pt>
                <c:pt idx="212">
                  <c:v>-2.3234599999999999</c:v>
                </c:pt>
                <c:pt idx="213">
                  <c:v>-2.27447</c:v>
                </c:pt>
                <c:pt idx="214">
                  <c:v>-2.3160499999999997</c:v>
                </c:pt>
                <c:pt idx="215">
                  <c:v>-2.4688099999999995</c:v>
                </c:pt>
                <c:pt idx="216">
                  <c:v>-2.1372300000000002</c:v>
                </c:pt>
                <c:pt idx="217">
                  <c:v>-1.8361899999999998</c:v>
                </c:pt>
                <c:pt idx="218">
                  <c:v>-2.0088499999999998</c:v>
                </c:pt>
                <c:pt idx="219">
                  <c:v>-2.4842900000000001</c:v>
                </c:pt>
                <c:pt idx="220">
                  <c:v>-2.7444300000000004</c:v>
                </c:pt>
                <c:pt idx="221">
                  <c:v>-2.2548199999999996</c:v>
                </c:pt>
                <c:pt idx="222">
                  <c:v>-2.0072800000000002</c:v>
                </c:pt>
                <c:pt idx="223">
                  <c:v>-2.3869199999999999</c:v>
                </c:pt>
                <c:pt idx="224">
                  <c:v>-2.9390200000000002</c:v>
                </c:pt>
                <c:pt idx="225">
                  <c:v>-2.9364299999999997</c:v>
                </c:pt>
                <c:pt idx="226">
                  <c:v>-2.8680199999999996</c:v>
                </c:pt>
                <c:pt idx="227">
                  <c:v>-2.6263100000000001</c:v>
                </c:pt>
                <c:pt idx="228">
                  <c:v>-2.6356899999999999</c:v>
                </c:pt>
                <c:pt idx="229">
                  <c:v>-2.80905</c:v>
                </c:pt>
                <c:pt idx="230">
                  <c:v>-2.8090999999999999</c:v>
                </c:pt>
                <c:pt idx="231">
                  <c:v>-2.7471100000000002</c:v>
                </c:pt>
                <c:pt idx="232">
                  <c:v>-2.6382599999999998</c:v>
                </c:pt>
                <c:pt idx="233">
                  <c:v>-2.4634100000000001</c:v>
                </c:pt>
                <c:pt idx="234">
                  <c:v>-2.2144699999999995</c:v>
                </c:pt>
                <c:pt idx="235">
                  <c:v>-1.8729000000000002</c:v>
                </c:pt>
                <c:pt idx="236">
                  <c:v>-2.3084700000000002</c:v>
                </c:pt>
                <c:pt idx="237">
                  <c:v>-3.1870700000000003</c:v>
                </c:pt>
                <c:pt idx="238">
                  <c:v>-2.89981</c:v>
                </c:pt>
                <c:pt idx="239">
                  <c:v>-2.2677200000000002</c:v>
                </c:pt>
                <c:pt idx="240">
                  <c:v>-2.08758</c:v>
                </c:pt>
                <c:pt idx="241">
                  <c:v>-2.6458000000000004</c:v>
                </c:pt>
                <c:pt idx="242">
                  <c:v>-3.3109099999999998</c:v>
                </c:pt>
                <c:pt idx="243">
                  <c:v>-3.4535100000000001</c:v>
                </c:pt>
                <c:pt idx="244">
                  <c:v>-3.4061099999999995</c:v>
                </c:pt>
                <c:pt idx="245">
                  <c:v>-3.47038</c:v>
                </c:pt>
                <c:pt idx="246">
                  <c:v>-3.4649900000000002</c:v>
                </c:pt>
                <c:pt idx="247">
                  <c:v>-3.4485499999999996</c:v>
                </c:pt>
                <c:pt idx="248">
                  <c:v>-3.4809599999999996</c:v>
                </c:pt>
                <c:pt idx="249">
                  <c:v>-3.1991499999999999</c:v>
                </c:pt>
                <c:pt idx="250">
                  <c:v>-2.8294899999999998</c:v>
                </c:pt>
                <c:pt idx="251">
                  <c:v>-2.7957799999999997</c:v>
                </c:pt>
                <c:pt idx="252">
                  <c:v>-2.5716100000000002</c:v>
                </c:pt>
                <c:pt idx="253">
                  <c:v>-2.5773600000000001</c:v>
                </c:pt>
                <c:pt idx="254">
                  <c:v>-2.6708600000000002</c:v>
                </c:pt>
                <c:pt idx="255">
                  <c:v>-2.8339699999999999</c:v>
                </c:pt>
                <c:pt idx="256">
                  <c:v>-3.0598699999999996</c:v>
                </c:pt>
                <c:pt idx="257">
                  <c:v>-2.7826599999999999</c:v>
                </c:pt>
                <c:pt idx="258">
                  <c:v>-2.3062399999999998</c:v>
                </c:pt>
                <c:pt idx="259">
                  <c:v>-2.16269</c:v>
                </c:pt>
                <c:pt idx="260">
                  <c:v>-2.3504599999999995</c:v>
                </c:pt>
                <c:pt idx="261">
                  <c:v>-2.3613199999999996</c:v>
                </c:pt>
                <c:pt idx="262">
                  <c:v>-1.6804700000000001</c:v>
                </c:pt>
                <c:pt idx="263">
                  <c:v>-1.3734999999999999</c:v>
                </c:pt>
                <c:pt idx="264">
                  <c:v>-1.57992</c:v>
                </c:pt>
                <c:pt idx="265">
                  <c:v>-1.7421400000000002</c:v>
                </c:pt>
                <c:pt idx="266">
                  <c:v>-1.51518</c:v>
                </c:pt>
                <c:pt idx="267">
                  <c:v>-1.34877</c:v>
                </c:pt>
                <c:pt idx="268">
                  <c:v>-1.1978899999999999</c:v>
                </c:pt>
                <c:pt idx="269">
                  <c:v>-1.3573100000000002</c:v>
                </c:pt>
                <c:pt idx="270">
                  <c:v>-1.8519599999999996</c:v>
                </c:pt>
                <c:pt idx="271">
                  <c:v>-2.3482999999999996</c:v>
                </c:pt>
                <c:pt idx="272">
                  <c:v>-2.5794199999999998</c:v>
                </c:pt>
                <c:pt idx="273">
                  <c:v>-2.5485600000000002</c:v>
                </c:pt>
                <c:pt idx="274">
                  <c:v>-2.50264</c:v>
                </c:pt>
                <c:pt idx="275">
                  <c:v>-2.3994200000000001</c:v>
                </c:pt>
                <c:pt idx="276">
                  <c:v>-2.2128299999999994</c:v>
                </c:pt>
                <c:pt idx="277">
                  <c:v>-2.8289499999999999</c:v>
                </c:pt>
                <c:pt idx="278">
                  <c:v>-3.8880000000000003</c:v>
                </c:pt>
                <c:pt idx="279">
                  <c:v>-3.7223899999999999</c:v>
                </c:pt>
                <c:pt idx="280">
                  <c:v>-2.8240500000000002</c:v>
                </c:pt>
                <c:pt idx="281">
                  <c:v>-2.4465399999999997</c:v>
                </c:pt>
                <c:pt idx="282">
                  <c:v>-2.5591099999999996</c:v>
                </c:pt>
                <c:pt idx="283">
                  <c:v>-2.8285300000000002</c:v>
                </c:pt>
                <c:pt idx="284">
                  <c:v>-2.6700699999999999</c:v>
                </c:pt>
                <c:pt idx="285">
                  <c:v>-2.4956000000000005</c:v>
                </c:pt>
                <c:pt idx="286">
                  <c:v>-2.4555999999999996</c:v>
                </c:pt>
                <c:pt idx="287">
                  <c:v>-2.4185000000000008</c:v>
                </c:pt>
                <c:pt idx="288">
                  <c:v>-2.5411299999999999</c:v>
                </c:pt>
                <c:pt idx="289">
                  <c:v>-2.6645399999999997</c:v>
                </c:pt>
                <c:pt idx="290">
                  <c:v>-2.3701499999999998</c:v>
                </c:pt>
                <c:pt idx="291">
                  <c:v>-2.1501299999999999</c:v>
                </c:pt>
                <c:pt idx="292">
                  <c:v>-2.1698700000000004</c:v>
                </c:pt>
                <c:pt idx="293">
                  <c:v>-1.8704399999999999</c:v>
                </c:pt>
                <c:pt idx="294">
                  <c:v>-1.6887399999999999</c:v>
                </c:pt>
                <c:pt idx="295">
                  <c:v>-1.8661699999999999</c:v>
                </c:pt>
                <c:pt idx="296">
                  <c:v>-2.1021900000000002</c:v>
                </c:pt>
                <c:pt idx="297">
                  <c:v>-2.3504800000000001</c:v>
                </c:pt>
                <c:pt idx="298">
                  <c:v>-2.0085299999999999</c:v>
                </c:pt>
                <c:pt idx="299">
                  <c:v>-1.7831800000000002</c:v>
                </c:pt>
                <c:pt idx="300">
                  <c:v>-1.79115</c:v>
                </c:pt>
                <c:pt idx="301">
                  <c:v>-1.89174</c:v>
                </c:pt>
                <c:pt idx="302">
                  <c:v>-1.6438299999999999</c:v>
                </c:pt>
                <c:pt idx="303">
                  <c:v>-0.98773</c:v>
                </c:pt>
                <c:pt idx="304">
                  <c:v>-0.85533999999999999</c:v>
                </c:pt>
                <c:pt idx="305">
                  <c:v>-1.32202</c:v>
                </c:pt>
                <c:pt idx="306">
                  <c:v>-1.7971299999999999</c:v>
                </c:pt>
                <c:pt idx="307">
                  <c:v>-1.63357</c:v>
                </c:pt>
                <c:pt idx="308">
                  <c:v>-1.39662</c:v>
                </c:pt>
                <c:pt idx="309">
                  <c:v>-1.0739899999999998</c:v>
                </c:pt>
                <c:pt idx="310">
                  <c:v>-0.94899</c:v>
                </c:pt>
                <c:pt idx="311">
                  <c:v>-1.3181</c:v>
                </c:pt>
                <c:pt idx="312">
                  <c:v>-1.6314299999999999</c:v>
                </c:pt>
                <c:pt idx="313">
                  <c:v>-1.6234500000000001</c:v>
                </c:pt>
                <c:pt idx="314">
                  <c:v>-1.44194</c:v>
                </c:pt>
                <c:pt idx="315">
                  <c:v>-1.42438</c:v>
                </c:pt>
                <c:pt idx="316">
                  <c:v>-1.3966000000000001</c:v>
                </c:pt>
                <c:pt idx="317">
                  <c:v>-1.27197</c:v>
                </c:pt>
                <c:pt idx="318">
                  <c:v>-2.0210699999999999</c:v>
                </c:pt>
                <c:pt idx="319">
                  <c:v>-3.4229799999999999</c:v>
                </c:pt>
                <c:pt idx="320">
                  <c:v>-3.5954099999999989</c:v>
                </c:pt>
                <c:pt idx="321">
                  <c:v>-2.8292999999999999</c:v>
                </c:pt>
                <c:pt idx="322">
                  <c:v>-2.4420399999999995</c:v>
                </c:pt>
                <c:pt idx="323">
                  <c:v>-2.5824600000000002</c:v>
                </c:pt>
                <c:pt idx="324">
                  <c:v>-2.8430799999999996</c:v>
                </c:pt>
                <c:pt idx="325">
                  <c:v>-2.6702900000000005</c:v>
                </c:pt>
                <c:pt idx="326">
                  <c:v>-2.64357</c:v>
                </c:pt>
                <c:pt idx="327">
                  <c:v>-2.30999</c:v>
                </c:pt>
                <c:pt idx="328">
                  <c:v>-1.8440100000000001</c:v>
                </c:pt>
                <c:pt idx="329">
                  <c:v>-1.6140200000000005</c:v>
                </c:pt>
                <c:pt idx="330">
                  <c:v>-1.6788200000000004</c:v>
                </c:pt>
                <c:pt idx="331">
                  <c:v>-1.47499</c:v>
                </c:pt>
                <c:pt idx="332">
                  <c:v>-1.18451</c:v>
                </c:pt>
                <c:pt idx="333">
                  <c:v>-1.16621</c:v>
                </c:pt>
                <c:pt idx="334">
                  <c:v>-0.83367999999999998</c:v>
                </c:pt>
                <c:pt idx="335">
                  <c:v>-0.55805999999999989</c:v>
                </c:pt>
                <c:pt idx="336">
                  <c:v>-0.62444000000000011</c:v>
                </c:pt>
                <c:pt idx="337">
                  <c:v>-0.8064199999999998</c:v>
                </c:pt>
                <c:pt idx="338">
                  <c:v>-1.0185299999999999</c:v>
                </c:pt>
                <c:pt idx="339">
                  <c:v>-0.54381000000000002</c:v>
                </c:pt>
                <c:pt idx="340">
                  <c:v>-0.25051000000000012</c:v>
                </c:pt>
                <c:pt idx="341">
                  <c:v>-0.12811000000000003</c:v>
                </c:pt>
                <c:pt idx="342">
                  <c:v>-0.17818000000000001</c:v>
                </c:pt>
                <c:pt idx="343">
                  <c:v>-2.2090000000000033E-2</c:v>
                </c:pt>
                <c:pt idx="344">
                  <c:v>0.46606999999999987</c:v>
                </c:pt>
                <c:pt idx="345">
                  <c:v>0.53079999999999994</c:v>
                </c:pt>
                <c:pt idx="346">
                  <c:v>2.2129999999999962E-2</c:v>
                </c:pt>
                <c:pt idx="347">
                  <c:v>-0.73966999999999994</c:v>
                </c:pt>
                <c:pt idx="348">
                  <c:v>-0.77205999999999997</c:v>
                </c:pt>
                <c:pt idx="349">
                  <c:v>-0.62995999999999996</c:v>
                </c:pt>
                <c:pt idx="350">
                  <c:v>-0.37702000000000002</c:v>
                </c:pt>
                <c:pt idx="351">
                  <c:v>-0.43293999999999999</c:v>
                </c:pt>
                <c:pt idx="352">
                  <c:v>-0.82233999999999996</c:v>
                </c:pt>
                <c:pt idx="353">
                  <c:v>-0.96585999999999994</c:v>
                </c:pt>
                <c:pt idx="354">
                  <c:v>-0.85814999999999997</c:v>
                </c:pt>
                <c:pt idx="355">
                  <c:v>-0.49777000000000016</c:v>
                </c:pt>
                <c:pt idx="356">
                  <c:v>-0.23744999999999994</c:v>
                </c:pt>
                <c:pt idx="357">
                  <c:v>1.6649999999999943E-2</c:v>
                </c:pt>
                <c:pt idx="358">
                  <c:v>0.25896999999999998</c:v>
                </c:pt>
                <c:pt idx="359">
                  <c:v>-0.49178999999999995</c:v>
                </c:pt>
                <c:pt idx="360">
                  <c:v>-1.5215999999999994</c:v>
                </c:pt>
                <c:pt idx="361">
                  <c:v>-1.13537</c:v>
                </c:pt>
                <c:pt idx="362">
                  <c:v>-0.34488000000000002</c:v>
                </c:pt>
                <c:pt idx="363">
                  <c:v>0.11769999999999996</c:v>
                </c:pt>
                <c:pt idx="364">
                  <c:v>-0.12206000000000003</c:v>
                </c:pt>
                <c:pt idx="365">
                  <c:v>-0.49559999999999987</c:v>
                </c:pt>
                <c:pt idx="366">
                  <c:v>-0.62153999999999987</c:v>
                </c:pt>
                <c:pt idx="367">
                  <c:v>-0.68827000000000027</c:v>
                </c:pt>
                <c:pt idx="368">
                  <c:v>-0.53032000000000001</c:v>
                </c:pt>
                <c:pt idx="369">
                  <c:v>-0.33279000000000003</c:v>
                </c:pt>
                <c:pt idx="370">
                  <c:v>-0.31989000000000001</c:v>
                </c:pt>
                <c:pt idx="371">
                  <c:v>-0.57057000000000002</c:v>
                </c:pt>
                <c:pt idx="372">
                  <c:v>-0.51041000000000014</c:v>
                </c:pt>
                <c:pt idx="373">
                  <c:v>-9.8030000000000062E-2</c:v>
                </c:pt>
                <c:pt idx="374">
                  <c:v>0.1202200000000001</c:v>
                </c:pt>
                <c:pt idx="375">
                  <c:v>0.44231999999999994</c:v>
                </c:pt>
                <c:pt idx="376">
                  <c:v>0.51593</c:v>
                </c:pt>
                <c:pt idx="377">
                  <c:v>0.38452000000000019</c:v>
                </c:pt>
                <c:pt idx="378">
                  <c:v>6.6060000000000077E-2</c:v>
                </c:pt>
                <c:pt idx="379">
                  <c:v>-0.28956999999999999</c:v>
                </c:pt>
                <c:pt idx="380">
                  <c:v>0.13911000000000004</c:v>
                </c:pt>
                <c:pt idx="381">
                  <c:v>0.54438000000000009</c:v>
                </c:pt>
                <c:pt idx="382">
                  <c:v>0.76683999999999997</c:v>
                </c:pt>
                <c:pt idx="383">
                  <c:v>0.49403000000000014</c:v>
                </c:pt>
                <c:pt idx="384">
                  <c:v>0.5819899999999999</c:v>
                </c:pt>
                <c:pt idx="385">
                  <c:v>1.3318800000000002</c:v>
                </c:pt>
                <c:pt idx="386">
                  <c:v>1.8322800000000001</c:v>
                </c:pt>
                <c:pt idx="387">
                  <c:v>1.9179900000000003</c:v>
                </c:pt>
                <c:pt idx="388">
                  <c:v>1.9554800000000003</c:v>
                </c:pt>
                <c:pt idx="389">
                  <c:v>2.5432499999999996</c:v>
                </c:pt>
                <c:pt idx="390">
                  <c:v>3.2196600000000002</c:v>
                </c:pt>
                <c:pt idx="391">
                  <c:v>3.811840000000001</c:v>
                </c:pt>
                <c:pt idx="392">
                  <c:v>3.8363299999999994</c:v>
                </c:pt>
                <c:pt idx="393">
                  <c:v>3.3905699999999994</c:v>
                </c:pt>
                <c:pt idx="394">
                  <c:v>3.0763099999999994</c:v>
                </c:pt>
                <c:pt idx="395">
                  <c:v>2.9194800000000005</c:v>
                </c:pt>
                <c:pt idx="396">
                  <c:v>2.9400199999999996</c:v>
                </c:pt>
                <c:pt idx="397">
                  <c:v>2.8269900000000003</c:v>
                </c:pt>
                <c:pt idx="398">
                  <c:v>2.8139600000000002</c:v>
                </c:pt>
                <c:pt idx="399">
                  <c:v>2.9572200000000004</c:v>
                </c:pt>
                <c:pt idx="400">
                  <c:v>2.1770399999999999</c:v>
                </c:pt>
                <c:pt idx="401">
                  <c:v>1.13079</c:v>
                </c:pt>
                <c:pt idx="402">
                  <c:v>1.4761700000000002</c:v>
                </c:pt>
                <c:pt idx="403">
                  <c:v>1.9186900000000002</c:v>
                </c:pt>
                <c:pt idx="404">
                  <c:v>1.8885999999999998</c:v>
                </c:pt>
                <c:pt idx="405">
                  <c:v>1.3130900000000001</c:v>
                </c:pt>
                <c:pt idx="406">
                  <c:v>0.89061999999999986</c:v>
                </c:pt>
                <c:pt idx="407">
                  <c:v>1.09368</c:v>
                </c:pt>
                <c:pt idx="408">
                  <c:v>1.2709599999999999</c:v>
                </c:pt>
                <c:pt idx="409">
                  <c:v>1.4380299999999999</c:v>
                </c:pt>
                <c:pt idx="410">
                  <c:v>1.7289099999999997</c:v>
                </c:pt>
                <c:pt idx="411">
                  <c:v>1.9235099999999998</c:v>
                </c:pt>
                <c:pt idx="412">
                  <c:v>1.8914800000000001</c:v>
                </c:pt>
                <c:pt idx="413">
                  <c:v>2.0575600000000001</c:v>
                </c:pt>
                <c:pt idx="414">
                  <c:v>2.0878000000000005</c:v>
                </c:pt>
                <c:pt idx="415">
                  <c:v>1.6270599999999997</c:v>
                </c:pt>
                <c:pt idx="416">
                  <c:v>1.2899100000000001</c:v>
                </c:pt>
                <c:pt idx="417">
                  <c:v>0.96417999999999981</c:v>
                </c:pt>
                <c:pt idx="418">
                  <c:v>0.75968000000000013</c:v>
                </c:pt>
                <c:pt idx="419">
                  <c:v>0.75288999999999984</c:v>
                </c:pt>
                <c:pt idx="420">
                  <c:v>0.86068</c:v>
                </c:pt>
                <c:pt idx="421">
                  <c:v>1.6289100000000001</c:v>
                </c:pt>
                <c:pt idx="422">
                  <c:v>2.2455400000000001</c:v>
                </c:pt>
                <c:pt idx="423">
                  <c:v>3.8086100000000003</c:v>
                </c:pt>
                <c:pt idx="424">
                  <c:v>4.51797</c:v>
                </c:pt>
                <c:pt idx="425">
                  <c:v>4.5374599999999994</c:v>
                </c:pt>
                <c:pt idx="426">
                  <c:v>4.2692399999999999</c:v>
                </c:pt>
                <c:pt idx="427">
                  <c:v>3.8401299999999998</c:v>
                </c:pt>
                <c:pt idx="428">
                  <c:v>3.1556799999999998</c:v>
                </c:pt>
                <c:pt idx="429">
                  <c:v>2.6589199999999997</c:v>
                </c:pt>
                <c:pt idx="430">
                  <c:v>2.6734300000000002</c:v>
                </c:pt>
                <c:pt idx="431">
                  <c:v>2.9012799999999999</c:v>
                </c:pt>
                <c:pt idx="432">
                  <c:v>3.2928799999999994</c:v>
                </c:pt>
                <c:pt idx="433">
                  <c:v>3.2753799999999997</c:v>
                </c:pt>
                <c:pt idx="434">
                  <c:v>3.13313</c:v>
                </c:pt>
                <c:pt idx="435">
                  <c:v>3.1497000000000002</c:v>
                </c:pt>
                <c:pt idx="436">
                  <c:v>3.4094299999999995</c:v>
                </c:pt>
                <c:pt idx="437">
                  <c:v>3.5688699999999995</c:v>
                </c:pt>
                <c:pt idx="438">
                  <c:v>3.4286900000000005</c:v>
                </c:pt>
                <c:pt idx="439">
                  <c:v>3.3693599999999995</c:v>
                </c:pt>
                <c:pt idx="440">
                  <c:v>3.4473499999999992</c:v>
                </c:pt>
                <c:pt idx="441">
                  <c:v>2.7262300000000002</c:v>
                </c:pt>
                <c:pt idx="442">
                  <c:v>1.7413100000000004</c:v>
                </c:pt>
                <c:pt idx="443">
                  <c:v>1.9558700000000002</c:v>
                </c:pt>
                <c:pt idx="444">
                  <c:v>2.6562099999999997</c:v>
                </c:pt>
                <c:pt idx="445">
                  <c:v>2.9406799999999995</c:v>
                </c:pt>
                <c:pt idx="446">
                  <c:v>2.8107900000000003</c:v>
                </c:pt>
                <c:pt idx="447">
                  <c:v>2.7872300000000001</c:v>
                </c:pt>
                <c:pt idx="448">
                  <c:v>3.1253600000000001</c:v>
                </c:pt>
                <c:pt idx="449">
                  <c:v>3.2576700000000001</c:v>
                </c:pt>
                <c:pt idx="450">
                  <c:v>3.3405999999999998</c:v>
                </c:pt>
                <c:pt idx="451">
                  <c:v>3.3704399999999999</c:v>
                </c:pt>
                <c:pt idx="452">
                  <c:v>3.1661299999999999</c:v>
                </c:pt>
                <c:pt idx="453">
                  <c:v>2.73759</c:v>
                </c:pt>
                <c:pt idx="454">
                  <c:v>2.6296600000000003</c:v>
                </c:pt>
                <c:pt idx="455">
                  <c:v>2.8271500000000001</c:v>
                </c:pt>
                <c:pt idx="456">
                  <c:v>2.8889099999999996</c:v>
                </c:pt>
                <c:pt idx="457">
                  <c:v>3.2350499999999998</c:v>
                </c:pt>
                <c:pt idx="458">
                  <c:v>3.3654299999999999</c:v>
                </c:pt>
                <c:pt idx="459">
                  <c:v>3.2230099999999995</c:v>
                </c:pt>
                <c:pt idx="460">
                  <c:v>2.99051</c:v>
                </c:pt>
                <c:pt idx="461">
                  <c:v>2.71461</c:v>
                </c:pt>
                <c:pt idx="462">
                  <c:v>3.3290600000000006</c:v>
                </c:pt>
                <c:pt idx="463">
                  <c:v>3.5620500000000002</c:v>
                </c:pt>
                <c:pt idx="464">
                  <c:v>3.4688300000000005</c:v>
                </c:pt>
                <c:pt idx="465">
                  <c:v>2.96624</c:v>
                </c:pt>
                <c:pt idx="466">
                  <c:v>2.6434700000000002</c:v>
                </c:pt>
                <c:pt idx="467">
                  <c:v>3.2921199999999997</c:v>
                </c:pt>
                <c:pt idx="468">
                  <c:v>3.6007400000000005</c:v>
                </c:pt>
                <c:pt idx="469">
                  <c:v>3.3987799999999999</c:v>
                </c:pt>
                <c:pt idx="470">
                  <c:v>3.2189800000000006</c:v>
                </c:pt>
                <c:pt idx="471">
                  <c:v>3.4719600000000002</c:v>
                </c:pt>
                <c:pt idx="472">
                  <c:v>3.6989100000000001</c:v>
                </c:pt>
                <c:pt idx="473">
                  <c:v>3.8558199999999991</c:v>
                </c:pt>
                <c:pt idx="474">
                  <c:v>3.5384200000000008</c:v>
                </c:pt>
                <c:pt idx="475">
                  <c:v>3.0994099999999998</c:v>
                </c:pt>
                <c:pt idx="476">
                  <c:v>2.8458700000000001</c:v>
                </c:pt>
                <c:pt idx="477">
                  <c:v>2.8722599999999998</c:v>
                </c:pt>
                <c:pt idx="478">
                  <c:v>3.1453899999999999</c:v>
                </c:pt>
                <c:pt idx="479">
                  <c:v>3.3276200000000005</c:v>
                </c:pt>
                <c:pt idx="480">
                  <c:v>3.63964</c:v>
                </c:pt>
                <c:pt idx="481">
                  <c:v>4.08331</c:v>
                </c:pt>
                <c:pt idx="482">
                  <c:v>3.7675899999999998</c:v>
                </c:pt>
                <c:pt idx="483">
                  <c:v>2.9292200000000004</c:v>
                </c:pt>
                <c:pt idx="484">
                  <c:v>3.2301700000000002</c:v>
                </c:pt>
                <c:pt idx="485">
                  <c:v>3.9004599999999998</c:v>
                </c:pt>
                <c:pt idx="486">
                  <c:v>3.6741500000000009</c:v>
                </c:pt>
                <c:pt idx="487">
                  <c:v>3.0589299999999993</c:v>
                </c:pt>
                <c:pt idx="488">
                  <c:v>2.8685100000000001</c:v>
                </c:pt>
                <c:pt idx="489">
                  <c:v>3.0908000000000002</c:v>
                </c:pt>
                <c:pt idx="490">
                  <c:v>3.0805400000000001</c:v>
                </c:pt>
                <c:pt idx="491">
                  <c:v>3.1579999999999995</c:v>
                </c:pt>
                <c:pt idx="492">
                  <c:v>3.2893200000000009</c:v>
                </c:pt>
                <c:pt idx="493">
                  <c:v>3.2517800000000001</c:v>
                </c:pt>
                <c:pt idx="494">
                  <c:v>3.0493299999999999</c:v>
                </c:pt>
                <c:pt idx="495">
                  <c:v>3.2054300000000007</c:v>
                </c:pt>
                <c:pt idx="496">
                  <c:v>3.1270199999999999</c:v>
                </c:pt>
                <c:pt idx="497">
                  <c:v>2.9317200000000003</c:v>
                </c:pt>
                <c:pt idx="498">
                  <c:v>3.0552100000000002</c:v>
                </c:pt>
                <c:pt idx="499">
                  <c:v>2.8738599999999996</c:v>
                </c:pt>
                <c:pt idx="500">
                  <c:v>2.6540499999999998</c:v>
                </c:pt>
                <c:pt idx="501">
                  <c:v>2.4535499999999999</c:v>
                </c:pt>
                <c:pt idx="502">
                  <c:v>2.4594800000000001</c:v>
                </c:pt>
                <c:pt idx="503">
                  <c:v>3.3389599999999993</c:v>
                </c:pt>
                <c:pt idx="504">
                  <c:v>3.5809900000000008</c:v>
                </c:pt>
                <c:pt idx="505">
                  <c:v>3.4467799999999995</c:v>
                </c:pt>
                <c:pt idx="506">
                  <c:v>3.1541100000000002</c:v>
                </c:pt>
                <c:pt idx="507">
                  <c:v>2.9996700000000005</c:v>
                </c:pt>
                <c:pt idx="508">
                  <c:v>3.4986100000000002</c:v>
                </c:pt>
                <c:pt idx="509">
                  <c:v>3.8745199999999995</c:v>
                </c:pt>
                <c:pt idx="510">
                  <c:v>3.7286999999999999</c:v>
                </c:pt>
                <c:pt idx="511">
                  <c:v>3.5236399999999994</c:v>
                </c:pt>
                <c:pt idx="512">
                  <c:v>3.6179600000000001</c:v>
                </c:pt>
                <c:pt idx="513">
                  <c:v>3.7954099999999995</c:v>
                </c:pt>
                <c:pt idx="514">
                  <c:v>3.9990000000000001</c:v>
                </c:pt>
                <c:pt idx="515">
                  <c:v>3.8073399999999999</c:v>
                </c:pt>
                <c:pt idx="516">
                  <c:v>3.4748800000000002</c:v>
                </c:pt>
                <c:pt idx="517">
                  <c:v>3.2889899999999996</c:v>
                </c:pt>
                <c:pt idx="518">
                  <c:v>3.2078200000000003</c:v>
                </c:pt>
                <c:pt idx="519">
                  <c:v>3.2947099999999998</c:v>
                </c:pt>
                <c:pt idx="520">
                  <c:v>3.4030200000000006</c:v>
                </c:pt>
                <c:pt idx="521">
                  <c:v>3.7591799999999997</c:v>
                </c:pt>
                <c:pt idx="522">
                  <c:v>4.3269299999999999</c:v>
                </c:pt>
                <c:pt idx="523">
                  <c:v>3.9685899999999998</c:v>
                </c:pt>
                <c:pt idx="524">
                  <c:v>3.0231199999999996</c:v>
                </c:pt>
                <c:pt idx="525">
                  <c:v>3.1749900000000002</c:v>
                </c:pt>
                <c:pt idx="526">
                  <c:v>3.9409100000000001</c:v>
                </c:pt>
                <c:pt idx="527">
                  <c:v>3.9627400000000002</c:v>
                </c:pt>
                <c:pt idx="528">
                  <c:v>3.7098799999999996</c:v>
                </c:pt>
                <c:pt idx="529">
                  <c:v>3.7132200000000006</c:v>
                </c:pt>
                <c:pt idx="530">
                  <c:v>3.9354900000000002</c:v>
                </c:pt>
                <c:pt idx="531">
                  <c:v>3.9028</c:v>
                </c:pt>
                <c:pt idx="532">
                  <c:v>4.0068600000000005</c:v>
                </c:pt>
                <c:pt idx="533">
                  <c:v>4.0252400000000002</c:v>
                </c:pt>
                <c:pt idx="534">
                  <c:v>3.7616699999999996</c:v>
                </c:pt>
                <c:pt idx="535">
                  <c:v>3.4319699999999997</c:v>
                </c:pt>
                <c:pt idx="536">
                  <c:v>3.4900800000000003</c:v>
                </c:pt>
                <c:pt idx="537">
                  <c:v>3.4617899999999997</c:v>
                </c:pt>
                <c:pt idx="538">
                  <c:v>3.4739399999999998</c:v>
                </c:pt>
                <c:pt idx="539">
                  <c:v>3.8857099999999996</c:v>
                </c:pt>
                <c:pt idx="540">
                  <c:v>4.0910200000000003</c:v>
                </c:pt>
                <c:pt idx="541">
                  <c:v>3.9690800000000004</c:v>
                </c:pt>
                <c:pt idx="542">
                  <c:v>3.6486500000000008</c:v>
                </c:pt>
                <c:pt idx="543">
                  <c:v>3.4138800000000002</c:v>
                </c:pt>
                <c:pt idx="544">
                  <c:v>4.0732599999999994</c:v>
                </c:pt>
                <c:pt idx="545">
                  <c:v>4.0783499999999995</c:v>
                </c:pt>
                <c:pt idx="546">
                  <c:v>3.7078800000000003</c:v>
                </c:pt>
                <c:pt idx="547">
                  <c:v>3.2679400000000003</c:v>
                </c:pt>
                <c:pt idx="548">
                  <c:v>3.2780099999999996</c:v>
                </c:pt>
                <c:pt idx="549">
                  <c:v>4.0935699999999997</c:v>
                </c:pt>
                <c:pt idx="550">
                  <c:v>4.5524100000000001</c:v>
                </c:pt>
                <c:pt idx="551">
                  <c:v>4.5492100000000004</c:v>
                </c:pt>
                <c:pt idx="552">
                  <c:v>4.6886500000000009</c:v>
                </c:pt>
                <c:pt idx="553">
                  <c:v>5.1690100000000001</c:v>
                </c:pt>
                <c:pt idx="554">
                  <c:v>5.6992000000000003</c:v>
                </c:pt>
                <c:pt idx="555">
                  <c:v>6.3174200000000003</c:v>
                </c:pt>
                <c:pt idx="556">
                  <c:v>6.5974000000000004</c:v>
                </c:pt>
                <c:pt idx="557">
                  <c:v>6.3579099999999995</c:v>
                </c:pt>
                <c:pt idx="558">
                  <c:v>6.2313999999999998</c:v>
                </c:pt>
                <c:pt idx="559">
                  <c:v>6.2964700000000002</c:v>
                </c:pt>
                <c:pt idx="560">
                  <c:v>6.4689400000000008</c:v>
                </c:pt>
                <c:pt idx="561">
                  <c:v>6.4771699999999992</c:v>
                </c:pt>
                <c:pt idx="562">
                  <c:v>6.5432599999999992</c:v>
                </c:pt>
                <c:pt idx="563">
                  <c:v>6.6970200000000002</c:v>
                </c:pt>
                <c:pt idx="564">
                  <c:v>6.0810399999999998</c:v>
                </c:pt>
                <c:pt idx="565">
                  <c:v>5.1831800000000001</c:v>
                </c:pt>
                <c:pt idx="566">
                  <c:v>5.2179699999999993</c:v>
                </c:pt>
                <c:pt idx="567">
                  <c:v>5.6154099999999989</c:v>
                </c:pt>
                <c:pt idx="568">
                  <c:v>5.3590300000000006</c:v>
                </c:pt>
                <c:pt idx="569">
                  <c:v>4.7103200000000012</c:v>
                </c:pt>
                <c:pt idx="570">
                  <c:v>4.4549500000000002</c:v>
                </c:pt>
                <c:pt idx="571">
                  <c:v>4.6048200000000001</c:v>
                </c:pt>
                <c:pt idx="572">
                  <c:v>4.5982000000000003</c:v>
                </c:pt>
                <c:pt idx="573">
                  <c:v>4.6310000000000002</c:v>
                </c:pt>
                <c:pt idx="574">
                  <c:v>4.6627299999999989</c:v>
                </c:pt>
                <c:pt idx="575">
                  <c:v>4.4423300000000001</c:v>
                </c:pt>
                <c:pt idx="576">
                  <c:v>4.00223</c:v>
                </c:pt>
                <c:pt idx="577">
                  <c:v>4.0022600000000006</c:v>
                </c:pt>
                <c:pt idx="578">
                  <c:v>4.0593900000000005</c:v>
                </c:pt>
                <c:pt idx="579">
                  <c:v>4.1325799999999999</c:v>
                </c:pt>
                <c:pt idx="580">
                  <c:v>4.6176199999999996</c:v>
                </c:pt>
                <c:pt idx="581">
                  <c:v>4.9231400000000001</c:v>
                </c:pt>
                <c:pt idx="582">
                  <c:v>5.1799099999999996</c:v>
                </c:pt>
                <c:pt idx="583">
                  <c:v>5.178160000000001</c:v>
                </c:pt>
                <c:pt idx="584">
                  <c:v>5.2790499999999998</c:v>
                </c:pt>
                <c:pt idx="585">
                  <c:v>6.0417299999999994</c:v>
                </c:pt>
                <c:pt idx="586">
                  <c:v>6.1978300000000006</c:v>
                </c:pt>
                <c:pt idx="587">
                  <c:v>5.9676900000000002</c:v>
                </c:pt>
                <c:pt idx="588">
                  <c:v>5.760889999999999</c:v>
                </c:pt>
                <c:pt idx="589">
                  <c:v>5.8368899999999995</c:v>
                </c:pt>
                <c:pt idx="590">
                  <c:v>6.4523600000000005</c:v>
                </c:pt>
                <c:pt idx="591">
                  <c:v>7.0279100000000003</c:v>
                </c:pt>
                <c:pt idx="592">
                  <c:v>7.222059999999999</c:v>
                </c:pt>
                <c:pt idx="593">
                  <c:v>7.564449999999999</c:v>
                </c:pt>
                <c:pt idx="594">
                  <c:v>7.7660200000000001</c:v>
                </c:pt>
                <c:pt idx="595">
                  <c:v>7.8565799999999992</c:v>
                </c:pt>
                <c:pt idx="596">
                  <c:v>7.9104199999999993</c:v>
                </c:pt>
                <c:pt idx="597">
                  <c:v>7.5480299999999998</c:v>
                </c:pt>
                <c:pt idx="598">
                  <c:v>6.9040400000000002</c:v>
                </c:pt>
                <c:pt idx="599">
                  <c:v>6.5562899999999997</c:v>
                </c:pt>
                <c:pt idx="600">
                  <c:v>6.2270099999999999</c:v>
                </c:pt>
                <c:pt idx="601">
                  <c:v>6.0914099999999998</c:v>
                </c:pt>
                <c:pt idx="602">
                  <c:v>5.9387400000000001</c:v>
                </c:pt>
                <c:pt idx="603">
                  <c:v>6.006829999999999</c:v>
                </c:pt>
                <c:pt idx="604">
                  <c:v>6.3490500000000001</c:v>
                </c:pt>
                <c:pt idx="605">
                  <c:v>5.9254499999999997</c:v>
                </c:pt>
                <c:pt idx="606">
                  <c:v>4.9420999999999999</c:v>
                </c:pt>
                <c:pt idx="607">
                  <c:v>5.1029400000000011</c:v>
                </c:pt>
                <c:pt idx="608">
                  <c:v>5.3572700000000006</c:v>
                </c:pt>
                <c:pt idx="609">
                  <c:v>4.9063999999999997</c:v>
                </c:pt>
                <c:pt idx="610">
                  <c:v>4.6318800000000007</c:v>
                </c:pt>
                <c:pt idx="611">
                  <c:v>4.9832900000000002</c:v>
                </c:pt>
                <c:pt idx="612">
                  <c:v>5.8443899999999998</c:v>
                </c:pt>
                <c:pt idx="613">
                  <c:v>6.5258700000000003</c:v>
                </c:pt>
                <c:pt idx="614">
                  <c:v>6.1825400000000004</c:v>
                </c:pt>
                <c:pt idx="615">
                  <c:v>6.3209299999999988</c:v>
                </c:pt>
                <c:pt idx="616">
                  <c:v>6.4287299999999989</c:v>
                </c:pt>
                <c:pt idx="617">
                  <c:v>6.4632699999999996</c:v>
                </c:pt>
                <c:pt idx="618">
                  <c:v>6.1706700000000003</c:v>
                </c:pt>
                <c:pt idx="619">
                  <c:v>6.1004699999999996</c:v>
                </c:pt>
                <c:pt idx="620">
                  <c:v>5.8704300000000007</c:v>
                </c:pt>
                <c:pt idx="621">
                  <c:v>5.8543899999999995</c:v>
                </c:pt>
                <c:pt idx="622">
                  <c:v>5.5734499999999993</c:v>
                </c:pt>
                <c:pt idx="623">
                  <c:v>5.2036800000000003</c:v>
                </c:pt>
                <c:pt idx="624">
                  <c:v>4.7601899999999997</c:v>
                </c:pt>
                <c:pt idx="625">
                  <c:v>4.5818500000000002</c:v>
                </c:pt>
                <c:pt idx="626">
                  <c:v>5.0468400000000004</c:v>
                </c:pt>
                <c:pt idx="627">
                  <c:v>4.5824600000000002</c:v>
                </c:pt>
                <c:pt idx="628">
                  <c:v>3.8766400000000005</c:v>
                </c:pt>
                <c:pt idx="629">
                  <c:v>3.3455399999999997</c:v>
                </c:pt>
                <c:pt idx="630">
                  <c:v>3.4310400000000008</c:v>
                </c:pt>
                <c:pt idx="631">
                  <c:v>4.4596200000000001</c:v>
                </c:pt>
                <c:pt idx="632">
                  <c:v>5.3124000000000002</c:v>
                </c:pt>
                <c:pt idx="633">
                  <c:v>5.7515899999999993</c:v>
                </c:pt>
                <c:pt idx="634">
                  <c:v>6.2308000000000003</c:v>
                </c:pt>
                <c:pt idx="635">
                  <c:v>6.5134799999999995</c:v>
                </c:pt>
                <c:pt idx="636">
                  <c:v>6.7326199999999998</c:v>
                </c:pt>
                <c:pt idx="637">
                  <c:v>7.0201599999999988</c:v>
                </c:pt>
                <c:pt idx="638">
                  <c:v>6.80586</c:v>
                </c:pt>
                <c:pt idx="639">
                  <c:v>6.3617599999999985</c:v>
                </c:pt>
                <c:pt idx="640">
                  <c:v>6.0684900000000006</c:v>
                </c:pt>
                <c:pt idx="641">
                  <c:v>5.7061299999999999</c:v>
                </c:pt>
                <c:pt idx="642">
                  <c:v>5.5585399999999998</c:v>
                </c:pt>
                <c:pt idx="643">
                  <c:v>5.4101900000000001</c:v>
                </c:pt>
                <c:pt idx="644">
                  <c:v>5.4972000000000003</c:v>
                </c:pt>
                <c:pt idx="645">
                  <c:v>5.8145000000000007</c:v>
                </c:pt>
                <c:pt idx="646">
                  <c:v>5.2143599999999992</c:v>
                </c:pt>
                <c:pt idx="647">
                  <c:v>4.2175599999999998</c:v>
                </c:pt>
                <c:pt idx="648">
                  <c:v>4.3687099999999992</c:v>
                </c:pt>
                <c:pt idx="649">
                  <c:v>4.7281300000000002</c:v>
                </c:pt>
                <c:pt idx="650">
                  <c:v>4.5884099999999997</c:v>
                </c:pt>
                <c:pt idx="651">
                  <c:v>4.3806700000000003</c:v>
                </c:pt>
                <c:pt idx="652">
                  <c:v>4.5501300000000002</c:v>
                </c:pt>
                <c:pt idx="653">
                  <c:v>5.2206800000000007</c:v>
                </c:pt>
                <c:pt idx="654">
                  <c:v>5.8216599999999996</c:v>
                </c:pt>
                <c:pt idx="655">
                  <c:v>6.08026</c:v>
                </c:pt>
                <c:pt idx="656">
                  <c:v>6.2238899999999999</c:v>
                </c:pt>
                <c:pt idx="657">
                  <c:v>6.089150000000001</c:v>
                </c:pt>
                <c:pt idx="658">
                  <c:v>5.9072199999999997</c:v>
                </c:pt>
                <c:pt idx="659">
                  <c:v>6.08582</c:v>
                </c:pt>
                <c:pt idx="660">
                  <c:v>5.9176599999999997</c:v>
                </c:pt>
                <c:pt idx="661">
                  <c:v>5.5569000000000006</c:v>
                </c:pt>
                <c:pt idx="662">
                  <c:v>5.5070700000000006</c:v>
                </c:pt>
                <c:pt idx="663">
                  <c:v>5.2557199999999993</c:v>
                </c:pt>
                <c:pt idx="664">
                  <c:v>5.1277100000000004</c:v>
                </c:pt>
                <c:pt idx="665">
                  <c:v>5.0789400000000011</c:v>
                </c:pt>
                <c:pt idx="666">
                  <c:v>5.3877399999999991</c:v>
                </c:pt>
                <c:pt idx="667">
                  <c:v>6.5070299999999985</c:v>
                </c:pt>
                <c:pt idx="668">
                  <c:v>6.6810199999999993</c:v>
                </c:pt>
                <c:pt idx="669">
                  <c:v>6.4189899999999991</c:v>
                </c:pt>
                <c:pt idx="670">
                  <c:v>6.2161500000000007</c:v>
                </c:pt>
                <c:pt idx="671">
                  <c:v>6.19956</c:v>
                </c:pt>
                <c:pt idx="672">
                  <c:v>6.6999599999999999</c:v>
                </c:pt>
                <c:pt idx="673">
                  <c:v>6.7536600000000009</c:v>
                </c:pt>
                <c:pt idx="674">
                  <c:v>6.3090799999999998</c:v>
                </c:pt>
                <c:pt idx="675">
                  <c:v>6.3759099999999993</c:v>
                </c:pt>
                <c:pt idx="676">
                  <c:v>6.5496799999999995</c:v>
                </c:pt>
                <c:pt idx="677">
                  <c:v>6.7297099999999999</c:v>
                </c:pt>
                <c:pt idx="678">
                  <c:v>6.9909900000000009</c:v>
                </c:pt>
                <c:pt idx="679">
                  <c:v>6.9315299999999995</c:v>
                </c:pt>
                <c:pt idx="680">
                  <c:v>6.4616699999999998</c:v>
                </c:pt>
                <c:pt idx="681">
                  <c:v>6.116200000000001</c:v>
                </c:pt>
                <c:pt idx="682">
                  <c:v>6.02325</c:v>
                </c:pt>
                <c:pt idx="683">
                  <c:v>6.0307699999999995</c:v>
                </c:pt>
                <c:pt idx="684">
                  <c:v>5.9458000000000002</c:v>
                </c:pt>
                <c:pt idx="685">
                  <c:v>6.0367100000000011</c:v>
                </c:pt>
                <c:pt idx="686">
                  <c:v>6.3039500000000013</c:v>
                </c:pt>
                <c:pt idx="687">
                  <c:v>5.6900399999999998</c:v>
                </c:pt>
                <c:pt idx="688">
                  <c:v>4.9330999999999996</c:v>
                </c:pt>
                <c:pt idx="689">
                  <c:v>5.1373899999999999</c:v>
                </c:pt>
                <c:pt idx="690">
                  <c:v>5.5062899999999999</c:v>
                </c:pt>
                <c:pt idx="691">
                  <c:v>5.3960400000000002</c:v>
                </c:pt>
                <c:pt idx="692">
                  <c:v>5.057360000000001</c:v>
                </c:pt>
                <c:pt idx="693">
                  <c:v>5.0650700000000004</c:v>
                </c:pt>
                <c:pt idx="694">
                  <c:v>5.3263799999999994</c:v>
                </c:pt>
                <c:pt idx="695">
                  <c:v>5.1853300000000004</c:v>
                </c:pt>
                <c:pt idx="696">
                  <c:v>5.3448500000000001</c:v>
                </c:pt>
                <c:pt idx="697">
                  <c:v>5.4195799999999998</c:v>
                </c:pt>
                <c:pt idx="698">
                  <c:v>5.1561500000000002</c:v>
                </c:pt>
                <c:pt idx="699">
                  <c:v>4.9344399999999995</c:v>
                </c:pt>
                <c:pt idx="700">
                  <c:v>4.9410699999999999</c:v>
                </c:pt>
                <c:pt idx="701">
                  <c:v>4.6607500000000002</c:v>
                </c:pt>
                <c:pt idx="702">
                  <c:v>4.3280700000000003</c:v>
                </c:pt>
                <c:pt idx="703">
                  <c:v>4.3038600000000002</c:v>
                </c:pt>
                <c:pt idx="704">
                  <c:v>4.1478800000000007</c:v>
                </c:pt>
                <c:pt idx="705">
                  <c:v>4.0572700000000008</c:v>
                </c:pt>
                <c:pt idx="706">
                  <c:v>3.8645599999999996</c:v>
                </c:pt>
                <c:pt idx="707">
                  <c:v>4.0186100000000007</c:v>
                </c:pt>
                <c:pt idx="708">
                  <c:v>5.2276899999999991</c:v>
                </c:pt>
                <c:pt idx="709">
                  <c:v>5.0995400000000002</c:v>
                </c:pt>
                <c:pt idx="710">
                  <c:v>4.6766699999999997</c:v>
                </c:pt>
                <c:pt idx="711">
                  <c:v>4.3621700000000008</c:v>
                </c:pt>
                <c:pt idx="712">
                  <c:v>4.5199499999999997</c:v>
                </c:pt>
                <c:pt idx="713">
                  <c:v>5.1342100000000004</c:v>
                </c:pt>
                <c:pt idx="714">
                  <c:v>5.2786200000000001</c:v>
                </c:pt>
                <c:pt idx="715">
                  <c:v>4.9926500000000003</c:v>
                </c:pt>
                <c:pt idx="716">
                  <c:v>5.0483000000000002</c:v>
                </c:pt>
                <c:pt idx="717">
                  <c:v>5.2146600000000003</c:v>
                </c:pt>
                <c:pt idx="718">
                  <c:v>5.4379600000000003</c:v>
                </c:pt>
                <c:pt idx="719">
                  <c:v>5.76729</c:v>
                </c:pt>
                <c:pt idx="720">
                  <c:v>5.79251</c:v>
                </c:pt>
                <c:pt idx="721">
                  <c:v>5.2927500000000007</c:v>
                </c:pt>
                <c:pt idx="722">
                  <c:v>4.9543899999999992</c:v>
                </c:pt>
                <c:pt idx="723">
                  <c:v>4.5588000000000006</c:v>
                </c:pt>
                <c:pt idx="724">
                  <c:v>4.3908399999999999</c:v>
                </c:pt>
                <c:pt idx="725">
                  <c:v>4.2026400000000006</c:v>
                </c:pt>
                <c:pt idx="726">
                  <c:v>4.197750000000001</c:v>
                </c:pt>
                <c:pt idx="727">
                  <c:v>4.3709400000000009</c:v>
                </c:pt>
                <c:pt idx="728">
                  <c:v>3.648229999999999</c:v>
                </c:pt>
                <c:pt idx="729">
                  <c:v>2.9703899999999996</c:v>
                </c:pt>
                <c:pt idx="730">
                  <c:v>3.2392400000000001</c:v>
                </c:pt>
                <c:pt idx="731">
                  <c:v>3.5482500000000003</c:v>
                </c:pt>
                <c:pt idx="732">
                  <c:v>3.3140000000000001</c:v>
                </c:pt>
                <c:pt idx="733">
                  <c:v>3.1707700000000005</c:v>
                </c:pt>
                <c:pt idx="734">
                  <c:v>3.3805999999999998</c:v>
                </c:pt>
                <c:pt idx="735">
                  <c:v>3.7042600000000001</c:v>
                </c:pt>
                <c:pt idx="736">
                  <c:v>3.7112799999999999</c:v>
                </c:pt>
                <c:pt idx="737">
                  <c:v>3.5301500000000003</c:v>
                </c:pt>
                <c:pt idx="738">
                  <c:v>3.3139000000000003</c:v>
                </c:pt>
                <c:pt idx="739">
                  <c:v>2.9415100000000001</c:v>
                </c:pt>
                <c:pt idx="740">
                  <c:v>2.5395200000000004</c:v>
                </c:pt>
                <c:pt idx="741">
                  <c:v>2.6227199999999997</c:v>
                </c:pt>
                <c:pt idx="742">
                  <c:v>2.5855999999999995</c:v>
                </c:pt>
                <c:pt idx="743">
                  <c:v>2.5750999999999999</c:v>
                </c:pt>
                <c:pt idx="744">
                  <c:v>2.8277600000000001</c:v>
                </c:pt>
                <c:pt idx="745">
                  <c:v>2.9271400000000001</c:v>
                </c:pt>
                <c:pt idx="746">
                  <c:v>3.0604900000000002</c:v>
                </c:pt>
                <c:pt idx="747">
                  <c:v>3.09666</c:v>
                </c:pt>
                <c:pt idx="748">
                  <c:v>3.3041799999999997</c:v>
                </c:pt>
                <c:pt idx="749">
                  <c:v>3.9667399999999993</c:v>
                </c:pt>
                <c:pt idx="750">
                  <c:v>3.8099900000000004</c:v>
                </c:pt>
                <c:pt idx="751">
                  <c:v>3.1026999999999996</c:v>
                </c:pt>
                <c:pt idx="752">
                  <c:v>2.39981</c:v>
                </c:pt>
                <c:pt idx="753">
                  <c:v>2.2577500000000001</c:v>
                </c:pt>
                <c:pt idx="754">
                  <c:v>2.9127299999999998</c:v>
                </c:pt>
                <c:pt idx="755">
                  <c:v>3.1652999999999998</c:v>
                </c:pt>
                <c:pt idx="756">
                  <c:v>2.9097400000000002</c:v>
                </c:pt>
                <c:pt idx="757">
                  <c:v>3.1041499999999997</c:v>
                </c:pt>
                <c:pt idx="758">
                  <c:v>3.4522400000000006</c:v>
                </c:pt>
                <c:pt idx="759">
                  <c:v>3.83039</c:v>
                </c:pt>
                <c:pt idx="760">
                  <c:v>4.1758299999999995</c:v>
                </c:pt>
                <c:pt idx="761">
                  <c:v>3.97187</c:v>
                </c:pt>
                <c:pt idx="762">
                  <c:v>3.4069600000000002</c:v>
                </c:pt>
                <c:pt idx="763">
                  <c:v>2.9081099999999998</c:v>
                </c:pt>
                <c:pt idx="764">
                  <c:v>2.8386299999999998</c:v>
                </c:pt>
                <c:pt idx="765">
                  <c:v>2.9519299999999999</c:v>
                </c:pt>
                <c:pt idx="766">
                  <c:v>3.0536499999999998</c:v>
                </c:pt>
                <c:pt idx="767">
                  <c:v>3.4027500000000002</c:v>
                </c:pt>
                <c:pt idx="768">
                  <c:v>3.8235799999999998</c:v>
                </c:pt>
                <c:pt idx="769">
                  <c:v>2.9743400000000002</c:v>
                </c:pt>
                <c:pt idx="770">
                  <c:v>1.9848100000000002</c:v>
                </c:pt>
                <c:pt idx="771">
                  <c:v>2.1498200000000001</c:v>
                </c:pt>
                <c:pt idx="772">
                  <c:v>2.3128500000000001</c:v>
                </c:pt>
                <c:pt idx="773">
                  <c:v>2.3058999999999998</c:v>
                </c:pt>
                <c:pt idx="774">
                  <c:v>2.2552300000000001</c:v>
                </c:pt>
                <c:pt idx="775">
                  <c:v>2.39385</c:v>
                </c:pt>
                <c:pt idx="776">
                  <c:v>2.6684600000000001</c:v>
                </c:pt>
                <c:pt idx="777">
                  <c:v>2.5991799999999996</c:v>
                </c:pt>
                <c:pt idx="778">
                  <c:v>2.5902000000000003</c:v>
                </c:pt>
                <c:pt idx="779">
                  <c:v>2.5521600000000002</c:v>
                </c:pt>
                <c:pt idx="780">
                  <c:v>2.25481</c:v>
                </c:pt>
                <c:pt idx="781">
                  <c:v>1.86842</c:v>
                </c:pt>
                <c:pt idx="782">
                  <c:v>1.9350499999999999</c:v>
                </c:pt>
                <c:pt idx="783">
                  <c:v>1.8367499999999999</c:v>
                </c:pt>
                <c:pt idx="784">
                  <c:v>1.7714700000000001</c:v>
                </c:pt>
                <c:pt idx="785">
                  <c:v>2.1375400000000004</c:v>
                </c:pt>
                <c:pt idx="786">
                  <c:v>2.2401500000000003</c:v>
                </c:pt>
                <c:pt idx="787">
                  <c:v>2.1632100000000003</c:v>
                </c:pt>
                <c:pt idx="788">
                  <c:v>1.9346800000000002</c:v>
                </c:pt>
                <c:pt idx="789">
                  <c:v>2.0324800000000001</c:v>
                </c:pt>
                <c:pt idx="790">
                  <c:v>2.3574200000000003</c:v>
                </c:pt>
                <c:pt idx="791">
                  <c:v>1.8069099999999998</c:v>
                </c:pt>
                <c:pt idx="792">
                  <c:v>1.4294899999999999</c:v>
                </c:pt>
                <c:pt idx="793">
                  <c:v>1.1081400000000001</c:v>
                </c:pt>
                <c:pt idx="794">
                  <c:v>1.6671300000000002</c:v>
                </c:pt>
                <c:pt idx="795">
                  <c:v>2.4570799999999999</c:v>
                </c:pt>
                <c:pt idx="796">
                  <c:v>2.5312899999999998</c:v>
                </c:pt>
                <c:pt idx="797">
                  <c:v>2.2867400000000004</c:v>
                </c:pt>
                <c:pt idx="798">
                  <c:v>2.2786700000000004</c:v>
                </c:pt>
                <c:pt idx="799">
                  <c:v>2.27433</c:v>
                </c:pt>
                <c:pt idx="800">
                  <c:v>2.4209000000000001</c:v>
                </c:pt>
                <c:pt idx="801">
                  <c:v>2.7069100000000001</c:v>
                </c:pt>
                <c:pt idx="802">
                  <c:v>2.5605199999999999</c:v>
                </c:pt>
                <c:pt idx="803">
                  <c:v>2.2803200000000001</c:v>
                </c:pt>
                <c:pt idx="804">
                  <c:v>2.2525400000000007</c:v>
                </c:pt>
                <c:pt idx="805">
                  <c:v>2.2297699999999998</c:v>
                </c:pt>
                <c:pt idx="806">
                  <c:v>2.2726500000000001</c:v>
                </c:pt>
                <c:pt idx="807">
                  <c:v>2.1826500000000002</c:v>
                </c:pt>
                <c:pt idx="808">
                  <c:v>2.2124300000000003</c:v>
                </c:pt>
                <c:pt idx="809">
                  <c:v>2.3260899999999998</c:v>
                </c:pt>
                <c:pt idx="810">
                  <c:v>1.21333</c:v>
                </c:pt>
                <c:pt idx="811">
                  <c:v>0.12868999999999992</c:v>
                </c:pt>
                <c:pt idx="812">
                  <c:v>0.25413000000000013</c:v>
                </c:pt>
                <c:pt idx="813">
                  <c:v>0.22190999999999991</c:v>
                </c:pt>
                <c:pt idx="814">
                  <c:v>-2.8589999999999983E-2</c:v>
                </c:pt>
                <c:pt idx="815">
                  <c:v>-0.19098999999999969</c:v>
                </c:pt>
                <c:pt idx="816">
                  <c:v>8.3040000000000086E-2</c:v>
                </c:pt>
                <c:pt idx="817">
                  <c:v>0.67590000000000006</c:v>
                </c:pt>
                <c:pt idx="818">
                  <c:v>0.93125999999999998</c:v>
                </c:pt>
                <c:pt idx="819">
                  <c:v>0.80579999999999996</c:v>
                </c:pt>
                <c:pt idx="820">
                  <c:v>0.85590999999999995</c:v>
                </c:pt>
                <c:pt idx="821">
                  <c:v>0.93370999999999993</c:v>
                </c:pt>
                <c:pt idx="822">
                  <c:v>1.19252</c:v>
                </c:pt>
                <c:pt idx="823">
                  <c:v>1.74743</c:v>
                </c:pt>
                <c:pt idx="824">
                  <c:v>1.95729</c:v>
                </c:pt>
                <c:pt idx="825">
                  <c:v>2.0057400000000003</c:v>
                </c:pt>
                <c:pt idx="826">
                  <c:v>2.1427399999999999</c:v>
                </c:pt>
                <c:pt idx="827">
                  <c:v>2.0247599999999997</c:v>
                </c:pt>
                <c:pt idx="828">
                  <c:v>1.92059</c:v>
                </c:pt>
                <c:pt idx="829">
                  <c:v>1.7696799999999999</c:v>
                </c:pt>
                <c:pt idx="830">
                  <c:v>2.0422099999999999</c:v>
                </c:pt>
                <c:pt idx="831">
                  <c:v>3.0026900000000003</c:v>
                </c:pt>
                <c:pt idx="832">
                  <c:v>3.9863200000000005</c:v>
                </c:pt>
                <c:pt idx="833">
                  <c:v>4.3598499999999998</c:v>
                </c:pt>
                <c:pt idx="834">
                  <c:v>4.1351800000000001</c:v>
                </c:pt>
                <c:pt idx="835">
                  <c:v>4.3397099999999993</c:v>
                </c:pt>
                <c:pt idx="836">
                  <c:v>4.3456400000000004</c:v>
                </c:pt>
                <c:pt idx="837">
                  <c:v>4.0598399999999994</c:v>
                </c:pt>
                <c:pt idx="838">
                  <c:v>3.8133600000000003</c:v>
                </c:pt>
                <c:pt idx="839">
                  <c:v>3.8025800000000003</c:v>
                </c:pt>
                <c:pt idx="840">
                  <c:v>3.7349900000000007</c:v>
                </c:pt>
                <c:pt idx="841">
                  <c:v>3.8857700000000008</c:v>
                </c:pt>
                <c:pt idx="842">
                  <c:v>4.2770600000000005</c:v>
                </c:pt>
                <c:pt idx="843">
                  <c:v>4.27264</c:v>
                </c:pt>
                <c:pt idx="844">
                  <c:v>3.8713100000000003</c:v>
                </c:pt>
                <c:pt idx="845">
                  <c:v>3.6905499999999996</c:v>
                </c:pt>
                <c:pt idx="846">
                  <c:v>3.5297299999999994</c:v>
                </c:pt>
                <c:pt idx="847">
                  <c:v>3.4152399999999998</c:v>
                </c:pt>
                <c:pt idx="848">
                  <c:v>3.2815099999999999</c:v>
                </c:pt>
                <c:pt idx="849">
                  <c:v>3.3966799999999999</c:v>
                </c:pt>
                <c:pt idx="850">
                  <c:v>3.61565</c:v>
                </c:pt>
                <c:pt idx="851">
                  <c:v>2.8626899999999997</c:v>
                </c:pt>
                <c:pt idx="852">
                  <c:v>2.5932400000000002</c:v>
                </c:pt>
                <c:pt idx="853">
                  <c:v>3.0851500000000001</c:v>
                </c:pt>
                <c:pt idx="854">
                  <c:v>3.1279699999999999</c:v>
                </c:pt>
                <c:pt idx="855">
                  <c:v>2.3790500000000003</c:v>
                </c:pt>
                <c:pt idx="856">
                  <c:v>1.8942099999999999</c:v>
                </c:pt>
                <c:pt idx="857">
                  <c:v>1.9694599999999998</c:v>
                </c:pt>
                <c:pt idx="858">
                  <c:v>2.2230099999999999</c:v>
                </c:pt>
                <c:pt idx="859">
                  <c:v>2.1411500000000001</c:v>
                </c:pt>
                <c:pt idx="860">
                  <c:v>2.0157400000000001</c:v>
                </c:pt>
                <c:pt idx="861">
                  <c:v>1.9063699999999997</c:v>
                </c:pt>
                <c:pt idx="862">
                  <c:v>1.7405000000000002</c:v>
                </c:pt>
                <c:pt idx="863">
                  <c:v>1.63764</c:v>
                </c:pt>
                <c:pt idx="864">
                  <c:v>2.0674199999999998</c:v>
                </c:pt>
                <c:pt idx="865">
                  <c:v>2.3346899999999997</c:v>
                </c:pt>
                <c:pt idx="866">
                  <c:v>2.5171300000000003</c:v>
                </c:pt>
                <c:pt idx="867">
                  <c:v>2.8671700000000002</c:v>
                </c:pt>
                <c:pt idx="868">
                  <c:v>3.0572499999999998</c:v>
                </c:pt>
                <c:pt idx="869">
                  <c:v>3.2371299999999996</c:v>
                </c:pt>
                <c:pt idx="870">
                  <c:v>3.2569600000000007</c:v>
                </c:pt>
                <c:pt idx="871">
                  <c:v>3.7542899999999997</c:v>
                </c:pt>
                <c:pt idx="872">
                  <c:v>4.7012699999999992</c:v>
                </c:pt>
                <c:pt idx="873">
                  <c:v>4.8241899999999998</c:v>
                </c:pt>
                <c:pt idx="874">
                  <c:v>4.5233599999999994</c:v>
                </c:pt>
                <c:pt idx="875">
                  <c:v>3.7872300000000001</c:v>
                </c:pt>
                <c:pt idx="876">
                  <c:v>3.83121</c:v>
                </c:pt>
                <c:pt idx="877">
                  <c:v>4.3239400000000003</c:v>
                </c:pt>
                <c:pt idx="878">
                  <c:v>4.4554800000000006</c:v>
                </c:pt>
                <c:pt idx="879">
                  <c:v>4.2780300000000002</c:v>
                </c:pt>
                <c:pt idx="880">
                  <c:v>4.3273400000000004</c:v>
                </c:pt>
                <c:pt idx="881">
                  <c:v>4.3426100000000005</c:v>
                </c:pt>
                <c:pt idx="882">
                  <c:v>4.4570699999999999</c:v>
                </c:pt>
                <c:pt idx="883">
                  <c:v>4.6772</c:v>
                </c:pt>
                <c:pt idx="884">
                  <c:v>4.4139800000000005</c:v>
                </c:pt>
                <c:pt idx="885">
                  <c:v>3.7985300000000004</c:v>
                </c:pt>
                <c:pt idx="886">
                  <c:v>3.3546399999999998</c:v>
                </c:pt>
                <c:pt idx="887">
                  <c:v>2.8538200000000007</c:v>
                </c:pt>
                <c:pt idx="888">
                  <c:v>2.6755000000000004</c:v>
                </c:pt>
                <c:pt idx="889">
                  <c:v>2.6283799999999999</c:v>
                </c:pt>
                <c:pt idx="890">
                  <c:v>2.8645700000000001</c:v>
                </c:pt>
                <c:pt idx="891">
                  <c:v>3.1955899999999997</c:v>
                </c:pt>
                <c:pt idx="892">
                  <c:v>2.2947399999999996</c:v>
                </c:pt>
                <c:pt idx="893">
                  <c:v>2.0028100000000002</c:v>
                </c:pt>
                <c:pt idx="894">
                  <c:v>2.2987699999999998</c:v>
                </c:pt>
                <c:pt idx="895">
                  <c:v>2.0365400000000005</c:v>
                </c:pt>
                <c:pt idx="896">
                  <c:v>1.2163499999999998</c:v>
                </c:pt>
                <c:pt idx="897">
                  <c:v>0.62151999999999996</c:v>
                </c:pt>
                <c:pt idx="898">
                  <c:v>0.62936000000000014</c:v>
                </c:pt>
                <c:pt idx="899">
                  <c:v>1.1243899999999998</c:v>
                </c:pt>
                <c:pt idx="900">
                  <c:v>1.3834200000000001</c:v>
                </c:pt>
                <c:pt idx="901">
                  <c:v>1.5763099999999999</c:v>
                </c:pt>
                <c:pt idx="902">
                  <c:v>1.6685699999999997</c:v>
                </c:pt>
                <c:pt idx="903">
                  <c:v>1.5725799999999996</c:v>
                </c:pt>
                <c:pt idx="904">
                  <c:v>1.6491700000000002</c:v>
                </c:pt>
                <c:pt idx="905">
                  <c:v>2.0853999999999999</c:v>
                </c:pt>
                <c:pt idx="906">
                  <c:v>2.2128800000000006</c:v>
                </c:pt>
                <c:pt idx="907">
                  <c:v>2.3854599999999997</c:v>
                </c:pt>
                <c:pt idx="908">
                  <c:v>2.4920400000000003</c:v>
                </c:pt>
                <c:pt idx="909">
                  <c:v>2.3552100000000005</c:v>
                </c:pt>
                <c:pt idx="910">
                  <c:v>2.1994099999999999</c:v>
                </c:pt>
                <c:pt idx="911">
                  <c:v>1.9219200000000001</c:v>
                </c:pt>
                <c:pt idx="912">
                  <c:v>2.1924799999999998</c:v>
                </c:pt>
                <c:pt idx="913">
                  <c:v>3.0311599999999999</c:v>
                </c:pt>
                <c:pt idx="914">
                  <c:v>3.0327799999999998</c:v>
                </c:pt>
                <c:pt idx="915">
                  <c:v>2.5080900000000002</c:v>
                </c:pt>
                <c:pt idx="916">
                  <c:v>1.40384</c:v>
                </c:pt>
                <c:pt idx="917">
                  <c:v>1.0688900000000001</c:v>
                </c:pt>
                <c:pt idx="918">
                  <c:v>1.34195</c:v>
                </c:pt>
                <c:pt idx="919">
                  <c:v>1.3353200000000001</c:v>
                </c:pt>
                <c:pt idx="920">
                  <c:v>1.3270299999999999</c:v>
                </c:pt>
                <c:pt idx="921">
                  <c:v>1.5299800000000006</c:v>
                </c:pt>
                <c:pt idx="922">
                  <c:v>1.6826200000000004</c:v>
                </c:pt>
                <c:pt idx="923">
                  <c:v>1.93784</c:v>
                </c:pt>
                <c:pt idx="924">
                  <c:v>2.3287099999999996</c:v>
                </c:pt>
                <c:pt idx="925">
                  <c:v>2.2707699999999997</c:v>
                </c:pt>
                <c:pt idx="926">
                  <c:v>1.8920400000000004</c:v>
                </c:pt>
                <c:pt idx="927">
                  <c:v>1.6315999999999999</c:v>
                </c:pt>
                <c:pt idx="928">
                  <c:v>1.75871</c:v>
                </c:pt>
                <c:pt idx="929">
                  <c:v>1.8229700000000002</c:v>
                </c:pt>
                <c:pt idx="930">
                  <c:v>1.6894199999999997</c:v>
                </c:pt>
                <c:pt idx="931">
                  <c:v>1.7175099999999996</c:v>
                </c:pt>
                <c:pt idx="932">
                  <c:v>1.70347</c:v>
                </c:pt>
                <c:pt idx="933">
                  <c:v>0.96221999999999996</c:v>
                </c:pt>
                <c:pt idx="934">
                  <c:v>0.82588000000000006</c:v>
                </c:pt>
                <c:pt idx="935">
                  <c:v>1.1219699999999999</c:v>
                </c:pt>
                <c:pt idx="936">
                  <c:v>0.65439999999999998</c:v>
                </c:pt>
                <c:pt idx="937">
                  <c:v>-0.25558999999999998</c:v>
                </c:pt>
                <c:pt idx="938">
                  <c:v>-0.75722999999999985</c:v>
                </c:pt>
                <c:pt idx="939">
                  <c:v>-0.69631999999999994</c:v>
                </c:pt>
                <c:pt idx="940">
                  <c:v>-0.31397000000000003</c:v>
                </c:pt>
                <c:pt idx="941">
                  <c:v>-0.27755999999999997</c:v>
                </c:pt>
                <c:pt idx="942">
                  <c:v>-0.26359999999999989</c:v>
                </c:pt>
                <c:pt idx="943">
                  <c:v>-0.33570999999999995</c:v>
                </c:pt>
                <c:pt idx="944">
                  <c:v>-0.7132200000000003</c:v>
                </c:pt>
                <c:pt idx="945">
                  <c:v>-1.0531699999999999</c:v>
                </c:pt>
                <c:pt idx="946">
                  <c:v>-1.1277199999999998</c:v>
                </c:pt>
                <c:pt idx="947">
                  <c:v>-1.5157500000000002</c:v>
                </c:pt>
                <c:pt idx="948">
                  <c:v>-1.5941099999999999</c:v>
                </c:pt>
                <c:pt idx="949">
                  <c:v>-1.3503399999999999</c:v>
                </c:pt>
                <c:pt idx="950">
                  <c:v>-1.3030600000000003</c:v>
                </c:pt>
                <c:pt idx="951">
                  <c:v>-1.3997000000000004</c:v>
                </c:pt>
                <c:pt idx="952">
                  <c:v>-1.6009200000000003</c:v>
                </c:pt>
                <c:pt idx="953">
                  <c:v>-1.00186</c:v>
                </c:pt>
                <c:pt idx="954">
                  <c:v>-0.33820000000000022</c:v>
                </c:pt>
                <c:pt idx="955">
                  <c:v>-0.86764000000000008</c:v>
                </c:pt>
                <c:pt idx="956">
                  <c:v>-1.5356899999999996</c:v>
                </c:pt>
                <c:pt idx="957">
                  <c:v>-2.3406799999999999</c:v>
                </c:pt>
                <c:pt idx="958">
                  <c:v>-2.3028300000000002</c:v>
                </c:pt>
                <c:pt idx="959">
                  <c:v>-1.8805000000000001</c:v>
                </c:pt>
                <c:pt idx="960">
                  <c:v>-1.8808899999999997</c:v>
                </c:pt>
                <c:pt idx="961">
                  <c:v>-1.9469900000000002</c:v>
                </c:pt>
                <c:pt idx="962">
                  <c:v>-1.8493600000000001</c:v>
                </c:pt>
                <c:pt idx="963">
                  <c:v>-1.7276099999999999</c:v>
                </c:pt>
                <c:pt idx="964">
                  <c:v>-1.4413600000000002</c:v>
                </c:pt>
                <c:pt idx="965">
                  <c:v>-0.97390999999999972</c:v>
                </c:pt>
                <c:pt idx="966">
                  <c:v>-0.86999999999999988</c:v>
                </c:pt>
                <c:pt idx="967">
                  <c:v>-1.2967599999999997</c:v>
                </c:pt>
                <c:pt idx="968">
                  <c:v>-1.5792399999999998</c:v>
                </c:pt>
                <c:pt idx="969">
                  <c:v>-1.8382400000000001</c:v>
                </c:pt>
                <c:pt idx="970">
                  <c:v>-2.1181100000000002</c:v>
                </c:pt>
                <c:pt idx="971">
                  <c:v>-2.3930500000000006</c:v>
                </c:pt>
                <c:pt idx="972">
                  <c:v>-2.3293400000000006</c:v>
                </c:pt>
                <c:pt idx="973">
                  <c:v>-2.2822100000000001</c:v>
                </c:pt>
                <c:pt idx="974">
                  <c:v>-2.8170500000000001</c:v>
                </c:pt>
                <c:pt idx="975">
                  <c:v>-2.7390499999999998</c:v>
                </c:pt>
                <c:pt idx="976">
                  <c:v>-2.1268799999999999</c:v>
                </c:pt>
                <c:pt idx="977">
                  <c:v>-2.2717999999999998</c:v>
                </c:pt>
                <c:pt idx="978">
                  <c:v>-2.8037700000000001</c:v>
                </c:pt>
                <c:pt idx="979">
                  <c:v>-3.1383099999999997</c:v>
                </c:pt>
                <c:pt idx="980">
                  <c:v>-2.9319700000000002</c:v>
                </c:pt>
                <c:pt idx="981">
                  <c:v>-2.7603599999999995</c:v>
                </c:pt>
                <c:pt idx="982">
                  <c:v>-2.7241600000000004</c:v>
                </c:pt>
                <c:pt idx="983">
                  <c:v>-2.6060600000000003</c:v>
                </c:pt>
                <c:pt idx="984">
                  <c:v>-2.5744599999999997</c:v>
                </c:pt>
                <c:pt idx="985">
                  <c:v>-2.6824400000000006</c:v>
                </c:pt>
                <c:pt idx="986">
                  <c:v>-2.4167000000000001</c:v>
                </c:pt>
                <c:pt idx="987">
                  <c:v>-2.1550199999999999</c:v>
                </c:pt>
                <c:pt idx="988">
                  <c:v>-2.2672099999999999</c:v>
                </c:pt>
                <c:pt idx="989">
                  <c:v>-2.2338900000000002</c:v>
                </c:pt>
                <c:pt idx="990">
                  <c:v>-2.1674999999999995</c:v>
                </c:pt>
                <c:pt idx="991">
                  <c:v>-2.2217900000000004</c:v>
                </c:pt>
                <c:pt idx="992">
                  <c:v>-2.2505100000000002</c:v>
                </c:pt>
                <c:pt idx="993">
                  <c:v>-2.33839</c:v>
                </c:pt>
                <c:pt idx="994">
                  <c:v>-1.7899</c:v>
                </c:pt>
                <c:pt idx="995">
                  <c:v>-0.81509999999999994</c:v>
                </c:pt>
                <c:pt idx="996">
                  <c:v>-0.77106000000000008</c:v>
                </c:pt>
                <c:pt idx="997">
                  <c:v>-1.0635300000000001</c:v>
                </c:pt>
                <c:pt idx="998">
                  <c:v>-1.74316</c:v>
                </c:pt>
                <c:pt idx="999">
                  <c:v>-1.5729200000000003</c:v>
                </c:pt>
                <c:pt idx="1000">
                  <c:v>-1.2680400000000001</c:v>
                </c:pt>
                <c:pt idx="1001">
                  <c:v>-1.55667</c:v>
                </c:pt>
                <c:pt idx="1002">
                  <c:v>-2.0032100000000002</c:v>
                </c:pt>
                <c:pt idx="1003">
                  <c:v>-1.95133</c:v>
                </c:pt>
                <c:pt idx="1004">
                  <c:v>-1.8630300000000002</c:v>
                </c:pt>
                <c:pt idx="1005">
                  <c:v>-1.6250600000000002</c:v>
                </c:pt>
                <c:pt idx="1006">
                  <c:v>-1.1422300000000001</c:v>
                </c:pt>
                <c:pt idx="1007">
                  <c:v>-0.96690000000000009</c:v>
                </c:pt>
                <c:pt idx="1008">
                  <c:v>-1.1767499999999997</c:v>
                </c:pt>
                <c:pt idx="1009">
                  <c:v>-1.1618600000000001</c:v>
                </c:pt>
                <c:pt idx="1010">
                  <c:v>-1.3821400000000001</c:v>
                </c:pt>
                <c:pt idx="1011">
                  <c:v>-1.5073399999999997</c:v>
                </c:pt>
                <c:pt idx="1012">
                  <c:v>-1.5959199999999998</c:v>
                </c:pt>
                <c:pt idx="1013">
                  <c:v>-1.4435099999999998</c:v>
                </c:pt>
                <c:pt idx="1014">
                  <c:v>-1.20625</c:v>
                </c:pt>
                <c:pt idx="1015">
                  <c:v>-1.7289600000000001</c:v>
                </c:pt>
                <c:pt idx="1016">
                  <c:v>-1.7069700000000001</c:v>
                </c:pt>
                <c:pt idx="1017">
                  <c:v>-1.34212</c:v>
                </c:pt>
                <c:pt idx="1018">
                  <c:v>-1.76248</c:v>
                </c:pt>
                <c:pt idx="1019">
                  <c:v>-2.3646500000000001</c:v>
                </c:pt>
                <c:pt idx="1020">
                  <c:v>-2.7687200000000001</c:v>
                </c:pt>
                <c:pt idx="1021">
                  <c:v>-2.6523100000000008</c:v>
                </c:pt>
                <c:pt idx="1022">
                  <c:v>-2.2524600000000001</c:v>
                </c:pt>
                <c:pt idx="1023">
                  <c:v>-2.15977</c:v>
                </c:pt>
                <c:pt idx="1024">
                  <c:v>-2.0514000000000001</c:v>
                </c:pt>
                <c:pt idx="1025">
                  <c:v>-2.10934</c:v>
                </c:pt>
                <c:pt idx="1026">
                  <c:v>-2.2933600000000003</c:v>
                </c:pt>
                <c:pt idx="1027">
                  <c:v>-2.2396299999999996</c:v>
                </c:pt>
                <c:pt idx="1028">
                  <c:v>-1.9774100000000001</c:v>
                </c:pt>
                <c:pt idx="1029">
                  <c:v>-1.9875099999999999</c:v>
                </c:pt>
                <c:pt idx="1030">
                  <c:v>-1.75562</c:v>
                </c:pt>
                <c:pt idx="1031">
                  <c:v>-1.4157299999999995</c:v>
                </c:pt>
                <c:pt idx="1032">
                  <c:v>-1.2110300000000001</c:v>
                </c:pt>
                <c:pt idx="1033">
                  <c:v>-1.03931</c:v>
                </c:pt>
                <c:pt idx="1034">
                  <c:v>-0.96601000000000004</c:v>
                </c:pt>
                <c:pt idx="1035">
                  <c:v>-0.17065999999999992</c:v>
                </c:pt>
                <c:pt idx="1036">
                  <c:v>-0.25867999999999991</c:v>
                </c:pt>
                <c:pt idx="1037">
                  <c:v>1.8869500000000001</c:v>
                </c:pt>
                <c:pt idx="1038">
                  <c:v>1.6840799999999998</c:v>
                </c:pt>
                <c:pt idx="1039">
                  <c:v>0.5241199999999997</c:v>
                </c:pt>
                <c:pt idx="1040">
                  <c:v>-0.68056000000000005</c:v>
                </c:pt>
                <c:pt idx="1041">
                  <c:v>-1.1100999999999996</c:v>
                </c:pt>
                <c:pt idx="1042">
                  <c:v>-0.71418000000000004</c:v>
                </c:pt>
                <c:pt idx="1043">
                  <c:v>-0.85176000000000018</c:v>
                </c:pt>
                <c:pt idx="1044">
                  <c:v>-0.5974600000000001</c:v>
                </c:pt>
                <c:pt idx="1045">
                  <c:v>-0.42126999999999992</c:v>
                </c:pt>
                <c:pt idx="1046">
                  <c:v>-0.17547000000000004</c:v>
                </c:pt>
                <c:pt idx="1047">
                  <c:v>0.1651500000000003</c:v>
                </c:pt>
                <c:pt idx="1048">
                  <c:v>0.11074999999999999</c:v>
                </c:pt>
                <c:pt idx="1049">
                  <c:v>-0.15821000000000002</c:v>
                </c:pt>
                <c:pt idx="1050">
                  <c:v>-0.14415000000000006</c:v>
                </c:pt>
                <c:pt idx="1051">
                  <c:v>-0.20048000000000005</c:v>
                </c:pt>
                <c:pt idx="1052">
                  <c:v>-0.18545999999999993</c:v>
                </c:pt>
                <c:pt idx="1053">
                  <c:v>-0.22074000000000002</c:v>
                </c:pt>
                <c:pt idx="1054">
                  <c:v>1.2499999999999955E-3</c:v>
                </c:pt>
                <c:pt idx="1055">
                  <c:v>-0.11116999999999991</c:v>
                </c:pt>
                <c:pt idx="1056">
                  <c:v>-0.69084999999999996</c:v>
                </c:pt>
                <c:pt idx="1057">
                  <c:v>-0.61158999999999997</c:v>
                </c:pt>
                <c:pt idx="1058">
                  <c:v>-0.11111999999999982</c:v>
                </c:pt>
                <c:pt idx="1059">
                  <c:v>-0.4839699999999999</c:v>
                </c:pt>
                <c:pt idx="1060">
                  <c:v>-1.2063200000000001</c:v>
                </c:pt>
                <c:pt idx="1061">
                  <c:v>-1.5572999999999999</c:v>
                </c:pt>
                <c:pt idx="1062">
                  <c:v>-1.3309899999999999</c:v>
                </c:pt>
                <c:pt idx="1063">
                  <c:v>-1.1499900000000001</c:v>
                </c:pt>
                <c:pt idx="1064">
                  <c:v>-1.04596</c:v>
                </c:pt>
                <c:pt idx="1065">
                  <c:v>-0.77311000000000019</c:v>
                </c:pt>
                <c:pt idx="1066">
                  <c:v>-0.54864000000000002</c:v>
                </c:pt>
                <c:pt idx="1067">
                  <c:v>-0.46830000000000016</c:v>
                </c:pt>
                <c:pt idx="1068">
                  <c:v>-5.2590000000000095E-2</c:v>
                </c:pt>
                <c:pt idx="1069">
                  <c:v>0.44716999999999985</c:v>
                </c:pt>
                <c:pt idx="1070">
                  <c:v>0.45302999999999988</c:v>
                </c:pt>
                <c:pt idx="1071">
                  <c:v>0.63008000000000008</c:v>
                </c:pt>
                <c:pt idx="1072">
                  <c:v>0.7586799999999998</c:v>
                </c:pt>
                <c:pt idx="1073">
                  <c:v>0.74310000000000032</c:v>
                </c:pt>
                <c:pt idx="1074">
                  <c:v>0.74947999999999992</c:v>
                </c:pt>
                <c:pt idx="1075">
                  <c:v>0.71199999999999974</c:v>
                </c:pt>
                <c:pt idx="1076">
                  <c:v>1.5173099999999997</c:v>
                </c:pt>
                <c:pt idx="1077">
                  <c:v>1.9850999999999999</c:v>
                </c:pt>
                <c:pt idx="1078">
                  <c:v>1.5543100000000001</c:v>
                </c:pt>
                <c:pt idx="1079">
                  <c:v>0.40170999999999984</c:v>
                </c:pt>
                <c:pt idx="1080">
                  <c:v>-0.35894999999999999</c:v>
                </c:pt>
                <c:pt idx="1081">
                  <c:v>-0.16228000000000012</c:v>
                </c:pt>
                <c:pt idx="1082">
                  <c:v>0.10979000000000036</c:v>
                </c:pt>
                <c:pt idx="1083">
                  <c:v>-8.0390000000000045E-2</c:v>
                </c:pt>
                <c:pt idx="1084">
                  <c:v>-0.19740000000000002</c:v>
                </c:pt>
                <c:pt idx="1085">
                  <c:v>0.15343000000000001</c:v>
                </c:pt>
                <c:pt idx="1086">
                  <c:v>0.56900999999999979</c:v>
                </c:pt>
                <c:pt idx="1087">
                  <c:v>1.0644200000000001</c:v>
                </c:pt>
                <c:pt idx="1088">
                  <c:v>1.6429400000000001</c:v>
                </c:pt>
                <c:pt idx="1089">
                  <c:v>1.6816900000000001</c:v>
                </c:pt>
                <c:pt idx="1090">
                  <c:v>1.1829200000000002</c:v>
                </c:pt>
                <c:pt idx="1091">
                  <c:v>0.72509999999999963</c:v>
                </c:pt>
                <c:pt idx="1092">
                  <c:v>0.40976999999999969</c:v>
                </c:pt>
                <c:pt idx="1093">
                  <c:v>2.8950000000000031E-2</c:v>
                </c:pt>
                <c:pt idx="1094">
                  <c:v>-0.25832999999999978</c:v>
                </c:pt>
                <c:pt idx="1095">
                  <c:v>-0.10063000000000014</c:v>
                </c:pt>
                <c:pt idx="1096">
                  <c:v>-7.3489999999999972E-2</c:v>
                </c:pt>
                <c:pt idx="1097">
                  <c:v>-0.58008999999999999</c:v>
                </c:pt>
                <c:pt idx="1098">
                  <c:v>-0.19421000000000008</c:v>
                </c:pt>
                <c:pt idx="1099">
                  <c:v>0.18495999999999971</c:v>
                </c:pt>
                <c:pt idx="1100">
                  <c:v>-0.45194000000000001</c:v>
                </c:pt>
                <c:pt idx="1101">
                  <c:v>-1.21733</c:v>
                </c:pt>
                <c:pt idx="1102">
                  <c:v>-1.6956</c:v>
                </c:pt>
                <c:pt idx="1103">
                  <c:v>-1.4839899999999999</c:v>
                </c:pt>
                <c:pt idx="1104">
                  <c:v>-0.79494000000000009</c:v>
                </c:pt>
                <c:pt idx="1105">
                  <c:v>-0.46380999999999994</c:v>
                </c:pt>
                <c:pt idx="1106">
                  <c:v>-0.38976000000000022</c:v>
                </c:pt>
                <c:pt idx="1107">
                  <c:v>-0.53771999999999998</c:v>
                </c:pt>
                <c:pt idx="1108">
                  <c:v>-0.84827000000000008</c:v>
                </c:pt>
                <c:pt idx="1109">
                  <c:v>-0.8044</c:v>
                </c:pt>
                <c:pt idx="1110">
                  <c:v>-0.5613999999999999</c:v>
                </c:pt>
                <c:pt idx="1111">
                  <c:v>-0.70161999999999991</c:v>
                </c:pt>
                <c:pt idx="1112">
                  <c:v>-0.58705999999999969</c:v>
                </c:pt>
                <c:pt idx="1113">
                  <c:v>-0.46907000000000004</c:v>
                </c:pt>
                <c:pt idx="1114">
                  <c:v>-0.57072999999999985</c:v>
                </c:pt>
                <c:pt idx="1115">
                  <c:v>-0.74224000000000001</c:v>
                </c:pt>
                <c:pt idx="1116">
                  <c:v>-0.83069999999999988</c:v>
                </c:pt>
                <c:pt idx="1117">
                  <c:v>0.10814000000000004</c:v>
                </c:pt>
                <c:pt idx="1118">
                  <c:v>0.98143999999999942</c:v>
                </c:pt>
                <c:pt idx="1119">
                  <c:v>1.13059</c:v>
                </c:pt>
                <c:pt idx="1120">
                  <c:v>0.40550999999999959</c:v>
                </c:pt>
                <c:pt idx="1121">
                  <c:v>-0.12629000000000001</c:v>
                </c:pt>
                <c:pt idx="1122">
                  <c:v>0.10510000000000019</c:v>
                </c:pt>
                <c:pt idx="1123">
                  <c:v>0.23061000000000043</c:v>
                </c:pt>
                <c:pt idx="1124">
                  <c:v>-0.12465999999999981</c:v>
                </c:pt>
                <c:pt idx="1125">
                  <c:v>-0.37870999999999977</c:v>
                </c:pt>
                <c:pt idx="1126">
                  <c:v>-0.50813999999999981</c:v>
                </c:pt>
                <c:pt idx="1127">
                  <c:v>-0.57211000000000012</c:v>
                </c:pt>
                <c:pt idx="1128">
                  <c:v>-0.33989999999999976</c:v>
                </c:pt>
                <c:pt idx="1129">
                  <c:v>0.16084000000000023</c:v>
                </c:pt>
                <c:pt idx="1130">
                  <c:v>0.1786400000000003</c:v>
                </c:pt>
                <c:pt idx="1131">
                  <c:v>-0.19775000000000009</c:v>
                </c:pt>
                <c:pt idx="1132">
                  <c:v>-0.39086000000000004</c:v>
                </c:pt>
                <c:pt idx="1133">
                  <c:v>-0.59440000000000004</c:v>
                </c:pt>
                <c:pt idx="1134">
                  <c:v>-0.89587000000000006</c:v>
                </c:pt>
                <c:pt idx="1135">
                  <c:v>-1.29142</c:v>
                </c:pt>
                <c:pt idx="1136">
                  <c:v>-1.40595</c:v>
                </c:pt>
                <c:pt idx="1137">
                  <c:v>-1.5737099999999999</c:v>
                </c:pt>
                <c:pt idx="1138">
                  <c:v>-2.2028100000000004</c:v>
                </c:pt>
                <c:pt idx="1139">
                  <c:v>-2.0159399999999996</c:v>
                </c:pt>
                <c:pt idx="1140">
                  <c:v>-1.7048999999999999</c:v>
                </c:pt>
                <c:pt idx="1141">
                  <c:v>-2.0719900000000004</c:v>
                </c:pt>
                <c:pt idx="1142">
                  <c:v>-2.3643900000000002</c:v>
                </c:pt>
                <c:pt idx="1143">
                  <c:v>-2.5076700000000001</c:v>
                </c:pt>
                <c:pt idx="1144">
                  <c:v>-2.0911900000000001</c:v>
                </c:pt>
                <c:pt idx="1145">
                  <c:v>-1.6438999999999999</c:v>
                </c:pt>
                <c:pt idx="1146">
                  <c:v>-1.4540500000000001</c:v>
                </c:pt>
                <c:pt idx="1147">
                  <c:v>-1.2751399999999999</c:v>
                </c:pt>
                <c:pt idx="1148">
                  <c:v>-1.2647200000000001</c:v>
                </c:pt>
                <c:pt idx="1149">
                  <c:v>-1.4421200000000001</c:v>
                </c:pt>
                <c:pt idx="1150">
                  <c:v>-1.2350199999999998</c:v>
                </c:pt>
                <c:pt idx="1151">
                  <c:v>-1.0263200000000001</c:v>
                </c:pt>
                <c:pt idx="1152">
                  <c:v>-1.1698299999999999</c:v>
                </c:pt>
                <c:pt idx="1153">
                  <c:v>-1.0983400000000001</c:v>
                </c:pt>
                <c:pt idx="1154">
                  <c:v>-1.1664300000000001</c:v>
                </c:pt>
                <c:pt idx="1155">
                  <c:v>-1.17686</c:v>
                </c:pt>
                <c:pt idx="1156">
                  <c:v>-1.1787300000000001</c:v>
                </c:pt>
                <c:pt idx="1157">
                  <c:v>-1.2095600000000002</c:v>
                </c:pt>
                <c:pt idx="1158">
                  <c:v>-0.19331000000000023</c:v>
                </c:pt>
                <c:pt idx="1159">
                  <c:v>0.36029000000000011</c:v>
                </c:pt>
                <c:pt idx="1160">
                  <c:v>0.25667000000000034</c:v>
                </c:pt>
                <c:pt idx="1161">
                  <c:v>-0.49470000000000008</c:v>
                </c:pt>
                <c:pt idx="1162">
                  <c:v>-0.85821999999999998</c:v>
                </c:pt>
                <c:pt idx="1163">
                  <c:v>-0.42982999999999993</c:v>
                </c:pt>
                <c:pt idx="1164">
                  <c:v>-6.7530000000000173E-2</c:v>
                </c:pt>
                <c:pt idx="1165">
                  <c:v>-0.14679999999999999</c:v>
                </c:pt>
                <c:pt idx="1166">
                  <c:v>-0.18136000000000002</c:v>
                </c:pt>
                <c:pt idx="1167">
                  <c:v>-0.10002999999999998</c:v>
                </c:pt>
                <c:pt idx="1168">
                  <c:v>-0.12701000000000001</c:v>
                </c:pt>
                <c:pt idx="1169">
                  <c:v>-5.4219999999999935E-2</c:v>
                </c:pt>
                <c:pt idx="1170">
                  <c:v>0.23981999999999992</c:v>
                </c:pt>
                <c:pt idx="1171">
                  <c:v>0.28959000000000001</c:v>
                </c:pt>
                <c:pt idx="1172">
                  <c:v>-4.463000000000017E-2</c:v>
                </c:pt>
                <c:pt idx="1173">
                  <c:v>-0.22897999999999974</c:v>
                </c:pt>
                <c:pt idx="1174">
                  <c:v>-0.60623000000000016</c:v>
                </c:pt>
                <c:pt idx="1175">
                  <c:v>-0.87696000000000007</c:v>
                </c:pt>
                <c:pt idx="1176">
                  <c:v>-1.0435400000000001</c:v>
                </c:pt>
                <c:pt idx="1177">
                  <c:v>-0.91318999999999961</c:v>
                </c:pt>
                <c:pt idx="1178">
                  <c:v>-0.86767000000000005</c:v>
                </c:pt>
                <c:pt idx="1179">
                  <c:v>-1.2858300000000003</c:v>
                </c:pt>
                <c:pt idx="1180">
                  <c:v>-0.92262</c:v>
                </c:pt>
                <c:pt idx="1181">
                  <c:v>-0.44472000000000006</c:v>
                </c:pt>
                <c:pt idx="1182">
                  <c:v>-0.80726000000000009</c:v>
                </c:pt>
                <c:pt idx="1183">
                  <c:v>-1.3552900000000001</c:v>
                </c:pt>
                <c:pt idx="1184">
                  <c:v>-1.7940700000000001</c:v>
                </c:pt>
                <c:pt idx="1185">
                  <c:v>-1.7186899999999998</c:v>
                </c:pt>
                <c:pt idx="1186">
                  <c:v>-1.5600399999999996</c:v>
                </c:pt>
                <c:pt idx="1187">
                  <c:v>-1.5413500000000002</c:v>
                </c:pt>
                <c:pt idx="1188">
                  <c:v>-1.4542700000000004</c:v>
                </c:pt>
                <c:pt idx="1189">
                  <c:v>-1.4409600000000002</c:v>
                </c:pt>
                <c:pt idx="1190">
                  <c:v>-1.3784000000000001</c:v>
                </c:pt>
                <c:pt idx="1191">
                  <c:v>-1.00715</c:v>
                </c:pt>
                <c:pt idx="1192">
                  <c:v>-0.72059000000000017</c:v>
                </c:pt>
                <c:pt idx="1193">
                  <c:v>-0.74125000000000008</c:v>
                </c:pt>
                <c:pt idx="1194">
                  <c:v>-0.46058000000000004</c:v>
                </c:pt>
                <c:pt idx="1195">
                  <c:v>-0.25826000000000021</c:v>
                </c:pt>
                <c:pt idx="1196">
                  <c:v>-0.10355999999999979</c:v>
                </c:pt>
                <c:pt idx="1197">
                  <c:v>-3.1409999999999952E-2</c:v>
                </c:pt>
                <c:pt idx="1198">
                  <c:v>-3.6250000000000129E-2</c:v>
                </c:pt>
                <c:pt idx="1199">
                  <c:v>1.0863300000000002</c:v>
                </c:pt>
                <c:pt idx="1200">
                  <c:v>1.8186500000000003</c:v>
                </c:pt>
                <c:pt idx="1201">
                  <c:v>1.76545</c:v>
                </c:pt>
                <c:pt idx="1202">
                  <c:v>0.90011000000000085</c:v>
                </c:pt>
                <c:pt idx="1203">
                  <c:v>0.38629999999999953</c:v>
                </c:pt>
                <c:pt idx="1204">
                  <c:v>0.45418999999999982</c:v>
                </c:pt>
                <c:pt idx="1205">
                  <c:v>0.43426000000000009</c:v>
                </c:pt>
                <c:pt idx="1206">
                  <c:v>-0.14202999999999993</c:v>
                </c:pt>
                <c:pt idx="1207">
                  <c:v>-0.58952000000000016</c:v>
                </c:pt>
                <c:pt idx="1208">
                  <c:v>-0.71886000000000005</c:v>
                </c:pt>
                <c:pt idx="1209">
                  <c:v>-0.67088999999999999</c:v>
                </c:pt>
                <c:pt idx="1210">
                  <c:v>-0.34198000000000012</c:v>
                </c:pt>
                <c:pt idx="1211">
                  <c:v>0.15708000000000005</c:v>
                </c:pt>
                <c:pt idx="1212">
                  <c:v>0.20969999999999994</c:v>
                </c:pt>
                <c:pt idx="1213">
                  <c:v>-3.996999999999986E-2</c:v>
                </c:pt>
                <c:pt idx="1214">
                  <c:v>-0.10014999999999982</c:v>
                </c:pt>
                <c:pt idx="1215">
                  <c:v>-0.21500999999999992</c:v>
                </c:pt>
                <c:pt idx="1216">
                  <c:v>-0.27045999999999981</c:v>
                </c:pt>
                <c:pt idx="1217">
                  <c:v>-0.35349999999999981</c:v>
                </c:pt>
                <c:pt idx="1218">
                  <c:v>-0.25192000000000014</c:v>
                </c:pt>
                <c:pt idx="1219">
                  <c:v>-0.30771999999999988</c:v>
                </c:pt>
                <c:pt idx="1220">
                  <c:v>-0.86827999999999983</c:v>
                </c:pt>
                <c:pt idx="1221">
                  <c:v>-0.65073000000000003</c:v>
                </c:pt>
                <c:pt idx="1222">
                  <c:v>-0.2425499999999999</c:v>
                </c:pt>
                <c:pt idx="1223">
                  <c:v>-0.87380999999999998</c:v>
                </c:pt>
                <c:pt idx="1224">
                  <c:v>-1.6424800000000002</c:v>
                </c:pt>
                <c:pt idx="1225">
                  <c:v>-2.0794200000000003</c:v>
                </c:pt>
                <c:pt idx="1226">
                  <c:v>-2.0179800000000001</c:v>
                </c:pt>
                <c:pt idx="1227">
                  <c:v>-1.8255000000000003</c:v>
                </c:pt>
                <c:pt idx="1228">
                  <c:v>-1.8031400000000002</c:v>
                </c:pt>
                <c:pt idx="1229">
                  <c:v>-1.7049699999999999</c:v>
                </c:pt>
                <c:pt idx="1230">
                  <c:v>-1.65276</c:v>
                </c:pt>
                <c:pt idx="1231">
                  <c:v>-1.7908800000000002</c:v>
                </c:pt>
                <c:pt idx="1232">
                  <c:v>-1.7737700000000001</c:v>
                </c:pt>
                <c:pt idx="1233">
                  <c:v>-1.3297499999999998</c:v>
                </c:pt>
                <c:pt idx="1234">
                  <c:v>-1.1573599999999999</c:v>
                </c:pt>
                <c:pt idx="1235">
                  <c:v>-0.79282000000000008</c:v>
                </c:pt>
                <c:pt idx="1236">
                  <c:v>-0.61846999999999996</c:v>
                </c:pt>
                <c:pt idx="1237">
                  <c:v>-0.49915999999999994</c:v>
                </c:pt>
                <c:pt idx="1238">
                  <c:v>-0.4503700000000001</c:v>
                </c:pt>
                <c:pt idx="1239">
                  <c:v>-0.40976999999999997</c:v>
                </c:pt>
                <c:pt idx="1240">
                  <c:v>0.73398999999999992</c:v>
                </c:pt>
                <c:pt idx="1241">
                  <c:v>1.4783299999999999</c:v>
                </c:pt>
                <c:pt idx="1242">
                  <c:v>1.4209799999999997</c:v>
                </c:pt>
                <c:pt idx="1243">
                  <c:v>0.55126999999999982</c:v>
                </c:pt>
                <c:pt idx="1244">
                  <c:v>0.29886999999999997</c:v>
                </c:pt>
                <c:pt idx="1245">
                  <c:v>0.51988999999999985</c:v>
                </c:pt>
                <c:pt idx="1246">
                  <c:v>0.64131999999999989</c:v>
                </c:pt>
                <c:pt idx="1247">
                  <c:v>0.60866000000000009</c:v>
                </c:pt>
                <c:pt idx="1248">
                  <c:v>0.79015000000000013</c:v>
                </c:pt>
                <c:pt idx="1249">
                  <c:v>0.92805000000000015</c:v>
                </c:pt>
                <c:pt idx="1250">
                  <c:v>1.0266500000000001</c:v>
                </c:pt>
                <c:pt idx="1251">
                  <c:v>1.2714599999999998</c:v>
                </c:pt>
                <c:pt idx="1252">
                  <c:v>1.3671000000000002</c:v>
                </c:pt>
                <c:pt idx="1253">
                  <c:v>1.2733000000000001</c:v>
                </c:pt>
                <c:pt idx="1254">
                  <c:v>1.1221899999999998</c:v>
                </c:pt>
                <c:pt idx="1255">
                  <c:v>1.12921</c:v>
                </c:pt>
                <c:pt idx="1256">
                  <c:v>1.1235700000000002</c:v>
                </c:pt>
                <c:pt idx="1257">
                  <c:v>1.0321799999999999</c:v>
                </c:pt>
                <c:pt idx="1258">
                  <c:v>0.7844500000000002</c:v>
                </c:pt>
                <c:pt idx="1259">
                  <c:v>0.74310999999999994</c:v>
                </c:pt>
                <c:pt idx="1260">
                  <c:v>0.59905999999999993</c:v>
                </c:pt>
                <c:pt idx="1261">
                  <c:v>-0.19887000000000005</c:v>
                </c:pt>
                <c:pt idx="1262">
                  <c:v>1.262000000000003E-2</c:v>
                </c:pt>
                <c:pt idx="1263">
                  <c:v>0.28902000000000011</c:v>
                </c:pt>
                <c:pt idx="1264">
                  <c:v>-7.0219999999999991E-2</c:v>
                </c:pt>
                <c:pt idx="1265">
                  <c:v>-0.46682999999999986</c:v>
                </c:pt>
                <c:pt idx="1266">
                  <c:v>-0.68728</c:v>
                </c:pt>
                <c:pt idx="1267">
                  <c:v>-0.32852999999999993</c:v>
                </c:pt>
                <c:pt idx="1268">
                  <c:v>0.30820000000000008</c:v>
                </c:pt>
                <c:pt idx="1269">
                  <c:v>0.58249000000000006</c:v>
                </c:pt>
                <c:pt idx="1270">
                  <c:v>0.76893</c:v>
                </c:pt>
                <c:pt idx="1271">
                  <c:v>0.78076000000000012</c:v>
                </c:pt>
                <c:pt idx="1272">
                  <c:v>0.50914000000000015</c:v>
                </c:pt>
                <c:pt idx="1273">
                  <c:v>0.22737000000000002</c:v>
                </c:pt>
                <c:pt idx="1274">
                  <c:v>0.57287999999999983</c:v>
                </c:pt>
                <c:pt idx="1275">
                  <c:v>0.69647000000000003</c:v>
                </c:pt>
                <c:pt idx="1276">
                  <c:v>0.89326000000000039</c:v>
                </c:pt>
                <c:pt idx="1277">
                  <c:v>0.75445000000000007</c:v>
                </c:pt>
                <c:pt idx="1278">
                  <c:v>0.57684000000000002</c:v>
                </c:pt>
                <c:pt idx="1279">
                  <c:v>0.34976999999999997</c:v>
                </c:pt>
                <c:pt idx="1280">
                  <c:v>0.24940000000000007</c:v>
                </c:pt>
                <c:pt idx="1281">
                  <c:v>1.28731</c:v>
                </c:pt>
                <c:pt idx="1282">
                  <c:v>1.8242800000000003</c:v>
                </c:pt>
                <c:pt idx="1283">
                  <c:v>1.7593700000000005</c:v>
                </c:pt>
                <c:pt idx="1284">
                  <c:v>0.94372999999999985</c:v>
                </c:pt>
                <c:pt idx="1285">
                  <c:v>0.67562000000000011</c:v>
                </c:pt>
                <c:pt idx="1286">
                  <c:v>0.89413999999999993</c:v>
                </c:pt>
                <c:pt idx="1287">
                  <c:v>1.1449399999999996</c:v>
                </c:pt>
                <c:pt idx="1288">
                  <c:v>1.3339300000000001</c:v>
                </c:pt>
                <c:pt idx="1289">
                  <c:v>1.5932200000000001</c:v>
                </c:pt>
                <c:pt idx="1290">
                  <c:v>1.6920699999999997</c:v>
                </c:pt>
                <c:pt idx="1291">
                  <c:v>1.8033099999999997</c:v>
                </c:pt>
                <c:pt idx="1292">
                  <c:v>2.08805</c:v>
                </c:pt>
                <c:pt idx="1293">
                  <c:v>2.1906099999999999</c:v>
                </c:pt>
                <c:pt idx="1294">
                  <c:v>1.9292899999999999</c:v>
                </c:pt>
                <c:pt idx="1295">
                  <c:v>1.6894200000000001</c:v>
                </c:pt>
                <c:pt idx="1296">
                  <c:v>1.3767900000000002</c:v>
                </c:pt>
                <c:pt idx="1297">
                  <c:v>0.93186000000000002</c:v>
                </c:pt>
                <c:pt idx="1298">
                  <c:v>0.44681000000000004</c:v>
                </c:pt>
                <c:pt idx="1299">
                  <c:v>-2.856000000000003E-2</c:v>
                </c:pt>
                <c:pt idx="1300">
                  <c:v>-3.4870000000000088E-2</c:v>
                </c:pt>
                <c:pt idx="1301">
                  <c:v>-7.8629999999999978E-2</c:v>
                </c:pt>
                <c:pt idx="1302">
                  <c:v>-0.75676999999999983</c:v>
                </c:pt>
                <c:pt idx="1303">
                  <c:v>-0.57061999999999991</c:v>
                </c:pt>
                <c:pt idx="1304">
                  <c:v>-0.17122000000000001</c:v>
                </c:pt>
                <c:pt idx="1305">
                  <c:v>-0.37798000000000009</c:v>
                </c:pt>
                <c:pt idx="1306">
                  <c:v>-0.84538000000000013</c:v>
                </c:pt>
                <c:pt idx="1307">
                  <c:v>-1.21349</c:v>
                </c:pt>
                <c:pt idx="1308">
                  <c:v>-1.0084899999999999</c:v>
                </c:pt>
                <c:pt idx="1309">
                  <c:v>-0.52336999999999989</c:v>
                </c:pt>
                <c:pt idx="1310">
                  <c:v>-0.40584000000000009</c:v>
                </c:pt>
                <c:pt idx="1311">
                  <c:v>-0.42645</c:v>
                </c:pt>
                <c:pt idx="1312">
                  <c:v>-0.6238499999999999</c:v>
                </c:pt>
                <c:pt idx="1313">
                  <c:v>-1.0184999999999997</c:v>
                </c:pt>
                <c:pt idx="1314">
                  <c:v>-1.10484</c:v>
                </c:pt>
                <c:pt idx="1315">
                  <c:v>-0.81164000000000003</c:v>
                </c:pt>
                <c:pt idx="1316">
                  <c:v>-0.74642000000000008</c:v>
                </c:pt>
                <c:pt idx="1317">
                  <c:v>-0.40639000000000003</c:v>
                </c:pt>
                <c:pt idx="1318">
                  <c:v>-0.21504000000000006</c:v>
                </c:pt>
                <c:pt idx="1319">
                  <c:v>-0.23451999999999992</c:v>
                </c:pt>
                <c:pt idx="1320">
                  <c:v>-0.40221999999999997</c:v>
                </c:pt>
                <c:pt idx="1321">
                  <c:v>-0.54083999999999999</c:v>
                </c:pt>
                <c:pt idx="1322">
                  <c:v>0.29645000000000005</c:v>
                </c:pt>
                <c:pt idx="1323">
                  <c:v>0.50828000000000018</c:v>
                </c:pt>
                <c:pt idx="1324">
                  <c:v>0.40571000000000018</c:v>
                </c:pt>
                <c:pt idx="1325">
                  <c:v>-0.34945999999999977</c:v>
                </c:pt>
                <c:pt idx="1326">
                  <c:v>-0.46140000000000009</c:v>
                </c:pt>
                <c:pt idx="1327">
                  <c:v>-0.13499999999999993</c:v>
                </c:pt>
                <c:pt idx="1328">
                  <c:v>0.1811799999999999</c:v>
                </c:pt>
                <c:pt idx="1329">
                  <c:v>0.38042000000000009</c:v>
                </c:pt>
                <c:pt idx="1330">
                  <c:v>0.58539000000000008</c:v>
                </c:pt>
                <c:pt idx="1331">
                  <c:v>0.55918999999999985</c:v>
                </c:pt>
                <c:pt idx="1332">
                  <c:v>0.48392000000000002</c:v>
                </c:pt>
                <c:pt idx="1333">
                  <c:v>0.49606999999999973</c:v>
                </c:pt>
                <c:pt idx="1334">
                  <c:v>0.38922000000000018</c:v>
                </c:pt>
                <c:pt idx="1335">
                  <c:v>-0.23921999999999982</c:v>
                </c:pt>
                <c:pt idx="1336">
                  <c:v>-0.9067400000000001</c:v>
                </c:pt>
                <c:pt idx="1337">
                  <c:v>-1.3295699999999999</c:v>
                </c:pt>
                <c:pt idx="1338">
                  <c:v>-1.6175599999999999</c:v>
                </c:pt>
                <c:pt idx="1339">
                  <c:v>-1.9372300000000002</c:v>
                </c:pt>
                <c:pt idx="1340">
                  <c:v>-2.2004200000000003</c:v>
                </c:pt>
                <c:pt idx="1341">
                  <c:v>-2.1379799999999998</c:v>
                </c:pt>
                <c:pt idx="1342">
                  <c:v>-2.4347000000000003</c:v>
                </c:pt>
                <c:pt idx="1343">
                  <c:v>-3.15632</c:v>
                </c:pt>
                <c:pt idx="1344">
                  <c:v>-3.0459800000000001</c:v>
                </c:pt>
                <c:pt idx="1345">
                  <c:v>-2.48149</c:v>
                </c:pt>
                <c:pt idx="1346">
                  <c:v>-2.6071999999999997</c:v>
                </c:pt>
                <c:pt idx="1347">
                  <c:v>-2.8029600000000001</c:v>
                </c:pt>
                <c:pt idx="1348">
                  <c:v>-2.7310999999999996</c:v>
                </c:pt>
                <c:pt idx="1349">
                  <c:v>-2.24092</c:v>
                </c:pt>
                <c:pt idx="1350">
                  <c:v>-1.8310499999999998</c:v>
                </c:pt>
                <c:pt idx="1351">
                  <c:v>-1.8508400000000003</c:v>
                </c:pt>
                <c:pt idx="1352">
                  <c:v>-1.7736999999999998</c:v>
                </c:pt>
                <c:pt idx="1353">
                  <c:v>-1.7304900000000001</c:v>
                </c:pt>
                <c:pt idx="1354">
                  <c:v>-1.8190899999999999</c:v>
                </c:pt>
                <c:pt idx="1355">
                  <c:v>-1.75518</c:v>
                </c:pt>
                <c:pt idx="1356">
                  <c:v>-1.6380600000000001</c:v>
                </c:pt>
                <c:pt idx="1357">
                  <c:v>-1.7002099999999998</c:v>
                </c:pt>
                <c:pt idx="1358">
                  <c:v>-1.43743</c:v>
                </c:pt>
                <c:pt idx="1359">
                  <c:v>-1.4100700000000002</c:v>
                </c:pt>
                <c:pt idx="1360">
                  <c:v>-1.59697</c:v>
                </c:pt>
                <c:pt idx="1361">
                  <c:v>-1.9432700000000001</c:v>
                </c:pt>
                <c:pt idx="1362">
                  <c:v>-2.3535699999999999</c:v>
                </c:pt>
                <c:pt idx="1363">
                  <c:v>-1.6608600000000002</c:v>
                </c:pt>
                <c:pt idx="1364">
                  <c:v>-1.3862299999999999</c:v>
                </c:pt>
                <c:pt idx="1365">
                  <c:v>-1.5168400000000004</c:v>
                </c:pt>
                <c:pt idx="1366">
                  <c:v>-2.0873600000000003</c:v>
                </c:pt>
                <c:pt idx="1367">
                  <c:v>-1.89192</c:v>
                </c:pt>
                <c:pt idx="1368">
                  <c:v>-1.2331599999999998</c:v>
                </c:pt>
                <c:pt idx="1369">
                  <c:v>-0.91583000000000003</c:v>
                </c:pt>
                <c:pt idx="1370">
                  <c:v>-0.66149999999999998</c:v>
                </c:pt>
                <c:pt idx="1371">
                  <c:v>-0.43685000000000029</c:v>
                </c:pt>
                <c:pt idx="1372">
                  <c:v>-0.3907199999999999</c:v>
                </c:pt>
                <c:pt idx="1373">
                  <c:v>-0.39174000000000009</c:v>
                </c:pt>
                <c:pt idx="1374">
                  <c:v>-0.26619999999999999</c:v>
                </c:pt>
                <c:pt idx="1375">
                  <c:v>-0.22562999999999994</c:v>
                </c:pt>
                <c:pt idx="1376">
                  <c:v>-0.69034999999999991</c:v>
                </c:pt>
                <c:pt idx="1377">
                  <c:v>-1.2251699999999999</c:v>
                </c:pt>
                <c:pt idx="1378">
                  <c:v>-1.45374</c:v>
                </c:pt>
                <c:pt idx="1379">
                  <c:v>-1.4445199999999998</c:v>
                </c:pt>
                <c:pt idx="1380">
                  <c:v>-1.6953199999999999</c:v>
                </c:pt>
                <c:pt idx="1381">
                  <c:v>-1.9647999999999999</c:v>
                </c:pt>
                <c:pt idx="1382">
                  <c:v>-1.9429499999999997</c:v>
                </c:pt>
                <c:pt idx="1383">
                  <c:v>-2.4635899999999995</c:v>
                </c:pt>
                <c:pt idx="1384">
                  <c:v>-3.2231800000000002</c:v>
                </c:pt>
                <c:pt idx="1385">
                  <c:v>-2.8341000000000003</c:v>
                </c:pt>
                <c:pt idx="1386">
                  <c:v>-1.9984699999999997</c:v>
                </c:pt>
                <c:pt idx="1387">
                  <c:v>-1.8795599999999997</c:v>
                </c:pt>
                <c:pt idx="1388">
                  <c:v>-1.7636499999999997</c:v>
                </c:pt>
                <c:pt idx="1389">
                  <c:v>-1.7000300000000004</c:v>
                </c:pt>
                <c:pt idx="1390">
                  <c:v>-1.1912100000000001</c:v>
                </c:pt>
                <c:pt idx="1391">
                  <c:v>-0.33805999999999992</c:v>
                </c:pt>
                <c:pt idx="1392">
                  <c:v>-0.30878000000000011</c:v>
                </c:pt>
                <c:pt idx="1393">
                  <c:v>-0.40088000000000001</c:v>
                </c:pt>
                <c:pt idx="1394">
                  <c:v>-0.45793000000000017</c:v>
                </c:pt>
                <c:pt idx="1395">
                  <c:v>-0.56678000000000017</c:v>
                </c:pt>
                <c:pt idx="1396">
                  <c:v>-0.36795999999999995</c:v>
                </c:pt>
                <c:pt idx="1397">
                  <c:v>-9.0420000000000084E-2</c:v>
                </c:pt>
                <c:pt idx="1398">
                  <c:v>-1.4020000000000055E-2</c:v>
                </c:pt>
                <c:pt idx="1399">
                  <c:v>0.34894000000000003</c:v>
                </c:pt>
                <c:pt idx="1400">
                  <c:v>0.49593999999999994</c:v>
                </c:pt>
                <c:pt idx="1401">
                  <c:v>0.66764000000000012</c:v>
                </c:pt>
                <c:pt idx="1402">
                  <c:v>0.66518999999999995</c:v>
                </c:pt>
                <c:pt idx="1403">
                  <c:v>0.4986600000000001</c:v>
                </c:pt>
                <c:pt idx="1404">
                  <c:v>1.0827100000000001</c:v>
                </c:pt>
                <c:pt idx="1405">
                  <c:v>1.5069900000000001</c:v>
                </c:pt>
                <c:pt idx="1406">
                  <c:v>1.4724400000000002</c:v>
                </c:pt>
                <c:pt idx="1407">
                  <c:v>1.0598000000000001</c:v>
                </c:pt>
                <c:pt idx="1408">
                  <c:v>0.87479999999999991</c:v>
                </c:pt>
                <c:pt idx="1409">
                  <c:v>1.22885</c:v>
                </c:pt>
                <c:pt idx="1410">
                  <c:v>1.1529700000000001</c:v>
                </c:pt>
                <c:pt idx="1411">
                  <c:v>1.20309</c:v>
                </c:pt>
                <c:pt idx="1412">
                  <c:v>1.0927500000000001</c:v>
                </c:pt>
                <c:pt idx="1413">
                  <c:v>0.77298000000000011</c:v>
                </c:pt>
                <c:pt idx="1414">
                  <c:v>0.57456000000000018</c:v>
                </c:pt>
                <c:pt idx="1415">
                  <c:v>0.66774</c:v>
                </c:pt>
                <c:pt idx="1416">
                  <c:v>0.78409000000000018</c:v>
                </c:pt>
                <c:pt idx="1417">
                  <c:v>0.38166000000000005</c:v>
                </c:pt>
                <c:pt idx="1418">
                  <c:v>-4.5929999999999804E-2</c:v>
                </c:pt>
                <c:pt idx="1419">
                  <c:v>-0.54820999999999986</c:v>
                </c:pt>
                <c:pt idx="1420">
                  <c:v>-1.0424799999999999</c:v>
                </c:pt>
                <c:pt idx="1421">
                  <c:v>-1.40005</c:v>
                </c:pt>
                <c:pt idx="1422">
                  <c:v>-1.6198399999999999</c:v>
                </c:pt>
                <c:pt idx="1423">
                  <c:v>-1.5290999999999997</c:v>
                </c:pt>
                <c:pt idx="1424">
                  <c:v>-2.1528700000000001</c:v>
                </c:pt>
                <c:pt idx="1425">
                  <c:v>-2.8860800000000006</c:v>
                </c:pt>
                <c:pt idx="1426">
                  <c:v>-2.5006399999999998</c:v>
                </c:pt>
                <c:pt idx="1427">
                  <c:v>-2.0586600000000002</c:v>
                </c:pt>
                <c:pt idx="1428">
                  <c:v>-2.5723599999999998</c:v>
                </c:pt>
                <c:pt idx="1429">
                  <c:v>-3.10866</c:v>
                </c:pt>
                <c:pt idx="1430">
                  <c:v>-3.5360499999999995</c:v>
                </c:pt>
                <c:pt idx="1431">
                  <c:v>-3.4031599999999997</c:v>
                </c:pt>
                <c:pt idx="1432">
                  <c:v>-2.8989600000000002</c:v>
                </c:pt>
                <c:pt idx="1433">
                  <c:v>-3.0182899999999999</c:v>
                </c:pt>
                <c:pt idx="1434">
                  <c:v>-3.06778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AF1-4EF2-B95D-13DE7AC92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307328"/>
        <c:axId val="190116992"/>
      </c:lineChart>
      <c:catAx>
        <c:axId val="190307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 (ms)</a:t>
                </a:r>
              </a:p>
            </c:rich>
          </c:tx>
          <c:layout>
            <c:manualLayout>
              <c:xMode val="edge"/>
              <c:yMode val="edge"/>
              <c:x val="0.90226042285674191"/>
              <c:y val="0.4055742394323761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116992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19011699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Pz (µV)</a:t>
                </a:r>
              </a:p>
            </c:rich>
          </c:tx>
          <c:layout>
            <c:manualLayout>
              <c:xMode val="edge"/>
              <c:yMode val="edge"/>
              <c:x val="0"/>
              <c:y val="0.282146598366353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3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>
                <a:solidFill>
                  <a:schemeClr val="tx1"/>
                </a:solidFill>
              </a:rPr>
              <a:t>Morning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feeding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4087853506204393"/>
          <c:y val="0.23668639053254437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'Morning (feeding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'Morning (feeding session)'!$D$2:$D$1436</c:f>
              <c:numCache>
                <c:formatCode>General</c:formatCode>
                <c:ptCount val="1435"/>
                <c:pt idx="0">
                  <c:v>0</c:v>
                </c:pt>
                <c:pt idx="1">
                  <c:v>0.48828125</c:v>
                </c:pt>
                <c:pt idx="2">
                  <c:v>0.9765625</c:v>
                </c:pt>
                <c:pt idx="3">
                  <c:v>1.46484375</c:v>
                </c:pt>
                <c:pt idx="4">
                  <c:v>1.953125</c:v>
                </c:pt>
                <c:pt idx="5">
                  <c:v>2.44140625</c:v>
                </c:pt>
                <c:pt idx="6">
                  <c:v>2.9296875</c:v>
                </c:pt>
                <c:pt idx="7">
                  <c:v>3.41796875</c:v>
                </c:pt>
                <c:pt idx="8">
                  <c:v>3.90625</c:v>
                </c:pt>
                <c:pt idx="9">
                  <c:v>4.39453125</c:v>
                </c:pt>
                <c:pt idx="10">
                  <c:v>4.8828125</c:v>
                </c:pt>
                <c:pt idx="11">
                  <c:v>5.37109375</c:v>
                </c:pt>
                <c:pt idx="12">
                  <c:v>5.859375</c:v>
                </c:pt>
                <c:pt idx="13">
                  <c:v>6.34765625</c:v>
                </c:pt>
                <c:pt idx="14">
                  <c:v>6.8359375</c:v>
                </c:pt>
                <c:pt idx="15">
                  <c:v>7.32421875</c:v>
                </c:pt>
                <c:pt idx="16">
                  <c:v>7.8125</c:v>
                </c:pt>
                <c:pt idx="17">
                  <c:v>8.30078125</c:v>
                </c:pt>
                <c:pt idx="18">
                  <c:v>8.7890625</c:v>
                </c:pt>
                <c:pt idx="19">
                  <c:v>9.27734375</c:v>
                </c:pt>
                <c:pt idx="20">
                  <c:v>9.765625</c:v>
                </c:pt>
                <c:pt idx="21">
                  <c:v>10.25390625</c:v>
                </c:pt>
                <c:pt idx="22">
                  <c:v>10.7421875</c:v>
                </c:pt>
                <c:pt idx="23">
                  <c:v>11.23046875</c:v>
                </c:pt>
                <c:pt idx="24">
                  <c:v>11.71875</c:v>
                </c:pt>
                <c:pt idx="25">
                  <c:v>12.20703125</c:v>
                </c:pt>
                <c:pt idx="26">
                  <c:v>12.6953125</c:v>
                </c:pt>
                <c:pt idx="27">
                  <c:v>13.18359375</c:v>
                </c:pt>
                <c:pt idx="28">
                  <c:v>13.671875</c:v>
                </c:pt>
                <c:pt idx="29">
                  <c:v>14.16015625</c:v>
                </c:pt>
                <c:pt idx="30">
                  <c:v>14.6484375</c:v>
                </c:pt>
                <c:pt idx="31">
                  <c:v>15.13671875</c:v>
                </c:pt>
                <c:pt idx="32">
                  <c:v>15.625</c:v>
                </c:pt>
                <c:pt idx="33">
                  <c:v>16.11328125</c:v>
                </c:pt>
                <c:pt idx="34">
                  <c:v>16.6015625</c:v>
                </c:pt>
                <c:pt idx="35">
                  <c:v>17.08984375</c:v>
                </c:pt>
                <c:pt idx="36">
                  <c:v>17.578125</c:v>
                </c:pt>
                <c:pt idx="37">
                  <c:v>18.06640625</c:v>
                </c:pt>
                <c:pt idx="38">
                  <c:v>18.5546875</c:v>
                </c:pt>
                <c:pt idx="39">
                  <c:v>19.04296875</c:v>
                </c:pt>
                <c:pt idx="40">
                  <c:v>19.53125</c:v>
                </c:pt>
                <c:pt idx="41">
                  <c:v>20.01953125</c:v>
                </c:pt>
                <c:pt idx="42">
                  <c:v>20.5078125</c:v>
                </c:pt>
                <c:pt idx="43">
                  <c:v>20.99609375</c:v>
                </c:pt>
                <c:pt idx="44">
                  <c:v>21.484375</c:v>
                </c:pt>
                <c:pt idx="45">
                  <c:v>21.97265625</c:v>
                </c:pt>
                <c:pt idx="46">
                  <c:v>22.4609375</c:v>
                </c:pt>
                <c:pt idx="47">
                  <c:v>22.94921875</c:v>
                </c:pt>
                <c:pt idx="48">
                  <c:v>23.4375</c:v>
                </c:pt>
                <c:pt idx="49">
                  <c:v>23.92578125</c:v>
                </c:pt>
                <c:pt idx="50">
                  <c:v>24.4140625</c:v>
                </c:pt>
                <c:pt idx="51">
                  <c:v>24.90234375</c:v>
                </c:pt>
                <c:pt idx="52">
                  <c:v>25.390625</c:v>
                </c:pt>
                <c:pt idx="53">
                  <c:v>25.87890625</c:v>
                </c:pt>
                <c:pt idx="54">
                  <c:v>26.3671875</c:v>
                </c:pt>
                <c:pt idx="55">
                  <c:v>26.85546875</c:v>
                </c:pt>
                <c:pt idx="56">
                  <c:v>27.34375</c:v>
                </c:pt>
                <c:pt idx="57">
                  <c:v>27.83203125</c:v>
                </c:pt>
                <c:pt idx="58">
                  <c:v>28.3203125</c:v>
                </c:pt>
                <c:pt idx="59">
                  <c:v>28.80859375</c:v>
                </c:pt>
                <c:pt idx="60">
                  <c:v>29.296875</c:v>
                </c:pt>
                <c:pt idx="61">
                  <c:v>29.78515625</c:v>
                </c:pt>
                <c:pt idx="62">
                  <c:v>30.2734375</c:v>
                </c:pt>
                <c:pt idx="63">
                  <c:v>30.76171875</c:v>
                </c:pt>
                <c:pt idx="64">
                  <c:v>31.25</c:v>
                </c:pt>
                <c:pt idx="65">
                  <c:v>31.73828125</c:v>
                </c:pt>
                <c:pt idx="66">
                  <c:v>32.2265625</c:v>
                </c:pt>
                <c:pt idx="67">
                  <c:v>32.71484375</c:v>
                </c:pt>
                <c:pt idx="68">
                  <c:v>33.203125</c:v>
                </c:pt>
                <c:pt idx="69">
                  <c:v>33.69140625</c:v>
                </c:pt>
                <c:pt idx="70">
                  <c:v>34.1796875</c:v>
                </c:pt>
                <c:pt idx="71">
                  <c:v>34.66796875</c:v>
                </c:pt>
                <c:pt idx="72">
                  <c:v>35.15625</c:v>
                </c:pt>
                <c:pt idx="73">
                  <c:v>35.64453125</c:v>
                </c:pt>
                <c:pt idx="74">
                  <c:v>36.1328125</c:v>
                </c:pt>
                <c:pt idx="75">
                  <c:v>36.62109375</c:v>
                </c:pt>
                <c:pt idx="76">
                  <c:v>37.109375</c:v>
                </c:pt>
                <c:pt idx="77">
                  <c:v>37.59765625</c:v>
                </c:pt>
                <c:pt idx="78">
                  <c:v>38.0859375</c:v>
                </c:pt>
                <c:pt idx="79">
                  <c:v>38.57421875</c:v>
                </c:pt>
                <c:pt idx="80">
                  <c:v>39.0625</c:v>
                </c:pt>
                <c:pt idx="81">
                  <c:v>39.55078125</c:v>
                </c:pt>
                <c:pt idx="82">
                  <c:v>40.0390625</c:v>
                </c:pt>
                <c:pt idx="83">
                  <c:v>40.52734375</c:v>
                </c:pt>
                <c:pt idx="84">
                  <c:v>41.015625</c:v>
                </c:pt>
                <c:pt idx="85">
                  <c:v>41.50390625</c:v>
                </c:pt>
                <c:pt idx="86">
                  <c:v>41.9921875</c:v>
                </c:pt>
                <c:pt idx="87">
                  <c:v>42.48046875</c:v>
                </c:pt>
                <c:pt idx="88">
                  <c:v>42.96875</c:v>
                </c:pt>
                <c:pt idx="89">
                  <c:v>43.45703125</c:v>
                </c:pt>
                <c:pt idx="90">
                  <c:v>43.9453125</c:v>
                </c:pt>
                <c:pt idx="91">
                  <c:v>44.43359375</c:v>
                </c:pt>
                <c:pt idx="92">
                  <c:v>44.921875</c:v>
                </c:pt>
                <c:pt idx="93">
                  <c:v>45.41015625</c:v>
                </c:pt>
                <c:pt idx="94">
                  <c:v>45.8984375</c:v>
                </c:pt>
                <c:pt idx="95">
                  <c:v>46.38671875</c:v>
                </c:pt>
                <c:pt idx="96">
                  <c:v>46.875</c:v>
                </c:pt>
                <c:pt idx="97">
                  <c:v>47.36328125</c:v>
                </c:pt>
                <c:pt idx="98">
                  <c:v>47.8515625</c:v>
                </c:pt>
                <c:pt idx="99">
                  <c:v>48.33984375</c:v>
                </c:pt>
                <c:pt idx="100">
                  <c:v>48.828125</c:v>
                </c:pt>
                <c:pt idx="101">
                  <c:v>49.31640625</c:v>
                </c:pt>
                <c:pt idx="102">
                  <c:v>49.8046875</c:v>
                </c:pt>
                <c:pt idx="103">
                  <c:v>50.29296875</c:v>
                </c:pt>
                <c:pt idx="104">
                  <c:v>50.78125</c:v>
                </c:pt>
                <c:pt idx="105">
                  <c:v>51.26953125</c:v>
                </c:pt>
                <c:pt idx="106">
                  <c:v>51.7578125</c:v>
                </c:pt>
                <c:pt idx="107">
                  <c:v>52.24609375</c:v>
                </c:pt>
                <c:pt idx="108">
                  <c:v>52.734375</c:v>
                </c:pt>
                <c:pt idx="109">
                  <c:v>53.22265625</c:v>
                </c:pt>
                <c:pt idx="110">
                  <c:v>53.7109375</c:v>
                </c:pt>
                <c:pt idx="111">
                  <c:v>54.19921875</c:v>
                </c:pt>
                <c:pt idx="112">
                  <c:v>54.6875</c:v>
                </c:pt>
                <c:pt idx="113">
                  <c:v>55.17578125</c:v>
                </c:pt>
                <c:pt idx="114">
                  <c:v>55.6640625</c:v>
                </c:pt>
                <c:pt idx="115">
                  <c:v>56.15234375</c:v>
                </c:pt>
                <c:pt idx="116">
                  <c:v>56.640625</c:v>
                </c:pt>
                <c:pt idx="117">
                  <c:v>57.12890625</c:v>
                </c:pt>
                <c:pt idx="118">
                  <c:v>57.6171875</c:v>
                </c:pt>
                <c:pt idx="119">
                  <c:v>58.10546875</c:v>
                </c:pt>
                <c:pt idx="120">
                  <c:v>58.59375</c:v>
                </c:pt>
                <c:pt idx="121">
                  <c:v>59.08203125</c:v>
                </c:pt>
                <c:pt idx="122">
                  <c:v>59.5703125</c:v>
                </c:pt>
                <c:pt idx="123">
                  <c:v>60.05859375</c:v>
                </c:pt>
                <c:pt idx="124">
                  <c:v>60.546875</c:v>
                </c:pt>
                <c:pt idx="125">
                  <c:v>61.03515625</c:v>
                </c:pt>
                <c:pt idx="126">
                  <c:v>61.5234375</c:v>
                </c:pt>
                <c:pt idx="127">
                  <c:v>62.01171875</c:v>
                </c:pt>
                <c:pt idx="128">
                  <c:v>62.5</c:v>
                </c:pt>
                <c:pt idx="129">
                  <c:v>62.98828125</c:v>
                </c:pt>
                <c:pt idx="130">
                  <c:v>63.4765625</c:v>
                </c:pt>
                <c:pt idx="131">
                  <c:v>63.96484375</c:v>
                </c:pt>
                <c:pt idx="132">
                  <c:v>64.453125</c:v>
                </c:pt>
                <c:pt idx="133">
                  <c:v>64.94140625</c:v>
                </c:pt>
                <c:pt idx="134">
                  <c:v>65.4296875</c:v>
                </c:pt>
                <c:pt idx="135">
                  <c:v>65.91796875</c:v>
                </c:pt>
                <c:pt idx="136">
                  <c:v>66.40625</c:v>
                </c:pt>
                <c:pt idx="137">
                  <c:v>66.89453125</c:v>
                </c:pt>
                <c:pt idx="138">
                  <c:v>67.3828125</c:v>
                </c:pt>
                <c:pt idx="139">
                  <c:v>67.87109375</c:v>
                </c:pt>
                <c:pt idx="140">
                  <c:v>68.359375</c:v>
                </c:pt>
                <c:pt idx="141">
                  <c:v>68.84765625</c:v>
                </c:pt>
                <c:pt idx="142">
                  <c:v>69.3359375</c:v>
                </c:pt>
                <c:pt idx="143">
                  <c:v>69.82421875</c:v>
                </c:pt>
                <c:pt idx="144">
                  <c:v>70.3125</c:v>
                </c:pt>
                <c:pt idx="145">
                  <c:v>70.80078125</c:v>
                </c:pt>
                <c:pt idx="146">
                  <c:v>71.2890625</c:v>
                </c:pt>
                <c:pt idx="147">
                  <c:v>71.77734375</c:v>
                </c:pt>
                <c:pt idx="148">
                  <c:v>72.265625</c:v>
                </c:pt>
                <c:pt idx="149">
                  <c:v>72.75390625</c:v>
                </c:pt>
                <c:pt idx="150">
                  <c:v>73.2421875</c:v>
                </c:pt>
                <c:pt idx="151">
                  <c:v>73.73046875</c:v>
                </c:pt>
                <c:pt idx="152">
                  <c:v>74.21875</c:v>
                </c:pt>
                <c:pt idx="153">
                  <c:v>74.70703125</c:v>
                </c:pt>
                <c:pt idx="154">
                  <c:v>75.1953125</c:v>
                </c:pt>
                <c:pt idx="155">
                  <c:v>75.68359375</c:v>
                </c:pt>
                <c:pt idx="156">
                  <c:v>76.171875</c:v>
                </c:pt>
                <c:pt idx="157">
                  <c:v>76.66015625</c:v>
                </c:pt>
                <c:pt idx="158">
                  <c:v>77.1484375</c:v>
                </c:pt>
                <c:pt idx="159">
                  <c:v>77.63671875</c:v>
                </c:pt>
                <c:pt idx="160">
                  <c:v>78.125</c:v>
                </c:pt>
                <c:pt idx="161">
                  <c:v>78.61328125</c:v>
                </c:pt>
                <c:pt idx="162">
                  <c:v>79.1015625</c:v>
                </c:pt>
                <c:pt idx="163">
                  <c:v>79.58984375</c:v>
                </c:pt>
                <c:pt idx="164">
                  <c:v>80.078125</c:v>
                </c:pt>
                <c:pt idx="165">
                  <c:v>80.56640625</c:v>
                </c:pt>
                <c:pt idx="166">
                  <c:v>81.0546875</c:v>
                </c:pt>
                <c:pt idx="167">
                  <c:v>81.54296875</c:v>
                </c:pt>
                <c:pt idx="168">
                  <c:v>82.03125</c:v>
                </c:pt>
                <c:pt idx="169">
                  <c:v>82.51953125</c:v>
                </c:pt>
                <c:pt idx="170">
                  <c:v>83.0078125</c:v>
                </c:pt>
                <c:pt idx="171">
                  <c:v>83.49609375</c:v>
                </c:pt>
                <c:pt idx="172">
                  <c:v>83.984375</c:v>
                </c:pt>
                <c:pt idx="173">
                  <c:v>84.47265625</c:v>
                </c:pt>
                <c:pt idx="174">
                  <c:v>84.9609375</c:v>
                </c:pt>
                <c:pt idx="175">
                  <c:v>85.44921875</c:v>
                </c:pt>
                <c:pt idx="176">
                  <c:v>85.9375</c:v>
                </c:pt>
                <c:pt idx="177">
                  <c:v>86.42578125</c:v>
                </c:pt>
                <c:pt idx="178">
                  <c:v>86.9140625</c:v>
                </c:pt>
                <c:pt idx="179">
                  <c:v>87.40234375</c:v>
                </c:pt>
                <c:pt idx="180">
                  <c:v>87.890625</c:v>
                </c:pt>
                <c:pt idx="181">
                  <c:v>88.37890625</c:v>
                </c:pt>
                <c:pt idx="182">
                  <c:v>88.8671875</c:v>
                </c:pt>
                <c:pt idx="183">
                  <c:v>89.35546875</c:v>
                </c:pt>
                <c:pt idx="184">
                  <c:v>89.84375</c:v>
                </c:pt>
                <c:pt idx="185">
                  <c:v>90.33203125</c:v>
                </c:pt>
                <c:pt idx="186">
                  <c:v>90.8203125</c:v>
                </c:pt>
                <c:pt idx="187">
                  <c:v>91.30859375</c:v>
                </c:pt>
                <c:pt idx="188">
                  <c:v>91.796875</c:v>
                </c:pt>
                <c:pt idx="189">
                  <c:v>92.28515625</c:v>
                </c:pt>
                <c:pt idx="190">
                  <c:v>92.7734375</c:v>
                </c:pt>
                <c:pt idx="191">
                  <c:v>93.26171875</c:v>
                </c:pt>
                <c:pt idx="192">
                  <c:v>93.75</c:v>
                </c:pt>
                <c:pt idx="193">
                  <c:v>94.23828125</c:v>
                </c:pt>
                <c:pt idx="194">
                  <c:v>94.7265625</c:v>
                </c:pt>
                <c:pt idx="195">
                  <c:v>95.21484375</c:v>
                </c:pt>
                <c:pt idx="196">
                  <c:v>95.703125</c:v>
                </c:pt>
                <c:pt idx="197">
                  <c:v>96.19140625</c:v>
                </c:pt>
                <c:pt idx="198">
                  <c:v>96.6796875</c:v>
                </c:pt>
                <c:pt idx="199">
                  <c:v>97.16796875</c:v>
                </c:pt>
                <c:pt idx="200">
                  <c:v>97.65625</c:v>
                </c:pt>
                <c:pt idx="201">
                  <c:v>98.14453125</c:v>
                </c:pt>
                <c:pt idx="202">
                  <c:v>98.6328125</c:v>
                </c:pt>
                <c:pt idx="203">
                  <c:v>99.12109375</c:v>
                </c:pt>
                <c:pt idx="204">
                  <c:v>99.609375</c:v>
                </c:pt>
                <c:pt idx="205">
                  <c:v>100.09765625</c:v>
                </c:pt>
                <c:pt idx="206">
                  <c:v>100.5859375</c:v>
                </c:pt>
                <c:pt idx="207">
                  <c:v>101.07421875</c:v>
                </c:pt>
                <c:pt idx="208">
                  <c:v>101.5625</c:v>
                </c:pt>
                <c:pt idx="209">
                  <c:v>102.05078125</c:v>
                </c:pt>
                <c:pt idx="210">
                  <c:v>102.5390625</c:v>
                </c:pt>
                <c:pt idx="211">
                  <c:v>103.02734375</c:v>
                </c:pt>
                <c:pt idx="212">
                  <c:v>103.515625</c:v>
                </c:pt>
                <c:pt idx="213">
                  <c:v>104.00390625</c:v>
                </c:pt>
                <c:pt idx="214">
                  <c:v>104.4921875</c:v>
                </c:pt>
                <c:pt idx="215">
                  <c:v>104.98046875</c:v>
                </c:pt>
                <c:pt idx="216">
                  <c:v>105.46875</c:v>
                </c:pt>
                <c:pt idx="217">
                  <c:v>105.95703125</c:v>
                </c:pt>
                <c:pt idx="218">
                  <c:v>106.4453125</c:v>
                </c:pt>
                <c:pt idx="219">
                  <c:v>106.93359375</c:v>
                </c:pt>
                <c:pt idx="220">
                  <c:v>107.421875</c:v>
                </c:pt>
                <c:pt idx="221">
                  <c:v>107.91015625</c:v>
                </c:pt>
                <c:pt idx="222">
                  <c:v>108.3984375</c:v>
                </c:pt>
                <c:pt idx="223">
                  <c:v>108.88671875</c:v>
                </c:pt>
                <c:pt idx="224">
                  <c:v>109.375</c:v>
                </c:pt>
                <c:pt idx="225">
                  <c:v>109.86328125</c:v>
                </c:pt>
                <c:pt idx="226">
                  <c:v>110.3515625</c:v>
                </c:pt>
                <c:pt idx="227">
                  <c:v>110.83984375</c:v>
                </c:pt>
                <c:pt idx="228">
                  <c:v>111.328125</c:v>
                </c:pt>
                <c:pt idx="229">
                  <c:v>111.81640625</c:v>
                </c:pt>
                <c:pt idx="230">
                  <c:v>112.3046875</c:v>
                </c:pt>
                <c:pt idx="231">
                  <c:v>112.79296875</c:v>
                </c:pt>
                <c:pt idx="232">
                  <c:v>113.28125</c:v>
                </c:pt>
                <c:pt idx="233">
                  <c:v>113.76953125</c:v>
                </c:pt>
                <c:pt idx="234">
                  <c:v>114.2578125</c:v>
                </c:pt>
                <c:pt idx="235">
                  <c:v>114.74609375</c:v>
                </c:pt>
                <c:pt idx="236">
                  <c:v>115.234375</c:v>
                </c:pt>
                <c:pt idx="237">
                  <c:v>115.72265625</c:v>
                </c:pt>
                <c:pt idx="238">
                  <c:v>116.2109375</c:v>
                </c:pt>
                <c:pt idx="239">
                  <c:v>116.69921875</c:v>
                </c:pt>
                <c:pt idx="240">
                  <c:v>117.1875</c:v>
                </c:pt>
                <c:pt idx="241">
                  <c:v>117.67578125</c:v>
                </c:pt>
                <c:pt idx="242">
                  <c:v>118.1640625</c:v>
                </c:pt>
                <c:pt idx="243">
                  <c:v>118.65234375</c:v>
                </c:pt>
                <c:pt idx="244">
                  <c:v>119.140625</c:v>
                </c:pt>
                <c:pt idx="245">
                  <c:v>119.62890625</c:v>
                </c:pt>
                <c:pt idx="246">
                  <c:v>120.1171875</c:v>
                </c:pt>
                <c:pt idx="247">
                  <c:v>120.60546875</c:v>
                </c:pt>
                <c:pt idx="248">
                  <c:v>121.09375</c:v>
                </c:pt>
                <c:pt idx="249">
                  <c:v>121.58203125</c:v>
                </c:pt>
                <c:pt idx="250">
                  <c:v>122.0703125</c:v>
                </c:pt>
                <c:pt idx="251">
                  <c:v>122.55859375</c:v>
                </c:pt>
                <c:pt idx="252">
                  <c:v>123.046875</c:v>
                </c:pt>
                <c:pt idx="253">
                  <c:v>123.53515625</c:v>
                </c:pt>
                <c:pt idx="254">
                  <c:v>124.0234375</c:v>
                </c:pt>
                <c:pt idx="255">
                  <c:v>124.51171875</c:v>
                </c:pt>
                <c:pt idx="256">
                  <c:v>125</c:v>
                </c:pt>
                <c:pt idx="257">
                  <c:v>125.48828125</c:v>
                </c:pt>
                <c:pt idx="258">
                  <c:v>125.9765625</c:v>
                </c:pt>
                <c:pt idx="259">
                  <c:v>126.46484375</c:v>
                </c:pt>
                <c:pt idx="260">
                  <c:v>126.953125</c:v>
                </c:pt>
                <c:pt idx="261">
                  <c:v>127.44140625</c:v>
                </c:pt>
                <c:pt idx="262">
                  <c:v>127.9296875</c:v>
                </c:pt>
                <c:pt idx="263">
                  <c:v>128.41796875</c:v>
                </c:pt>
                <c:pt idx="264">
                  <c:v>128.90625</c:v>
                </c:pt>
                <c:pt idx="265">
                  <c:v>129.39453125</c:v>
                </c:pt>
                <c:pt idx="266">
                  <c:v>129.8828125</c:v>
                </c:pt>
                <c:pt idx="267">
                  <c:v>130.37109375</c:v>
                </c:pt>
                <c:pt idx="268">
                  <c:v>130.859375</c:v>
                </c:pt>
                <c:pt idx="269">
                  <c:v>131.34765625</c:v>
                </c:pt>
                <c:pt idx="270">
                  <c:v>131.8359375</c:v>
                </c:pt>
                <c:pt idx="271">
                  <c:v>132.32421875</c:v>
                </c:pt>
                <c:pt idx="272">
                  <c:v>132.8125</c:v>
                </c:pt>
                <c:pt idx="273">
                  <c:v>133.30078125</c:v>
                </c:pt>
                <c:pt idx="274">
                  <c:v>133.7890625</c:v>
                </c:pt>
                <c:pt idx="275">
                  <c:v>134.27734375</c:v>
                </c:pt>
                <c:pt idx="276">
                  <c:v>134.765625</c:v>
                </c:pt>
                <c:pt idx="277">
                  <c:v>135.25390625</c:v>
                </c:pt>
                <c:pt idx="278">
                  <c:v>135.7421875</c:v>
                </c:pt>
                <c:pt idx="279">
                  <c:v>136.23046875</c:v>
                </c:pt>
                <c:pt idx="280">
                  <c:v>136.71875</c:v>
                </c:pt>
                <c:pt idx="281">
                  <c:v>137.20703125</c:v>
                </c:pt>
                <c:pt idx="282">
                  <c:v>137.6953125</c:v>
                </c:pt>
                <c:pt idx="283">
                  <c:v>138.18359375</c:v>
                </c:pt>
                <c:pt idx="284">
                  <c:v>138.671875</c:v>
                </c:pt>
                <c:pt idx="285">
                  <c:v>139.16015625</c:v>
                </c:pt>
                <c:pt idx="286">
                  <c:v>139.6484375</c:v>
                </c:pt>
                <c:pt idx="287">
                  <c:v>140.13671875</c:v>
                </c:pt>
                <c:pt idx="288">
                  <c:v>140.625</c:v>
                </c:pt>
                <c:pt idx="289">
                  <c:v>141.11328125</c:v>
                </c:pt>
                <c:pt idx="290">
                  <c:v>141.6015625</c:v>
                </c:pt>
                <c:pt idx="291">
                  <c:v>142.08984375</c:v>
                </c:pt>
                <c:pt idx="292">
                  <c:v>142.578125</c:v>
                </c:pt>
                <c:pt idx="293">
                  <c:v>143.06640625</c:v>
                </c:pt>
                <c:pt idx="294">
                  <c:v>143.5546875</c:v>
                </c:pt>
                <c:pt idx="295">
                  <c:v>144.04296875</c:v>
                </c:pt>
                <c:pt idx="296">
                  <c:v>144.53125</c:v>
                </c:pt>
                <c:pt idx="297">
                  <c:v>145.01953125</c:v>
                </c:pt>
                <c:pt idx="298">
                  <c:v>145.5078125</c:v>
                </c:pt>
                <c:pt idx="299">
                  <c:v>145.99609375</c:v>
                </c:pt>
                <c:pt idx="300">
                  <c:v>146.484375</c:v>
                </c:pt>
                <c:pt idx="301">
                  <c:v>146.97265625</c:v>
                </c:pt>
                <c:pt idx="302">
                  <c:v>147.4609375</c:v>
                </c:pt>
                <c:pt idx="303">
                  <c:v>147.94921875</c:v>
                </c:pt>
                <c:pt idx="304">
                  <c:v>148.4375</c:v>
                </c:pt>
                <c:pt idx="305">
                  <c:v>148.92578125</c:v>
                </c:pt>
                <c:pt idx="306">
                  <c:v>149.4140625</c:v>
                </c:pt>
                <c:pt idx="307">
                  <c:v>149.90234375</c:v>
                </c:pt>
                <c:pt idx="308">
                  <c:v>150.390625</c:v>
                </c:pt>
                <c:pt idx="309">
                  <c:v>150.87890625</c:v>
                </c:pt>
                <c:pt idx="310">
                  <c:v>151.3671875</c:v>
                </c:pt>
                <c:pt idx="311">
                  <c:v>151.85546875</c:v>
                </c:pt>
                <c:pt idx="312">
                  <c:v>152.34375</c:v>
                </c:pt>
                <c:pt idx="313">
                  <c:v>152.83203125</c:v>
                </c:pt>
                <c:pt idx="314">
                  <c:v>153.3203125</c:v>
                </c:pt>
                <c:pt idx="315">
                  <c:v>153.80859375</c:v>
                </c:pt>
                <c:pt idx="316">
                  <c:v>154.296875</c:v>
                </c:pt>
                <c:pt idx="317">
                  <c:v>154.78515625</c:v>
                </c:pt>
                <c:pt idx="318">
                  <c:v>155.2734375</c:v>
                </c:pt>
                <c:pt idx="319">
                  <c:v>155.76171875</c:v>
                </c:pt>
                <c:pt idx="320">
                  <c:v>156.25</c:v>
                </c:pt>
                <c:pt idx="321">
                  <c:v>156.73828125</c:v>
                </c:pt>
                <c:pt idx="322">
                  <c:v>157.2265625</c:v>
                </c:pt>
                <c:pt idx="323">
                  <c:v>157.71484375</c:v>
                </c:pt>
                <c:pt idx="324">
                  <c:v>158.203125</c:v>
                </c:pt>
                <c:pt idx="325">
                  <c:v>158.69140625</c:v>
                </c:pt>
                <c:pt idx="326">
                  <c:v>159.1796875</c:v>
                </c:pt>
                <c:pt idx="327">
                  <c:v>159.66796875</c:v>
                </c:pt>
                <c:pt idx="328">
                  <c:v>160.15625</c:v>
                </c:pt>
                <c:pt idx="329">
                  <c:v>160.64453125</c:v>
                </c:pt>
                <c:pt idx="330">
                  <c:v>161.1328125</c:v>
                </c:pt>
                <c:pt idx="331">
                  <c:v>161.62109375</c:v>
                </c:pt>
                <c:pt idx="332">
                  <c:v>162.109375</c:v>
                </c:pt>
                <c:pt idx="333">
                  <c:v>162.59765625</c:v>
                </c:pt>
                <c:pt idx="334">
                  <c:v>163.0859375</c:v>
                </c:pt>
                <c:pt idx="335">
                  <c:v>163.57421875</c:v>
                </c:pt>
                <c:pt idx="336">
                  <c:v>164.0625</c:v>
                </c:pt>
                <c:pt idx="337">
                  <c:v>164.55078125</c:v>
                </c:pt>
                <c:pt idx="338">
                  <c:v>165.0390625</c:v>
                </c:pt>
                <c:pt idx="339">
                  <c:v>165.52734375</c:v>
                </c:pt>
                <c:pt idx="340">
                  <c:v>166.015625</c:v>
                </c:pt>
                <c:pt idx="341">
                  <c:v>166.50390625</c:v>
                </c:pt>
                <c:pt idx="342">
                  <c:v>166.9921875</c:v>
                </c:pt>
                <c:pt idx="343">
                  <c:v>167.48046875</c:v>
                </c:pt>
                <c:pt idx="344">
                  <c:v>167.96875</c:v>
                </c:pt>
                <c:pt idx="345">
                  <c:v>168.45703125</c:v>
                </c:pt>
                <c:pt idx="346">
                  <c:v>168.9453125</c:v>
                </c:pt>
                <c:pt idx="347">
                  <c:v>169.43359375</c:v>
                </c:pt>
                <c:pt idx="348">
                  <c:v>169.921875</c:v>
                </c:pt>
                <c:pt idx="349">
                  <c:v>170.41015625</c:v>
                </c:pt>
                <c:pt idx="350">
                  <c:v>170.8984375</c:v>
                </c:pt>
                <c:pt idx="351">
                  <c:v>171.38671875</c:v>
                </c:pt>
                <c:pt idx="352">
                  <c:v>171.875</c:v>
                </c:pt>
                <c:pt idx="353">
                  <c:v>172.36328125</c:v>
                </c:pt>
                <c:pt idx="354">
                  <c:v>172.8515625</c:v>
                </c:pt>
                <c:pt idx="355">
                  <c:v>173.33984375</c:v>
                </c:pt>
                <c:pt idx="356">
                  <c:v>173.828125</c:v>
                </c:pt>
                <c:pt idx="357">
                  <c:v>174.31640625</c:v>
                </c:pt>
                <c:pt idx="358">
                  <c:v>174.8046875</c:v>
                </c:pt>
                <c:pt idx="359">
                  <c:v>175.29296875</c:v>
                </c:pt>
                <c:pt idx="360">
                  <c:v>175.78125</c:v>
                </c:pt>
                <c:pt idx="361">
                  <c:v>176.26953125</c:v>
                </c:pt>
                <c:pt idx="362">
                  <c:v>176.7578125</c:v>
                </c:pt>
                <c:pt idx="363">
                  <c:v>177.24609375</c:v>
                </c:pt>
                <c:pt idx="364">
                  <c:v>177.734375</c:v>
                </c:pt>
                <c:pt idx="365">
                  <c:v>178.22265625</c:v>
                </c:pt>
                <c:pt idx="366">
                  <c:v>178.7109375</c:v>
                </c:pt>
                <c:pt idx="367">
                  <c:v>179.19921875</c:v>
                </c:pt>
                <c:pt idx="368">
                  <c:v>179.6875</c:v>
                </c:pt>
                <c:pt idx="369">
                  <c:v>180.17578125</c:v>
                </c:pt>
                <c:pt idx="370">
                  <c:v>180.6640625</c:v>
                </c:pt>
                <c:pt idx="371">
                  <c:v>181.15234375</c:v>
                </c:pt>
                <c:pt idx="372">
                  <c:v>181.640625</c:v>
                </c:pt>
                <c:pt idx="373">
                  <c:v>182.12890625</c:v>
                </c:pt>
                <c:pt idx="374">
                  <c:v>182.6171875</c:v>
                </c:pt>
                <c:pt idx="375">
                  <c:v>183.10546875</c:v>
                </c:pt>
                <c:pt idx="376">
                  <c:v>183.59375</c:v>
                </c:pt>
                <c:pt idx="377">
                  <c:v>184.08203125</c:v>
                </c:pt>
                <c:pt idx="378">
                  <c:v>184.5703125</c:v>
                </c:pt>
                <c:pt idx="379">
                  <c:v>185.05859375</c:v>
                </c:pt>
                <c:pt idx="380">
                  <c:v>185.546875</c:v>
                </c:pt>
                <c:pt idx="381">
                  <c:v>186.03515625</c:v>
                </c:pt>
                <c:pt idx="382">
                  <c:v>186.5234375</c:v>
                </c:pt>
                <c:pt idx="383">
                  <c:v>187.01171875</c:v>
                </c:pt>
                <c:pt idx="384">
                  <c:v>187.5</c:v>
                </c:pt>
                <c:pt idx="385">
                  <c:v>187.98828125</c:v>
                </c:pt>
                <c:pt idx="386">
                  <c:v>188.4765625</c:v>
                </c:pt>
                <c:pt idx="387">
                  <c:v>188.96484375</c:v>
                </c:pt>
                <c:pt idx="388">
                  <c:v>189.453125</c:v>
                </c:pt>
                <c:pt idx="389">
                  <c:v>189.94140625</c:v>
                </c:pt>
                <c:pt idx="390">
                  <c:v>190.4296875</c:v>
                </c:pt>
                <c:pt idx="391">
                  <c:v>190.91796875</c:v>
                </c:pt>
                <c:pt idx="392">
                  <c:v>191.40625</c:v>
                </c:pt>
                <c:pt idx="393">
                  <c:v>191.89453125</c:v>
                </c:pt>
                <c:pt idx="394">
                  <c:v>192.3828125</c:v>
                </c:pt>
                <c:pt idx="395">
                  <c:v>192.87109375</c:v>
                </c:pt>
                <c:pt idx="396">
                  <c:v>193.359375</c:v>
                </c:pt>
                <c:pt idx="397">
                  <c:v>193.84765625</c:v>
                </c:pt>
                <c:pt idx="398">
                  <c:v>194.3359375</c:v>
                </c:pt>
                <c:pt idx="399">
                  <c:v>194.82421875</c:v>
                </c:pt>
                <c:pt idx="400">
                  <c:v>195.3125</c:v>
                </c:pt>
                <c:pt idx="401">
                  <c:v>195.80078125</c:v>
                </c:pt>
                <c:pt idx="402">
                  <c:v>196.2890625</c:v>
                </c:pt>
                <c:pt idx="403">
                  <c:v>196.77734375</c:v>
                </c:pt>
                <c:pt idx="404">
                  <c:v>197.265625</c:v>
                </c:pt>
                <c:pt idx="405">
                  <c:v>197.75390625</c:v>
                </c:pt>
                <c:pt idx="406">
                  <c:v>198.2421875</c:v>
                </c:pt>
                <c:pt idx="407">
                  <c:v>198.73046875</c:v>
                </c:pt>
                <c:pt idx="408">
                  <c:v>199.21875</c:v>
                </c:pt>
                <c:pt idx="409">
                  <c:v>199.70703125</c:v>
                </c:pt>
                <c:pt idx="410">
                  <c:v>200.1953125</c:v>
                </c:pt>
                <c:pt idx="411">
                  <c:v>200.68359375</c:v>
                </c:pt>
                <c:pt idx="412">
                  <c:v>201.171875</c:v>
                </c:pt>
                <c:pt idx="413">
                  <c:v>201.66015625</c:v>
                </c:pt>
                <c:pt idx="414">
                  <c:v>202.1484375</c:v>
                </c:pt>
                <c:pt idx="415">
                  <c:v>202.63671875</c:v>
                </c:pt>
                <c:pt idx="416">
                  <c:v>203.125</c:v>
                </c:pt>
                <c:pt idx="417">
                  <c:v>203.61328125</c:v>
                </c:pt>
                <c:pt idx="418">
                  <c:v>204.1015625</c:v>
                </c:pt>
                <c:pt idx="419">
                  <c:v>204.58984375</c:v>
                </c:pt>
                <c:pt idx="420">
                  <c:v>205.078125</c:v>
                </c:pt>
                <c:pt idx="421">
                  <c:v>205.56640625</c:v>
                </c:pt>
                <c:pt idx="422">
                  <c:v>206.0546875</c:v>
                </c:pt>
                <c:pt idx="423">
                  <c:v>206.54296875</c:v>
                </c:pt>
                <c:pt idx="424">
                  <c:v>207.03125</c:v>
                </c:pt>
                <c:pt idx="425">
                  <c:v>207.51953125</c:v>
                </c:pt>
                <c:pt idx="426">
                  <c:v>208.0078125</c:v>
                </c:pt>
                <c:pt idx="427">
                  <c:v>208.49609375</c:v>
                </c:pt>
                <c:pt idx="428">
                  <c:v>208.984375</c:v>
                </c:pt>
                <c:pt idx="429">
                  <c:v>209.47265625</c:v>
                </c:pt>
                <c:pt idx="430">
                  <c:v>209.9609375</c:v>
                </c:pt>
                <c:pt idx="431">
                  <c:v>210.44921875</c:v>
                </c:pt>
                <c:pt idx="432">
                  <c:v>210.9375</c:v>
                </c:pt>
                <c:pt idx="433">
                  <c:v>211.42578125</c:v>
                </c:pt>
                <c:pt idx="434">
                  <c:v>211.9140625</c:v>
                </c:pt>
                <c:pt idx="435">
                  <c:v>212.40234375</c:v>
                </c:pt>
                <c:pt idx="436">
                  <c:v>212.890625</c:v>
                </c:pt>
                <c:pt idx="437">
                  <c:v>213.37890625</c:v>
                </c:pt>
                <c:pt idx="438">
                  <c:v>213.8671875</c:v>
                </c:pt>
                <c:pt idx="439">
                  <c:v>214.35546875</c:v>
                </c:pt>
                <c:pt idx="440">
                  <c:v>214.84375</c:v>
                </c:pt>
                <c:pt idx="441">
                  <c:v>215.33203125</c:v>
                </c:pt>
                <c:pt idx="442">
                  <c:v>215.8203125</c:v>
                </c:pt>
                <c:pt idx="443">
                  <c:v>216.30859375</c:v>
                </c:pt>
                <c:pt idx="444">
                  <c:v>216.796875</c:v>
                </c:pt>
                <c:pt idx="445">
                  <c:v>217.28515625</c:v>
                </c:pt>
                <c:pt idx="446">
                  <c:v>217.7734375</c:v>
                </c:pt>
                <c:pt idx="447">
                  <c:v>218.26171875</c:v>
                </c:pt>
                <c:pt idx="448">
                  <c:v>218.75</c:v>
                </c:pt>
                <c:pt idx="449">
                  <c:v>219.23828125</c:v>
                </c:pt>
                <c:pt idx="450">
                  <c:v>219.7265625</c:v>
                </c:pt>
                <c:pt idx="451">
                  <c:v>220.21484375</c:v>
                </c:pt>
                <c:pt idx="452">
                  <c:v>220.703125</c:v>
                </c:pt>
                <c:pt idx="453">
                  <c:v>221.19140625</c:v>
                </c:pt>
                <c:pt idx="454">
                  <c:v>221.6796875</c:v>
                </c:pt>
                <c:pt idx="455">
                  <c:v>222.16796875</c:v>
                </c:pt>
                <c:pt idx="456">
                  <c:v>222.65625</c:v>
                </c:pt>
                <c:pt idx="457">
                  <c:v>223.14453125</c:v>
                </c:pt>
                <c:pt idx="458">
                  <c:v>223.6328125</c:v>
                </c:pt>
                <c:pt idx="459">
                  <c:v>224.12109375</c:v>
                </c:pt>
                <c:pt idx="460">
                  <c:v>224.609375</c:v>
                </c:pt>
                <c:pt idx="461">
                  <c:v>225.09765625</c:v>
                </c:pt>
                <c:pt idx="462">
                  <c:v>225.5859375</c:v>
                </c:pt>
                <c:pt idx="463">
                  <c:v>226.07421875</c:v>
                </c:pt>
                <c:pt idx="464">
                  <c:v>226.5625</c:v>
                </c:pt>
                <c:pt idx="465">
                  <c:v>227.05078125</c:v>
                </c:pt>
                <c:pt idx="466">
                  <c:v>227.5390625</c:v>
                </c:pt>
                <c:pt idx="467">
                  <c:v>228.02734375</c:v>
                </c:pt>
                <c:pt idx="468">
                  <c:v>228.515625</c:v>
                </c:pt>
                <c:pt idx="469">
                  <c:v>229.00390625</c:v>
                </c:pt>
                <c:pt idx="470">
                  <c:v>229.4921875</c:v>
                </c:pt>
                <c:pt idx="471">
                  <c:v>229.98046875</c:v>
                </c:pt>
                <c:pt idx="472">
                  <c:v>230.46875</c:v>
                </c:pt>
                <c:pt idx="473">
                  <c:v>230.95703125</c:v>
                </c:pt>
                <c:pt idx="474">
                  <c:v>231.4453125</c:v>
                </c:pt>
                <c:pt idx="475">
                  <c:v>231.93359375</c:v>
                </c:pt>
                <c:pt idx="476">
                  <c:v>232.421875</c:v>
                </c:pt>
                <c:pt idx="477">
                  <c:v>232.91015625</c:v>
                </c:pt>
                <c:pt idx="478">
                  <c:v>233.3984375</c:v>
                </c:pt>
                <c:pt idx="479">
                  <c:v>233.88671875</c:v>
                </c:pt>
                <c:pt idx="480">
                  <c:v>234.375</c:v>
                </c:pt>
                <c:pt idx="481">
                  <c:v>234.86328125</c:v>
                </c:pt>
                <c:pt idx="482">
                  <c:v>235.3515625</c:v>
                </c:pt>
                <c:pt idx="483">
                  <c:v>235.83984375</c:v>
                </c:pt>
                <c:pt idx="484">
                  <c:v>236.328125</c:v>
                </c:pt>
                <c:pt idx="485">
                  <c:v>236.81640625</c:v>
                </c:pt>
                <c:pt idx="486">
                  <c:v>237.3046875</c:v>
                </c:pt>
                <c:pt idx="487">
                  <c:v>237.79296875</c:v>
                </c:pt>
                <c:pt idx="488">
                  <c:v>238.28125</c:v>
                </c:pt>
                <c:pt idx="489">
                  <c:v>238.76953125</c:v>
                </c:pt>
                <c:pt idx="490">
                  <c:v>239.2578125</c:v>
                </c:pt>
                <c:pt idx="491">
                  <c:v>239.74609375</c:v>
                </c:pt>
                <c:pt idx="492">
                  <c:v>240.234375</c:v>
                </c:pt>
                <c:pt idx="493">
                  <c:v>240.72265625</c:v>
                </c:pt>
                <c:pt idx="494">
                  <c:v>241.2109375</c:v>
                </c:pt>
                <c:pt idx="495">
                  <c:v>241.69921875</c:v>
                </c:pt>
                <c:pt idx="496">
                  <c:v>242.1875</c:v>
                </c:pt>
                <c:pt idx="497">
                  <c:v>242.67578125</c:v>
                </c:pt>
                <c:pt idx="498">
                  <c:v>243.1640625</c:v>
                </c:pt>
                <c:pt idx="499">
                  <c:v>243.65234375</c:v>
                </c:pt>
                <c:pt idx="500">
                  <c:v>244.140625</c:v>
                </c:pt>
                <c:pt idx="501">
                  <c:v>244.62890625</c:v>
                </c:pt>
                <c:pt idx="502">
                  <c:v>245.1171875</c:v>
                </c:pt>
                <c:pt idx="503">
                  <c:v>245.60546875</c:v>
                </c:pt>
                <c:pt idx="504">
                  <c:v>246.09375</c:v>
                </c:pt>
                <c:pt idx="505">
                  <c:v>246.58203125</c:v>
                </c:pt>
                <c:pt idx="506">
                  <c:v>247.0703125</c:v>
                </c:pt>
                <c:pt idx="507">
                  <c:v>247.55859375</c:v>
                </c:pt>
                <c:pt idx="508">
                  <c:v>248.046875</c:v>
                </c:pt>
                <c:pt idx="509">
                  <c:v>248.53515625</c:v>
                </c:pt>
                <c:pt idx="510">
                  <c:v>249.0234375</c:v>
                </c:pt>
                <c:pt idx="511">
                  <c:v>249.51171875</c:v>
                </c:pt>
                <c:pt idx="512">
                  <c:v>250</c:v>
                </c:pt>
                <c:pt idx="513">
                  <c:v>250.48828125</c:v>
                </c:pt>
                <c:pt idx="514">
                  <c:v>250.9765625</c:v>
                </c:pt>
                <c:pt idx="515">
                  <c:v>251.46484375</c:v>
                </c:pt>
                <c:pt idx="516">
                  <c:v>251.953125</c:v>
                </c:pt>
                <c:pt idx="517">
                  <c:v>252.44140625</c:v>
                </c:pt>
                <c:pt idx="518">
                  <c:v>252.9296875</c:v>
                </c:pt>
                <c:pt idx="519">
                  <c:v>253.41796875</c:v>
                </c:pt>
                <c:pt idx="520">
                  <c:v>253.90625</c:v>
                </c:pt>
                <c:pt idx="521">
                  <c:v>254.39453125</c:v>
                </c:pt>
                <c:pt idx="522">
                  <c:v>254.8828125</c:v>
                </c:pt>
                <c:pt idx="523">
                  <c:v>255.37109375</c:v>
                </c:pt>
                <c:pt idx="524">
                  <c:v>255.859375</c:v>
                </c:pt>
                <c:pt idx="525">
                  <c:v>256.34765625</c:v>
                </c:pt>
                <c:pt idx="526">
                  <c:v>256.8359375</c:v>
                </c:pt>
                <c:pt idx="527">
                  <c:v>257.32421875</c:v>
                </c:pt>
                <c:pt idx="528">
                  <c:v>257.8125</c:v>
                </c:pt>
                <c:pt idx="529">
                  <c:v>258.30078125</c:v>
                </c:pt>
                <c:pt idx="530">
                  <c:v>258.7890625</c:v>
                </c:pt>
                <c:pt idx="531">
                  <c:v>259.27734375</c:v>
                </c:pt>
                <c:pt idx="532">
                  <c:v>259.765625</c:v>
                </c:pt>
                <c:pt idx="533">
                  <c:v>260.25390625</c:v>
                </c:pt>
                <c:pt idx="534">
                  <c:v>260.7421875</c:v>
                </c:pt>
                <c:pt idx="535">
                  <c:v>261.23046875</c:v>
                </c:pt>
                <c:pt idx="536">
                  <c:v>261.71875</c:v>
                </c:pt>
                <c:pt idx="537">
                  <c:v>262.20703125</c:v>
                </c:pt>
                <c:pt idx="538">
                  <c:v>262.6953125</c:v>
                </c:pt>
                <c:pt idx="539">
                  <c:v>263.18359375</c:v>
                </c:pt>
                <c:pt idx="540">
                  <c:v>263.671875</c:v>
                </c:pt>
                <c:pt idx="541">
                  <c:v>264.16015625</c:v>
                </c:pt>
                <c:pt idx="542">
                  <c:v>264.6484375</c:v>
                </c:pt>
                <c:pt idx="543">
                  <c:v>265.13671875</c:v>
                </c:pt>
                <c:pt idx="544">
                  <c:v>265.625</c:v>
                </c:pt>
                <c:pt idx="545">
                  <c:v>266.11328125</c:v>
                </c:pt>
                <c:pt idx="546">
                  <c:v>266.6015625</c:v>
                </c:pt>
                <c:pt idx="547">
                  <c:v>267.08984375</c:v>
                </c:pt>
                <c:pt idx="548">
                  <c:v>267.578125</c:v>
                </c:pt>
                <c:pt idx="549">
                  <c:v>268.06640625</c:v>
                </c:pt>
                <c:pt idx="550">
                  <c:v>268.5546875</c:v>
                </c:pt>
                <c:pt idx="551">
                  <c:v>269.04296875</c:v>
                </c:pt>
                <c:pt idx="552">
                  <c:v>269.53125</c:v>
                </c:pt>
                <c:pt idx="553">
                  <c:v>270.01953125</c:v>
                </c:pt>
                <c:pt idx="554">
                  <c:v>270.5078125</c:v>
                </c:pt>
                <c:pt idx="555">
                  <c:v>270.99609375</c:v>
                </c:pt>
                <c:pt idx="556">
                  <c:v>271.484375</c:v>
                </c:pt>
                <c:pt idx="557">
                  <c:v>271.97265625</c:v>
                </c:pt>
                <c:pt idx="558">
                  <c:v>272.4609375</c:v>
                </c:pt>
                <c:pt idx="559">
                  <c:v>272.94921875</c:v>
                </c:pt>
                <c:pt idx="560">
                  <c:v>273.4375</c:v>
                </c:pt>
                <c:pt idx="561">
                  <c:v>273.92578125</c:v>
                </c:pt>
                <c:pt idx="562">
                  <c:v>274.4140625</c:v>
                </c:pt>
                <c:pt idx="563">
                  <c:v>274.90234375</c:v>
                </c:pt>
                <c:pt idx="564">
                  <c:v>275.390625</c:v>
                </c:pt>
                <c:pt idx="565">
                  <c:v>275.87890625</c:v>
                </c:pt>
                <c:pt idx="566">
                  <c:v>276.3671875</c:v>
                </c:pt>
                <c:pt idx="567">
                  <c:v>276.85546875</c:v>
                </c:pt>
                <c:pt idx="568">
                  <c:v>277.34375</c:v>
                </c:pt>
                <c:pt idx="569">
                  <c:v>277.83203125</c:v>
                </c:pt>
                <c:pt idx="570">
                  <c:v>278.3203125</c:v>
                </c:pt>
                <c:pt idx="571">
                  <c:v>278.80859375</c:v>
                </c:pt>
                <c:pt idx="572">
                  <c:v>279.296875</c:v>
                </c:pt>
                <c:pt idx="573">
                  <c:v>279.78515625</c:v>
                </c:pt>
                <c:pt idx="574">
                  <c:v>280.2734375</c:v>
                </c:pt>
                <c:pt idx="575">
                  <c:v>280.76171875</c:v>
                </c:pt>
                <c:pt idx="576">
                  <c:v>281.25</c:v>
                </c:pt>
                <c:pt idx="577">
                  <c:v>281.73828125</c:v>
                </c:pt>
                <c:pt idx="578">
                  <c:v>282.2265625</c:v>
                </c:pt>
                <c:pt idx="579">
                  <c:v>282.71484375</c:v>
                </c:pt>
                <c:pt idx="580">
                  <c:v>283.203125</c:v>
                </c:pt>
                <c:pt idx="581">
                  <c:v>283.69140625</c:v>
                </c:pt>
                <c:pt idx="582">
                  <c:v>284.1796875</c:v>
                </c:pt>
                <c:pt idx="583">
                  <c:v>284.66796875</c:v>
                </c:pt>
                <c:pt idx="584">
                  <c:v>285.15625</c:v>
                </c:pt>
                <c:pt idx="585">
                  <c:v>285.64453125</c:v>
                </c:pt>
                <c:pt idx="586">
                  <c:v>286.1328125</c:v>
                </c:pt>
                <c:pt idx="587">
                  <c:v>286.62109375</c:v>
                </c:pt>
                <c:pt idx="588">
                  <c:v>287.109375</c:v>
                </c:pt>
                <c:pt idx="589">
                  <c:v>287.59765625</c:v>
                </c:pt>
                <c:pt idx="590">
                  <c:v>288.0859375</c:v>
                </c:pt>
                <c:pt idx="591">
                  <c:v>288.57421875</c:v>
                </c:pt>
                <c:pt idx="592">
                  <c:v>289.0625</c:v>
                </c:pt>
                <c:pt idx="593">
                  <c:v>289.55078125</c:v>
                </c:pt>
                <c:pt idx="594">
                  <c:v>290.0390625</c:v>
                </c:pt>
                <c:pt idx="595">
                  <c:v>290.52734375</c:v>
                </c:pt>
                <c:pt idx="596">
                  <c:v>291.015625</c:v>
                </c:pt>
                <c:pt idx="597">
                  <c:v>291.50390625</c:v>
                </c:pt>
                <c:pt idx="598">
                  <c:v>291.9921875</c:v>
                </c:pt>
                <c:pt idx="599">
                  <c:v>292.48046875</c:v>
                </c:pt>
                <c:pt idx="600">
                  <c:v>292.96875</c:v>
                </c:pt>
                <c:pt idx="601">
                  <c:v>293.45703125</c:v>
                </c:pt>
                <c:pt idx="602">
                  <c:v>293.9453125</c:v>
                </c:pt>
                <c:pt idx="603">
                  <c:v>294.43359375</c:v>
                </c:pt>
                <c:pt idx="604">
                  <c:v>294.921875</c:v>
                </c:pt>
                <c:pt idx="605">
                  <c:v>295.41015625</c:v>
                </c:pt>
                <c:pt idx="606">
                  <c:v>295.8984375</c:v>
                </c:pt>
                <c:pt idx="607">
                  <c:v>296.38671875</c:v>
                </c:pt>
                <c:pt idx="608">
                  <c:v>296.875</c:v>
                </c:pt>
                <c:pt idx="609">
                  <c:v>297.36328125</c:v>
                </c:pt>
                <c:pt idx="610">
                  <c:v>297.8515625</c:v>
                </c:pt>
                <c:pt idx="611">
                  <c:v>298.33984375</c:v>
                </c:pt>
                <c:pt idx="612">
                  <c:v>298.828125</c:v>
                </c:pt>
                <c:pt idx="613">
                  <c:v>299.31640625</c:v>
                </c:pt>
                <c:pt idx="614">
                  <c:v>299.8046875</c:v>
                </c:pt>
                <c:pt idx="615">
                  <c:v>300.29296875</c:v>
                </c:pt>
                <c:pt idx="616">
                  <c:v>300.78125</c:v>
                </c:pt>
                <c:pt idx="617">
                  <c:v>301.26953125</c:v>
                </c:pt>
                <c:pt idx="618">
                  <c:v>301.7578125</c:v>
                </c:pt>
                <c:pt idx="619">
                  <c:v>302.24609375</c:v>
                </c:pt>
                <c:pt idx="620">
                  <c:v>302.734375</c:v>
                </c:pt>
                <c:pt idx="621">
                  <c:v>303.22265625</c:v>
                </c:pt>
                <c:pt idx="622">
                  <c:v>303.7109375</c:v>
                </c:pt>
                <c:pt idx="623">
                  <c:v>304.19921875</c:v>
                </c:pt>
                <c:pt idx="624">
                  <c:v>304.6875</c:v>
                </c:pt>
                <c:pt idx="625">
                  <c:v>305.17578125</c:v>
                </c:pt>
                <c:pt idx="626">
                  <c:v>305.6640625</c:v>
                </c:pt>
                <c:pt idx="627">
                  <c:v>306.15234375</c:v>
                </c:pt>
                <c:pt idx="628">
                  <c:v>306.640625</c:v>
                </c:pt>
                <c:pt idx="629">
                  <c:v>307.12890625</c:v>
                </c:pt>
                <c:pt idx="630">
                  <c:v>307.6171875</c:v>
                </c:pt>
                <c:pt idx="631">
                  <c:v>308.10546875</c:v>
                </c:pt>
                <c:pt idx="632">
                  <c:v>308.59375</c:v>
                </c:pt>
                <c:pt idx="633">
                  <c:v>309.08203125</c:v>
                </c:pt>
                <c:pt idx="634">
                  <c:v>309.5703125</c:v>
                </c:pt>
                <c:pt idx="635">
                  <c:v>310.05859375</c:v>
                </c:pt>
                <c:pt idx="636">
                  <c:v>310.546875</c:v>
                </c:pt>
                <c:pt idx="637">
                  <c:v>311.03515625</c:v>
                </c:pt>
                <c:pt idx="638">
                  <c:v>311.5234375</c:v>
                </c:pt>
                <c:pt idx="639">
                  <c:v>312.01171875</c:v>
                </c:pt>
                <c:pt idx="640">
                  <c:v>312.5</c:v>
                </c:pt>
                <c:pt idx="641">
                  <c:v>312.98828125</c:v>
                </c:pt>
                <c:pt idx="642">
                  <c:v>313.4765625</c:v>
                </c:pt>
                <c:pt idx="643">
                  <c:v>313.96484375</c:v>
                </c:pt>
                <c:pt idx="644">
                  <c:v>314.453125</c:v>
                </c:pt>
                <c:pt idx="645">
                  <c:v>314.94140625</c:v>
                </c:pt>
                <c:pt idx="646">
                  <c:v>315.4296875</c:v>
                </c:pt>
                <c:pt idx="647">
                  <c:v>315.91796875</c:v>
                </c:pt>
                <c:pt idx="648">
                  <c:v>316.40625</c:v>
                </c:pt>
                <c:pt idx="649">
                  <c:v>316.89453125</c:v>
                </c:pt>
                <c:pt idx="650">
                  <c:v>317.3828125</c:v>
                </c:pt>
                <c:pt idx="651">
                  <c:v>317.87109375</c:v>
                </c:pt>
                <c:pt idx="652">
                  <c:v>318.359375</c:v>
                </c:pt>
                <c:pt idx="653">
                  <c:v>318.84765625</c:v>
                </c:pt>
                <c:pt idx="654">
                  <c:v>319.3359375</c:v>
                </c:pt>
                <c:pt idx="655">
                  <c:v>319.82421875</c:v>
                </c:pt>
                <c:pt idx="656">
                  <c:v>320.3125</c:v>
                </c:pt>
                <c:pt idx="657">
                  <c:v>320.80078125</c:v>
                </c:pt>
                <c:pt idx="658">
                  <c:v>321.2890625</c:v>
                </c:pt>
                <c:pt idx="659">
                  <c:v>321.77734375</c:v>
                </c:pt>
                <c:pt idx="660">
                  <c:v>322.265625</c:v>
                </c:pt>
                <c:pt idx="661">
                  <c:v>322.75390625</c:v>
                </c:pt>
                <c:pt idx="662">
                  <c:v>323.2421875</c:v>
                </c:pt>
                <c:pt idx="663">
                  <c:v>323.73046875</c:v>
                </c:pt>
                <c:pt idx="664">
                  <c:v>324.21875</c:v>
                </c:pt>
                <c:pt idx="665">
                  <c:v>324.70703125</c:v>
                </c:pt>
                <c:pt idx="666">
                  <c:v>325.1953125</c:v>
                </c:pt>
                <c:pt idx="667">
                  <c:v>325.68359375</c:v>
                </c:pt>
                <c:pt idx="668">
                  <c:v>326.171875</c:v>
                </c:pt>
                <c:pt idx="669">
                  <c:v>326.66015625</c:v>
                </c:pt>
                <c:pt idx="670">
                  <c:v>327.1484375</c:v>
                </c:pt>
                <c:pt idx="671">
                  <c:v>327.63671875</c:v>
                </c:pt>
                <c:pt idx="672">
                  <c:v>328.125</c:v>
                </c:pt>
                <c:pt idx="673">
                  <c:v>328.61328125</c:v>
                </c:pt>
                <c:pt idx="674">
                  <c:v>329.1015625</c:v>
                </c:pt>
                <c:pt idx="675">
                  <c:v>329.58984375</c:v>
                </c:pt>
                <c:pt idx="676">
                  <c:v>330.078125</c:v>
                </c:pt>
                <c:pt idx="677">
                  <c:v>330.56640625</c:v>
                </c:pt>
                <c:pt idx="678">
                  <c:v>331.0546875</c:v>
                </c:pt>
                <c:pt idx="679">
                  <c:v>331.54296875</c:v>
                </c:pt>
                <c:pt idx="680">
                  <c:v>332.03125</c:v>
                </c:pt>
                <c:pt idx="681">
                  <c:v>332.51953125</c:v>
                </c:pt>
                <c:pt idx="682">
                  <c:v>333.0078125</c:v>
                </c:pt>
                <c:pt idx="683">
                  <c:v>333.49609375</c:v>
                </c:pt>
                <c:pt idx="684">
                  <c:v>333.984375</c:v>
                </c:pt>
                <c:pt idx="685">
                  <c:v>334.47265625</c:v>
                </c:pt>
                <c:pt idx="686">
                  <c:v>334.9609375</c:v>
                </c:pt>
                <c:pt idx="687">
                  <c:v>335.44921875</c:v>
                </c:pt>
                <c:pt idx="688">
                  <c:v>335.9375</c:v>
                </c:pt>
                <c:pt idx="689">
                  <c:v>336.42578125</c:v>
                </c:pt>
                <c:pt idx="690">
                  <c:v>336.9140625</c:v>
                </c:pt>
                <c:pt idx="691">
                  <c:v>337.40234375</c:v>
                </c:pt>
                <c:pt idx="692">
                  <c:v>337.890625</c:v>
                </c:pt>
                <c:pt idx="693">
                  <c:v>338.37890625</c:v>
                </c:pt>
                <c:pt idx="694">
                  <c:v>338.8671875</c:v>
                </c:pt>
                <c:pt idx="695">
                  <c:v>339.35546875</c:v>
                </c:pt>
                <c:pt idx="696">
                  <c:v>339.84375</c:v>
                </c:pt>
                <c:pt idx="697">
                  <c:v>340.33203125</c:v>
                </c:pt>
                <c:pt idx="698">
                  <c:v>340.8203125</c:v>
                </c:pt>
                <c:pt idx="699">
                  <c:v>341.30859375</c:v>
                </c:pt>
                <c:pt idx="700">
                  <c:v>341.796875</c:v>
                </c:pt>
                <c:pt idx="701">
                  <c:v>342.28515625</c:v>
                </c:pt>
                <c:pt idx="702">
                  <c:v>342.7734375</c:v>
                </c:pt>
                <c:pt idx="703">
                  <c:v>343.26171875</c:v>
                </c:pt>
                <c:pt idx="704">
                  <c:v>343.75</c:v>
                </c:pt>
                <c:pt idx="705">
                  <c:v>344.23828125</c:v>
                </c:pt>
                <c:pt idx="706">
                  <c:v>344.7265625</c:v>
                </c:pt>
                <c:pt idx="707">
                  <c:v>345.21484375</c:v>
                </c:pt>
                <c:pt idx="708">
                  <c:v>345.703125</c:v>
                </c:pt>
                <c:pt idx="709">
                  <c:v>346.19140625</c:v>
                </c:pt>
                <c:pt idx="710">
                  <c:v>346.6796875</c:v>
                </c:pt>
                <c:pt idx="711">
                  <c:v>347.16796875</c:v>
                </c:pt>
                <c:pt idx="712">
                  <c:v>347.65625</c:v>
                </c:pt>
                <c:pt idx="713">
                  <c:v>348.14453125</c:v>
                </c:pt>
                <c:pt idx="714">
                  <c:v>348.6328125</c:v>
                </c:pt>
                <c:pt idx="715">
                  <c:v>349.12109375</c:v>
                </c:pt>
                <c:pt idx="716">
                  <c:v>349.609375</c:v>
                </c:pt>
                <c:pt idx="717">
                  <c:v>350.09765625</c:v>
                </c:pt>
                <c:pt idx="718">
                  <c:v>350.5859375</c:v>
                </c:pt>
                <c:pt idx="719">
                  <c:v>351.07421875</c:v>
                </c:pt>
                <c:pt idx="720">
                  <c:v>351.5625</c:v>
                </c:pt>
                <c:pt idx="721">
                  <c:v>352.05078125</c:v>
                </c:pt>
                <c:pt idx="722">
                  <c:v>352.5390625</c:v>
                </c:pt>
                <c:pt idx="723">
                  <c:v>353.02734375</c:v>
                </c:pt>
                <c:pt idx="724">
                  <c:v>353.515625</c:v>
                </c:pt>
                <c:pt idx="725">
                  <c:v>354.00390625</c:v>
                </c:pt>
                <c:pt idx="726">
                  <c:v>354.4921875</c:v>
                </c:pt>
                <c:pt idx="727">
                  <c:v>354.98046875</c:v>
                </c:pt>
                <c:pt idx="728">
                  <c:v>355.46875</c:v>
                </c:pt>
                <c:pt idx="729">
                  <c:v>355.95703125</c:v>
                </c:pt>
                <c:pt idx="730">
                  <c:v>356.4453125</c:v>
                </c:pt>
                <c:pt idx="731">
                  <c:v>356.93359375</c:v>
                </c:pt>
                <c:pt idx="732">
                  <c:v>357.421875</c:v>
                </c:pt>
                <c:pt idx="733">
                  <c:v>357.91015625</c:v>
                </c:pt>
                <c:pt idx="734">
                  <c:v>358.3984375</c:v>
                </c:pt>
                <c:pt idx="735">
                  <c:v>358.88671875</c:v>
                </c:pt>
                <c:pt idx="736">
                  <c:v>359.375</c:v>
                </c:pt>
                <c:pt idx="737">
                  <c:v>359.86328125</c:v>
                </c:pt>
                <c:pt idx="738">
                  <c:v>360.3515625</c:v>
                </c:pt>
                <c:pt idx="739">
                  <c:v>360.83984375</c:v>
                </c:pt>
                <c:pt idx="740">
                  <c:v>361.328125</c:v>
                </c:pt>
                <c:pt idx="741">
                  <c:v>361.81640625</c:v>
                </c:pt>
                <c:pt idx="742">
                  <c:v>362.3046875</c:v>
                </c:pt>
                <c:pt idx="743">
                  <c:v>362.79296875</c:v>
                </c:pt>
                <c:pt idx="744">
                  <c:v>363.28125</c:v>
                </c:pt>
                <c:pt idx="745">
                  <c:v>363.76953125</c:v>
                </c:pt>
                <c:pt idx="746">
                  <c:v>364.2578125</c:v>
                </c:pt>
                <c:pt idx="747">
                  <c:v>364.74609375</c:v>
                </c:pt>
                <c:pt idx="748">
                  <c:v>365.234375</c:v>
                </c:pt>
                <c:pt idx="749">
                  <c:v>365.72265625</c:v>
                </c:pt>
                <c:pt idx="750">
                  <c:v>366.2109375</c:v>
                </c:pt>
                <c:pt idx="751">
                  <c:v>366.69921875</c:v>
                </c:pt>
                <c:pt idx="752">
                  <c:v>367.1875</c:v>
                </c:pt>
                <c:pt idx="753">
                  <c:v>367.67578125</c:v>
                </c:pt>
                <c:pt idx="754">
                  <c:v>368.1640625</c:v>
                </c:pt>
                <c:pt idx="755">
                  <c:v>368.65234375</c:v>
                </c:pt>
                <c:pt idx="756">
                  <c:v>369.140625</c:v>
                </c:pt>
                <c:pt idx="757">
                  <c:v>369.62890625</c:v>
                </c:pt>
                <c:pt idx="758">
                  <c:v>370.1171875</c:v>
                </c:pt>
                <c:pt idx="759">
                  <c:v>370.60546875</c:v>
                </c:pt>
                <c:pt idx="760">
                  <c:v>371.09375</c:v>
                </c:pt>
                <c:pt idx="761">
                  <c:v>371.58203125</c:v>
                </c:pt>
                <c:pt idx="762">
                  <c:v>372.0703125</c:v>
                </c:pt>
                <c:pt idx="763">
                  <c:v>372.55859375</c:v>
                </c:pt>
                <c:pt idx="764">
                  <c:v>373.046875</c:v>
                </c:pt>
                <c:pt idx="765">
                  <c:v>373.53515625</c:v>
                </c:pt>
                <c:pt idx="766">
                  <c:v>374.0234375</c:v>
                </c:pt>
                <c:pt idx="767">
                  <c:v>374.51171875</c:v>
                </c:pt>
                <c:pt idx="768">
                  <c:v>375</c:v>
                </c:pt>
                <c:pt idx="769">
                  <c:v>375.48828125</c:v>
                </c:pt>
                <c:pt idx="770">
                  <c:v>375.9765625</c:v>
                </c:pt>
                <c:pt idx="771">
                  <c:v>376.46484375</c:v>
                </c:pt>
                <c:pt idx="772">
                  <c:v>376.953125</c:v>
                </c:pt>
                <c:pt idx="773">
                  <c:v>377.44140625</c:v>
                </c:pt>
                <c:pt idx="774">
                  <c:v>377.9296875</c:v>
                </c:pt>
                <c:pt idx="775">
                  <c:v>378.41796875</c:v>
                </c:pt>
                <c:pt idx="776">
                  <c:v>378.90625</c:v>
                </c:pt>
                <c:pt idx="777">
                  <c:v>379.39453125</c:v>
                </c:pt>
                <c:pt idx="778">
                  <c:v>379.8828125</c:v>
                </c:pt>
                <c:pt idx="779">
                  <c:v>380.37109375</c:v>
                </c:pt>
                <c:pt idx="780">
                  <c:v>380.859375</c:v>
                </c:pt>
                <c:pt idx="781">
                  <c:v>381.34765625</c:v>
                </c:pt>
                <c:pt idx="782">
                  <c:v>381.8359375</c:v>
                </c:pt>
                <c:pt idx="783">
                  <c:v>382.32421875</c:v>
                </c:pt>
                <c:pt idx="784">
                  <c:v>382.8125</c:v>
                </c:pt>
                <c:pt idx="785">
                  <c:v>383.30078125</c:v>
                </c:pt>
                <c:pt idx="786">
                  <c:v>383.7890625</c:v>
                </c:pt>
                <c:pt idx="787">
                  <c:v>384.27734375</c:v>
                </c:pt>
                <c:pt idx="788">
                  <c:v>384.765625</c:v>
                </c:pt>
                <c:pt idx="789">
                  <c:v>385.25390625</c:v>
                </c:pt>
                <c:pt idx="790">
                  <c:v>385.7421875</c:v>
                </c:pt>
                <c:pt idx="791">
                  <c:v>386.23046875</c:v>
                </c:pt>
                <c:pt idx="792">
                  <c:v>386.71875</c:v>
                </c:pt>
                <c:pt idx="793">
                  <c:v>387.20703125</c:v>
                </c:pt>
                <c:pt idx="794">
                  <c:v>387.6953125</c:v>
                </c:pt>
                <c:pt idx="795">
                  <c:v>388.18359375</c:v>
                </c:pt>
                <c:pt idx="796">
                  <c:v>388.671875</c:v>
                </c:pt>
                <c:pt idx="797">
                  <c:v>389.16015625</c:v>
                </c:pt>
                <c:pt idx="798">
                  <c:v>389.6484375</c:v>
                </c:pt>
                <c:pt idx="799">
                  <c:v>390.13671875</c:v>
                </c:pt>
                <c:pt idx="800">
                  <c:v>390.625</c:v>
                </c:pt>
                <c:pt idx="801">
                  <c:v>391.11328125</c:v>
                </c:pt>
                <c:pt idx="802">
                  <c:v>391.6015625</c:v>
                </c:pt>
                <c:pt idx="803">
                  <c:v>392.08984375</c:v>
                </c:pt>
                <c:pt idx="804">
                  <c:v>392.578125</c:v>
                </c:pt>
                <c:pt idx="805">
                  <c:v>393.06640625</c:v>
                </c:pt>
                <c:pt idx="806">
                  <c:v>393.5546875</c:v>
                </c:pt>
                <c:pt idx="807">
                  <c:v>394.04296875</c:v>
                </c:pt>
                <c:pt idx="808">
                  <c:v>394.53125</c:v>
                </c:pt>
                <c:pt idx="809">
                  <c:v>395.01953125</c:v>
                </c:pt>
                <c:pt idx="810">
                  <c:v>395.5078125</c:v>
                </c:pt>
                <c:pt idx="811">
                  <c:v>395.99609375</c:v>
                </c:pt>
                <c:pt idx="812">
                  <c:v>396.484375</c:v>
                </c:pt>
                <c:pt idx="813">
                  <c:v>396.97265625</c:v>
                </c:pt>
                <c:pt idx="814">
                  <c:v>397.4609375</c:v>
                </c:pt>
                <c:pt idx="815">
                  <c:v>397.94921875</c:v>
                </c:pt>
                <c:pt idx="816">
                  <c:v>398.4375</c:v>
                </c:pt>
                <c:pt idx="817">
                  <c:v>398.92578125</c:v>
                </c:pt>
                <c:pt idx="818">
                  <c:v>399.4140625</c:v>
                </c:pt>
                <c:pt idx="819">
                  <c:v>399.90234375</c:v>
                </c:pt>
                <c:pt idx="820">
                  <c:v>400.390625</c:v>
                </c:pt>
                <c:pt idx="821">
                  <c:v>400.87890625</c:v>
                </c:pt>
                <c:pt idx="822">
                  <c:v>401.3671875</c:v>
                </c:pt>
                <c:pt idx="823">
                  <c:v>401.85546875</c:v>
                </c:pt>
                <c:pt idx="824">
                  <c:v>402.34375</c:v>
                </c:pt>
                <c:pt idx="825">
                  <c:v>402.83203125</c:v>
                </c:pt>
                <c:pt idx="826">
                  <c:v>403.3203125</c:v>
                </c:pt>
                <c:pt idx="827">
                  <c:v>403.80859375</c:v>
                </c:pt>
                <c:pt idx="828">
                  <c:v>404.296875</c:v>
                </c:pt>
                <c:pt idx="829">
                  <c:v>404.78515625</c:v>
                </c:pt>
                <c:pt idx="830">
                  <c:v>405.2734375</c:v>
                </c:pt>
                <c:pt idx="831">
                  <c:v>405.76171875</c:v>
                </c:pt>
                <c:pt idx="832">
                  <c:v>406.25</c:v>
                </c:pt>
                <c:pt idx="833">
                  <c:v>406.73828125</c:v>
                </c:pt>
                <c:pt idx="834">
                  <c:v>407.2265625</c:v>
                </c:pt>
                <c:pt idx="835">
                  <c:v>407.71484375</c:v>
                </c:pt>
                <c:pt idx="836">
                  <c:v>408.203125</c:v>
                </c:pt>
                <c:pt idx="837">
                  <c:v>408.69140625</c:v>
                </c:pt>
                <c:pt idx="838">
                  <c:v>409.1796875</c:v>
                </c:pt>
                <c:pt idx="839">
                  <c:v>409.66796875</c:v>
                </c:pt>
                <c:pt idx="840">
                  <c:v>410.15625</c:v>
                </c:pt>
                <c:pt idx="841">
                  <c:v>410.64453125</c:v>
                </c:pt>
                <c:pt idx="842">
                  <c:v>411.1328125</c:v>
                </c:pt>
                <c:pt idx="843">
                  <c:v>411.62109375</c:v>
                </c:pt>
                <c:pt idx="844">
                  <c:v>412.109375</c:v>
                </c:pt>
                <c:pt idx="845">
                  <c:v>412.59765625</c:v>
                </c:pt>
                <c:pt idx="846">
                  <c:v>413.0859375</c:v>
                </c:pt>
                <c:pt idx="847">
                  <c:v>413.57421875</c:v>
                </c:pt>
                <c:pt idx="848">
                  <c:v>414.0625</c:v>
                </c:pt>
                <c:pt idx="849">
                  <c:v>414.55078125</c:v>
                </c:pt>
                <c:pt idx="850">
                  <c:v>415.0390625</c:v>
                </c:pt>
                <c:pt idx="851">
                  <c:v>415.52734375</c:v>
                </c:pt>
                <c:pt idx="852">
                  <c:v>416.015625</c:v>
                </c:pt>
                <c:pt idx="853">
                  <c:v>416.50390625</c:v>
                </c:pt>
                <c:pt idx="854">
                  <c:v>416.9921875</c:v>
                </c:pt>
                <c:pt idx="855">
                  <c:v>417.48046875</c:v>
                </c:pt>
                <c:pt idx="856">
                  <c:v>417.96875</c:v>
                </c:pt>
                <c:pt idx="857">
                  <c:v>418.45703125</c:v>
                </c:pt>
                <c:pt idx="858">
                  <c:v>418.9453125</c:v>
                </c:pt>
                <c:pt idx="859">
                  <c:v>419.43359375</c:v>
                </c:pt>
                <c:pt idx="860">
                  <c:v>419.921875</c:v>
                </c:pt>
                <c:pt idx="861">
                  <c:v>420.41015625</c:v>
                </c:pt>
                <c:pt idx="862">
                  <c:v>420.8984375</c:v>
                </c:pt>
                <c:pt idx="863">
                  <c:v>421.38671875</c:v>
                </c:pt>
                <c:pt idx="864">
                  <c:v>421.875</c:v>
                </c:pt>
                <c:pt idx="865">
                  <c:v>422.36328125</c:v>
                </c:pt>
                <c:pt idx="866">
                  <c:v>422.8515625</c:v>
                </c:pt>
                <c:pt idx="867">
                  <c:v>423.33984375</c:v>
                </c:pt>
                <c:pt idx="868">
                  <c:v>423.828125</c:v>
                </c:pt>
                <c:pt idx="869">
                  <c:v>424.31640625</c:v>
                </c:pt>
                <c:pt idx="870">
                  <c:v>424.8046875</c:v>
                </c:pt>
                <c:pt idx="871">
                  <c:v>425.29296875</c:v>
                </c:pt>
                <c:pt idx="872">
                  <c:v>425.78125</c:v>
                </c:pt>
                <c:pt idx="873">
                  <c:v>426.26953125</c:v>
                </c:pt>
                <c:pt idx="874">
                  <c:v>426.7578125</c:v>
                </c:pt>
                <c:pt idx="875">
                  <c:v>427.24609375</c:v>
                </c:pt>
                <c:pt idx="876">
                  <c:v>427.734375</c:v>
                </c:pt>
                <c:pt idx="877">
                  <c:v>428.22265625</c:v>
                </c:pt>
                <c:pt idx="878">
                  <c:v>428.7109375</c:v>
                </c:pt>
                <c:pt idx="879">
                  <c:v>429.19921875</c:v>
                </c:pt>
                <c:pt idx="880">
                  <c:v>429.6875</c:v>
                </c:pt>
                <c:pt idx="881">
                  <c:v>430.17578125</c:v>
                </c:pt>
                <c:pt idx="882">
                  <c:v>430.6640625</c:v>
                </c:pt>
                <c:pt idx="883">
                  <c:v>431.15234375</c:v>
                </c:pt>
                <c:pt idx="884">
                  <c:v>431.640625</c:v>
                </c:pt>
                <c:pt idx="885">
                  <c:v>432.12890625</c:v>
                </c:pt>
                <c:pt idx="886">
                  <c:v>432.6171875</c:v>
                </c:pt>
                <c:pt idx="887">
                  <c:v>433.10546875</c:v>
                </c:pt>
                <c:pt idx="888">
                  <c:v>433.59375</c:v>
                </c:pt>
                <c:pt idx="889">
                  <c:v>434.08203125</c:v>
                </c:pt>
                <c:pt idx="890">
                  <c:v>434.5703125</c:v>
                </c:pt>
                <c:pt idx="891">
                  <c:v>435.05859375</c:v>
                </c:pt>
                <c:pt idx="892">
                  <c:v>435.546875</c:v>
                </c:pt>
                <c:pt idx="893">
                  <c:v>436.03515625</c:v>
                </c:pt>
                <c:pt idx="894">
                  <c:v>436.5234375</c:v>
                </c:pt>
                <c:pt idx="895">
                  <c:v>437.01171875</c:v>
                </c:pt>
                <c:pt idx="896">
                  <c:v>437.5</c:v>
                </c:pt>
                <c:pt idx="897">
                  <c:v>437.98828125</c:v>
                </c:pt>
                <c:pt idx="898">
                  <c:v>438.4765625</c:v>
                </c:pt>
                <c:pt idx="899">
                  <c:v>438.96484375</c:v>
                </c:pt>
                <c:pt idx="900">
                  <c:v>439.453125</c:v>
                </c:pt>
                <c:pt idx="901">
                  <c:v>439.94140625</c:v>
                </c:pt>
                <c:pt idx="902">
                  <c:v>440.4296875</c:v>
                </c:pt>
                <c:pt idx="903">
                  <c:v>440.91796875</c:v>
                </c:pt>
                <c:pt idx="904">
                  <c:v>441.40625</c:v>
                </c:pt>
                <c:pt idx="905">
                  <c:v>441.89453125</c:v>
                </c:pt>
                <c:pt idx="906">
                  <c:v>442.3828125</c:v>
                </c:pt>
                <c:pt idx="907">
                  <c:v>442.87109375</c:v>
                </c:pt>
                <c:pt idx="908">
                  <c:v>443.359375</c:v>
                </c:pt>
                <c:pt idx="909">
                  <c:v>443.84765625</c:v>
                </c:pt>
                <c:pt idx="910">
                  <c:v>444.3359375</c:v>
                </c:pt>
                <c:pt idx="911">
                  <c:v>444.82421875</c:v>
                </c:pt>
                <c:pt idx="912">
                  <c:v>445.3125</c:v>
                </c:pt>
                <c:pt idx="913">
                  <c:v>445.80078125</c:v>
                </c:pt>
                <c:pt idx="914">
                  <c:v>446.2890625</c:v>
                </c:pt>
                <c:pt idx="915">
                  <c:v>446.77734375</c:v>
                </c:pt>
                <c:pt idx="916">
                  <c:v>447.265625</c:v>
                </c:pt>
                <c:pt idx="917">
                  <c:v>447.75390625</c:v>
                </c:pt>
                <c:pt idx="918">
                  <c:v>448.2421875</c:v>
                </c:pt>
                <c:pt idx="919">
                  <c:v>448.73046875</c:v>
                </c:pt>
                <c:pt idx="920">
                  <c:v>449.21875</c:v>
                </c:pt>
                <c:pt idx="921">
                  <c:v>449.70703125</c:v>
                </c:pt>
                <c:pt idx="922">
                  <c:v>450.1953125</c:v>
                </c:pt>
                <c:pt idx="923">
                  <c:v>450.68359375</c:v>
                </c:pt>
                <c:pt idx="924">
                  <c:v>451.171875</c:v>
                </c:pt>
                <c:pt idx="925">
                  <c:v>451.66015625</c:v>
                </c:pt>
                <c:pt idx="926">
                  <c:v>452.1484375</c:v>
                </c:pt>
                <c:pt idx="927">
                  <c:v>452.63671875</c:v>
                </c:pt>
                <c:pt idx="928">
                  <c:v>453.125</c:v>
                </c:pt>
                <c:pt idx="929">
                  <c:v>453.61328125</c:v>
                </c:pt>
                <c:pt idx="930">
                  <c:v>454.1015625</c:v>
                </c:pt>
                <c:pt idx="931">
                  <c:v>454.58984375</c:v>
                </c:pt>
                <c:pt idx="932">
                  <c:v>455.078125</c:v>
                </c:pt>
                <c:pt idx="933">
                  <c:v>455.56640625</c:v>
                </c:pt>
                <c:pt idx="934">
                  <c:v>456.0546875</c:v>
                </c:pt>
                <c:pt idx="935">
                  <c:v>456.54296875</c:v>
                </c:pt>
                <c:pt idx="936">
                  <c:v>457.03125</c:v>
                </c:pt>
                <c:pt idx="937">
                  <c:v>457.51953125</c:v>
                </c:pt>
                <c:pt idx="938">
                  <c:v>458.0078125</c:v>
                </c:pt>
                <c:pt idx="939">
                  <c:v>458.49609375</c:v>
                </c:pt>
                <c:pt idx="940">
                  <c:v>458.984375</c:v>
                </c:pt>
                <c:pt idx="941">
                  <c:v>459.47265625</c:v>
                </c:pt>
                <c:pt idx="942">
                  <c:v>459.9609375</c:v>
                </c:pt>
                <c:pt idx="943">
                  <c:v>460.44921875</c:v>
                </c:pt>
                <c:pt idx="944">
                  <c:v>460.9375</c:v>
                </c:pt>
                <c:pt idx="945">
                  <c:v>461.42578125</c:v>
                </c:pt>
                <c:pt idx="946">
                  <c:v>461.9140625</c:v>
                </c:pt>
                <c:pt idx="947">
                  <c:v>462.40234375</c:v>
                </c:pt>
                <c:pt idx="948">
                  <c:v>462.890625</c:v>
                </c:pt>
                <c:pt idx="949">
                  <c:v>463.37890625</c:v>
                </c:pt>
                <c:pt idx="950">
                  <c:v>463.8671875</c:v>
                </c:pt>
                <c:pt idx="951">
                  <c:v>464.35546875</c:v>
                </c:pt>
                <c:pt idx="952">
                  <c:v>464.84375</c:v>
                </c:pt>
                <c:pt idx="953">
                  <c:v>465.33203125</c:v>
                </c:pt>
                <c:pt idx="954">
                  <c:v>465.8203125</c:v>
                </c:pt>
                <c:pt idx="955">
                  <c:v>466.30859375</c:v>
                </c:pt>
                <c:pt idx="956">
                  <c:v>466.796875</c:v>
                </c:pt>
                <c:pt idx="957">
                  <c:v>467.28515625</c:v>
                </c:pt>
                <c:pt idx="958">
                  <c:v>467.7734375</c:v>
                </c:pt>
                <c:pt idx="959">
                  <c:v>468.26171875</c:v>
                </c:pt>
                <c:pt idx="960">
                  <c:v>468.75</c:v>
                </c:pt>
                <c:pt idx="961">
                  <c:v>469.23828125</c:v>
                </c:pt>
                <c:pt idx="962">
                  <c:v>469.7265625</c:v>
                </c:pt>
                <c:pt idx="963">
                  <c:v>470.21484375</c:v>
                </c:pt>
                <c:pt idx="964">
                  <c:v>470.703125</c:v>
                </c:pt>
                <c:pt idx="965">
                  <c:v>471.19140625</c:v>
                </c:pt>
                <c:pt idx="966">
                  <c:v>471.6796875</c:v>
                </c:pt>
                <c:pt idx="967">
                  <c:v>472.16796875</c:v>
                </c:pt>
                <c:pt idx="968">
                  <c:v>472.65625</c:v>
                </c:pt>
                <c:pt idx="969">
                  <c:v>473.14453125</c:v>
                </c:pt>
                <c:pt idx="970">
                  <c:v>473.6328125</c:v>
                </c:pt>
                <c:pt idx="971">
                  <c:v>474.12109375</c:v>
                </c:pt>
                <c:pt idx="972">
                  <c:v>474.609375</c:v>
                </c:pt>
                <c:pt idx="973">
                  <c:v>475.09765625</c:v>
                </c:pt>
                <c:pt idx="974">
                  <c:v>475.5859375</c:v>
                </c:pt>
                <c:pt idx="975">
                  <c:v>476.07421875</c:v>
                </c:pt>
                <c:pt idx="976">
                  <c:v>476.5625</c:v>
                </c:pt>
                <c:pt idx="977">
                  <c:v>477.05078125</c:v>
                </c:pt>
                <c:pt idx="978">
                  <c:v>477.5390625</c:v>
                </c:pt>
                <c:pt idx="979">
                  <c:v>478.02734375</c:v>
                </c:pt>
                <c:pt idx="980">
                  <c:v>478.515625</c:v>
                </c:pt>
                <c:pt idx="981">
                  <c:v>479.00390625</c:v>
                </c:pt>
                <c:pt idx="982">
                  <c:v>479.4921875</c:v>
                </c:pt>
                <c:pt idx="983">
                  <c:v>479.98046875</c:v>
                </c:pt>
                <c:pt idx="984">
                  <c:v>480.46875</c:v>
                </c:pt>
                <c:pt idx="985">
                  <c:v>480.95703125</c:v>
                </c:pt>
                <c:pt idx="986">
                  <c:v>481.4453125</c:v>
                </c:pt>
                <c:pt idx="987">
                  <c:v>481.93359375</c:v>
                </c:pt>
                <c:pt idx="988">
                  <c:v>482.421875</c:v>
                </c:pt>
                <c:pt idx="989">
                  <c:v>482.91015625</c:v>
                </c:pt>
                <c:pt idx="990">
                  <c:v>483.3984375</c:v>
                </c:pt>
                <c:pt idx="991">
                  <c:v>483.88671875</c:v>
                </c:pt>
                <c:pt idx="992">
                  <c:v>484.375</c:v>
                </c:pt>
                <c:pt idx="993">
                  <c:v>484.86328125</c:v>
                </c:pt>
                <c:pt idx="994">
                  <c:v>485.3515625</c:v>
                </c:pt>
                <c:pt idx="995">
                  <c:v>485.83984375</c:v>
                </c:pt>
                <c:pt idx="996">
                  <c:v>486.328125</c:v>
                </c:pt>
                <c:pt idx="997">
                  <c:v>486.81640625</c:v>
                </c:pt>
                <c:pt idx="998">
                  <c:v>487.3046875</c:v>
                </c:pt>
                <c:pt idx="999">
                  <c:v>487.79296875</c:v>
                </c:pt>
                <c:pt idx="1000">
                  <c:v>488.28125</c:v>
                </c:pt>
                <c:pt idx="1001">
                  <c:v>488.76953125</c:v>
                </c:pt>
                <c:pt idx="1002">
                  <c:v>489.2578125</c:v>
                </c:pt>
                <c:pt idx="1003">
                  <c:v>489.74609375</c:v>
                </c:pt>
                <c:pt idx="1004">
                  <c:v>490.234375</c:v>
                </c:pt>
                <c:pt idx="1005">
                  <c:v>490.72265625</c:v>
                </c:pt>
                <c:pt idx="1006">
                  <c:v>491.2109375</c:v>
                </c:pt>
                <c:pt idx="1007">
                  <c:v>491.69921875</c:v>
                </c:pt>
                <c:pt idx="1008">
                  <c:v>492.1875</c:v>
                </c:pt>
                <c:pt idx="1009">
                  <c:v>492.67578125</c:v>
                </c:pt>
                <c:pt idx="1010">
                  <c:v>493.1640625</c:v>
                </c:pt>
                <c:pt idx="1011">
                  <c:v>493.65234375</c:v>
                </c:pt>
                <c:pt idx="1012">
                  <c:v>494.140625</c:v>
                </c:pt>
                <c:pt idx="1013">
                  <c:v>494.62890625</c:v>
                </c:pt>
                <c:pt idx="1014">
                  <c:v>495.1171875</c:v>
                </c:pt>
                <c:pt idx="1015">
                  <c:v>495.60546875</c:v>
                </c:pt>
                <c:pt idx="1016">
                  <c:v>496.09375</c:v>
                </c:pt>
                <c:pt idx="1017">
                  <c:v>496.58203125</c:v>
                </c:pt>
                <c:pt idx="1018">
                  <c:v>497.0703125</c:v>
                </c:pt>
                <c:pt idx="1019">
                  <c:v>497.55859375</c:v>
                </c:pt>
                <c:pt idx="1020">
                  <c:v>498.046875</c:v>
                </c:pt>
                <c:pt idx="1021">
                  <c:v>498.53515625</c:v>
                </c:pt>
                <c:pt idx="1022">
                  <c:v>499.0234375</c:v>
                </c:pt>
                <c:pt idx="1023">
                  <c:v>499.51171875</c:v>
                </c:pt>
                <c:pt idx="1024">
                  <c:v>500</c:v>
                </c:pt>
                <c:pt idx="1025">
                  <c:v>500.48828125</c:v>
                </c:pt>
                <c:pt idx="1026">
                  <c:v>500.9765625</c:v>
                </c:pt>
                <c:pt idx="1027">
                  <c:v>501.46484375</c:v>
                </c:pt>
                <c:pt idx="1028">
                  <c:v>501.953125</c:v>
                </c:pt>
                <c:pt idx="1029">
                  <c:v>502.44140625</c:v>
                </c:pt>
                <c:pt idx="1030">
                  <c:v>502.9296875</c:v>
                </c:pt>
                <c:pt idx="1031">
                  <c:v>503.41796875</c:v>
                </c:pt>
                <c:pt idx="1032">
                  <c:v>503.90625</c:v>
                </c:pt>
                <c:pt idx="1033">
                  <c:v>504.39453125</c:v>
                </c:pt>
                <c:pt idx="1034">
                  <c:v>504.8828125</c:v>
                </c:pt>
                <c:pt idx="1035">
                  <c:v>505.37109375</c:v>
                </c:pt>
                <c:pt idx="1036">
                  <c:v>505.859375</c:v>
                </c:pt>
                <c:pt idx="1037">
                  <c:v>506.34765625</c:v>
                </c:pt>
                <c:pt idx="1038">
                  <c:v>506.8359375</c:v>
                </c:pt>
                <c:pt idx="1039">
                  <c:v>507.32421875</c:v>
                </c:pt>
                <c:pt idx="1040">
                  <c:v>507.8125</c:v>
                </c:pt>
                <c:pt idx="1041">
                  <c:v>508.30078125</c:v>
                </c:pt>
                <c:pt idx="1042">
                  <c:v>508.7890625</c:v>
                </c:pt>
                <c:pt idx="1043">
                  <c:v>509.27734375</c:v>
                </c:pt>
                <c:pt idx="1044">
                  <c:v>509.765625</c:v>
                </c:pt>
                <c:pt idx="1045">
                  <c:v>510.25390625</c:v>
                </c:pt>
                <c:pt idx="1046">
                  <c:v>510.7421875</c:v>
                </c:pt>
                <c:pt idx="1047">
                  <c:v>511.23046875</c:v>
                </c:pt>
                <c:pt idx="1048">
                  <c:v>511.71875</c:v>
                </c:pt>
                <c:pt idx="1049">
                  <c:v>512.20703125</c:v>
                </c:pt>
                <c:pt idx="1050">
                  <c:v>512.6953125</c:v>
                </c:pt>
                <c:pt idx="1051">
                  <c:v>513.18359375</c:v>
                </c:pt>
                <c:pt idx="1052">
                  <c:v>513.671875</c:v>
                </c:pt>
                <c:pt idx="1053">
                  <c:v>514.16015625</c:v>
                </c:pt>
                <c:pt idx="1054">
                  <c:v>514.6484375</c:v>
                </c:pt>
                <c:pt idx="1055">
                  <c:v>515.13671875</c:v>
                </c:pt>
                <c:pt idx="1056">
                  <c:v>515.625</c:v>
                </c:pt>
                <c:pt idx="1057">
                  <c:v>516.11328125</c:v>
                </c:pt>
                <c:pt idx="1058">
                  <c:v>516.6015625</c:v>
                </c:pt>
                <c:pt idx="1059">
                  <c:v>517.08984375</c:v>
                </c:pt>
                <c:pt idx="1060">
                  <c:v>517.578125</c:v>
                </c:pt>
                <c:pt idx="1061">
                  <c:v>518.06640625</c:v>
                </c:pt>
                <c:pt idx="1062">
                  <c:v>518.5546875</c:v>
                </c:pt>
                <c:pt idx="1063">
                  <c:v>519.04296875</c:v>
                </c:pt>
                <c:pt idx="1064">
                  <c:v>519.53125</c:v>
                </c:pt>
                <c:pt idx="1065">
                  <c:v>520.01953125</c:v>
                </c:pt>
                <c:pt idx="1066">
                  <c:v>520.5078125</c:v>
                </c:pt>
                <c:pt idx="1067">
                  <c:v>520.99609375</c:v>
                </c:pt>
                <c:pt idx="1068">
                  <c:v>521.484375</c:v>
                </c:pt>
                <c:pt idx="1069">
                  <c:v>521.97265625</c:v>
                </c:pt>
                <c:pt idx="1070">
                  <c:v>522.4609375</c:v>
                </c:pt>
                <c:pt idx="1071">
                  <c:v>522.94921875</c:v>
                </c:pt>
                <c:pt idx="1072">
                  <c:v>523.4375</c:v>
                </c:pt>
                <c:pt idx="1073">
                  <c:v>523.92578125</c:v>
                </c:pt>
                <c:pt idx="1074">
                  <c:v>524.4140625</c:v>
                </c:pt>
                <c:pt idx="1075">
                  <c:v>524.90234375</c:v>
                </c:pt>
                <c:pt idx="1076">
                  <c:v>525.390625</c:v>
                </c:pt>
                <c:pt idx="1077">
                  <c:v>525.87890625</c:v>
                </c:pt>
                <c:pt idx="1078">
                  <c:v>526.3671875</c:v>
                </c:pt>
                <c:pt idx="1079">
                  <c:v>526.85546875</c:v>
                </c:pt>
                <c:pt idx="1080">
                  <c:v>527.34375</c:v>
                </c:pt>
                <c:pt idx="1081">
                  <c:v>527.83203125</c:v>
                </c:pt>
                <c:pt idx="1082">
                  <c:v>528.3203125</c:v>
                </c:pt>
                <c:pt idx="1083">
                  <c:v>528.80859375</c:v>
                </c:pt>
                <c:pt idx="1084">
                  <c:v>529.296875</c:v>
                </c:pt>
                <c:pt idx="1085">
                  <c:v>529.78515625</c:v>
                </c:pt>
                <c:pt idx="1086">
                  <c:v>530.2734375</c:v>
                </c:pt>
                <c:pt idx="1087">
                  <c:v>530.76171875</c:v>
                </c:pt>
                <c:pt idx="1088">
                  <c:v>531.25</c:v>
                </c:pt>
                <c:pt idx="1089">
                  <c:v>531.73828125</c:v>
                </c:pt>
                <c:pt idx="1090">
                  <c:v>532.2265625</c:v>
                </c:pt>
                <c:pt idx="1091">
                  <c:v>532.71484375</c:v>
                </c:pt>
                <c:pt idx="1092">
                  <c:v>533.203125</c:v>
                </c:pt>
                <c:pt idx="1093">
                  <c:v>533.69140625</c:v>
                </c:pt>
                <c:pt idx="1094">
                  <c:v>534.1796875</c:v>
                </c:pt>
                <c:pt idx="1095">
                  <c:v>534.66796875</c:v>
                </c:pt>
                <c:pt idx="1096">
                  <c:v>535.15625</c:v>
                </c:pt>
                <c:pt idx="1097">
                  <c:v>535.64453125</c:v>
                </c:pt>
                <c:pt idx="1098">
                  <c:v>536.1328125</c:v>
                </c:pt>
                <c:pt idx="1099">
                  <c:v>536.62109375</c:v>
                </c:pt>
                <c:pt idx="1100">
                  <c:v>537.109375</c:v>
                </c:pt>
                <c:pt idx="1101">
                  <c:v>537.59765625</c:v>
                </c:pt>
                <c:pt idx="1102">
                  <c:v>538.0859375</c:v>
                </c:pt>
                <c:pt idx="1103">
                  <c:v>538.57421875</c:v>
                </c:pt>
                <c:pt idx="1104">
                  <c:v>539.0625</c:v>
                </c:pt>
                <c:pt idx="1105">
                  <c:v>539.55078125</c:v>
                </c:pt>
                <c:pt idx="1106">
                  <c:v>540.0390625</c:v>
                </c:pt>
                <c:pt idx="1107">
                  <c:v>540.52734375</c:v>
                </c:pt>
                <c:pt idx="1108">
                  <c:v>541.015625</c:v>
                </c:pt>
                <c:pt idx="1109">
                  <c:v>541.50390625</c:v>
                </c:pt>
                <c:pt idx="1110">
                  <c:v>541.9921875</c:v>
                </c:pt>
                <c:pt idx="1111">
                  <c:v>542.48046875</c:v>
                </c:pt>
                <c:pt idx="1112">
                  <c:v>542.96875</c:v>
                </c:pt>
                <c:pt idx="1113">
                  <c:v>543.45703125</c:v>
                </c:pt>
                <c:pt idx="1114">
                  <c:v>543.9453125</c:v>
                </c:pt>
                <c:pt idx="1115">
                  <c:v>544.43359375</c:v>
                </c:pt>
                <c:pt idx="1116">
                  <c:v>544.921875</c:v>
                </c:pt>
                <c:pt idx="1117">
                  <c:v>545.41015625</c:v>
                </c:pt>
                <c:pt idx="1118">
                  <c:v>545.8984375</c:v>
                </c:pt>
                <c:pt idx="1119">
                  <c:v>546.38671875</c:v>
                </c:pt>
                <c:pt idx="1120">
                  <c:v>546.875</c:v>
                </c:pt>
                <c:pt idx="1121">
                  <c:v>547.36328125</c:v>
                </c:pt>
                <c:pt idx="1122">
                  <c:v>547.8515625</c:v>
                </c:pt>
                <c:pt idx="1123">
                  <c:v>548.33984375</c:v>
                </c:pt>
                <c:pt idx="1124">
                  <c:v>548.828125</c:v>
                </c:pt>
                <c:pt idx="1125">
                  <c:v>549.31640625</c:v>
                </c:pt>
                <c:pt idx="1126">
                  <c:v>549.8046875</c:v>
                </c:pt>
                <c:pt idx="1127">
                  <c:v>550.29296875</c:v>
                </c:pt>
                <c:pt idx="1128">
                  <c:v>550.78125</c:v>
                </c:pt>
                <c:pt idx="1129">
                  <c:v>551.26953125</c:v>
                </c:pt>
                <c:pt idx="1130">
                  <c:v>551.7578125</c:v>
                </c:pt>
                <c:pt idx="1131">
                  <c:v>552.24609375</c:v>
                </c:pt>
                <c:pt idx="1132">
                  <c:v>552.734375</c:v>
                </c:pt>
                <c:pt idx="1133">
                  <c:v>553.22265625</c:v>
                </c:pt>
                <c:pt idx="1134">
                  <c:v>553.7109375</c:v>
                </c:pt>
                <c:pt idx="1135">
                  <c:v>554.19921875</c:v>
                </c:pt>
                <c:pt idx="1136">
                  <c:v>554.6875</c:v>
                </c:pt>
                <c:pt idx="1137">
                  <c:v>555.17578125</c:v>
                </c:pt>
                <c:pt idx="1138">
                  <c:v>555.6640625</c:v>
                </c:pt>
                <c:pt idx="1139">
                  <c:v>556.15234375</c:v>
                </c:pt>
                <c:pt idx="1140">
                  <c:v>556.640625</c:v>
                </c:pt>
                <c:pt idx="1141">
                  <c:v>557.12890625</c:v>
                </c:pt>
                <c:pt idx="1142">
                  <c:v>557.6171875</c:v>
                </c:pt>
                <c:pt idx="1143">
                  <c:v>558.10546875</c:v>
                </c:pt>
                <c:pt idx="1144">
                  <c:v>558.59375</c:v>
                </c:pt>
                <c:pt idx="1145">
                  <c:v>559.08203125</c:v>
                </c:pt>
                <c:pt idx="1146">
                  <c:v>559.5703125</c:v>
                </c:pt>
                <c:pt idx="1147">
                  <c:v>560.05859375</c:v>
                </c:pt>
                <c:pt idx="1148">
                  <c:v>560.546875</c:v>
                </c:pt>
                <c:pt idx="1149">
                  <c:v>561.03515625</c:v>
                </c:pt>
                <c:pt idx="1150">
                  <c:v>561.5234375</c:v>
                </c:pt>
                <c:pt idx="1151">
                  <c:v>562.01171875</c:v>
                </c:pt>
                <c:pt idx="1152">
                  <c:v>562.5</c:v>
                </c:pt>
                <c:pt idx="1153">
                  <c:v>562.98828125</c:v>
                </c:pt>
                <c:pt idx="1154">
                  <c:v>563.4765625</c:v>
                </c:pt>
                <c:pt idx="1155">
                  <c:v>563.96484375</c:v>
                </c:pt>
                <c:pt idx="1156">
                  <c:v>564.453125</c:v>
                </c:pt>
                <c:pt idx="1157">
                  <c:v>564.94140625</c:v>
                </c:pt>
                <c:pt idx="1158">
                  <c:v>565.4296875</c:v>
                </c:pt>
                <c:pt idx="1159">
                  <c:v>565.91796875</c:v>
                </c:pt>
                <c:pt idx="1160">
                  <c:v>566.40625</c:v>
                </c:pt>
                <c:pt idx="1161">
                  <c:v>566.89453125</c:v>
                </c:pt>
                <c:pt idx="1162">
                  <c:v>567.3828125</c:v>
                </c:pt>
                <c:pt idx="1163">
                  <c:v>567.87109375</c:v>
                </c:pt>
                <c:pt idx="1164">
                  <c:v>568.359375</c:v>
                </c:pt>
                <c:pt idx="1165">
                  <c:v>568.84765625</c:v>
                </c:pt>
                <c:pt idx="1166">
                  <c:v>569.3359375</c:v>
                </c:pt>
                <c:pt idx="1167">
                  <c:v>569.82421875</c:v>
                </c:pt>
                <c:pt idx="1168">
                  <c:v>570.3125</c:v>
                </c:pt>
                <c:pt idx="1169">
                  <c:v>570.80078125</c:v>
                </c:pt>
                <c:pt idx="1170">
                  <c:v>571.2890625</c:v>
                </c:pt>
                <c:pt idx="1171">
                  <c:v>571.77734375</c:v>
                </c:pt>
                <c:pt idx="1172">
                  <c:v>572.265625</c:v>
                </c:pt>
                <c:pt idx="1173">
                  <c:v>572.75390625</c:v>
                </c:pt>
                <c:pt idx="1174">
                  <c:v>573.2421875</c:v>
                </c:pt>
                <c:pt idx="1175">
                  <c:v>573.73046875</c:v>
                </c:pt>
                <c:pt idx="1176">
                  <c:v>574.21875</c:v>
                </c:pt>
                <c:pt idx="1177">
                  <c:v>574.70703125</c:v>
                </c:pt>
                <c:pt idx="1178">
                  <c:v>575.1953125</c:v>
                </c:pt>
                <c:pt idx="1179">
                  <c:v>575.68359375</c:v>
                </c:pt>
                <c:pt idx="1180">
                  <c:v>576.171875</c:v>
                </c:pt>
                <c:pt idx="1181">
                  <c:v>576.66015625</c:v>
                </c:pt>
                <c:pt idx="1182">
                  <c:v>577.1484375</c:v>
                </c:pt>
                <c:pt idx="1183">
                  <c:v>577.63671875</c:v>
                </c:pt>
                <c:pt idx="1184">
                  <c:v>578.125</c:v>
                </c:pt>
                <c:pt idx="1185">
                  <c:v>578.61328125</c:v>
                </c:pt>
                <c:pt idx="1186">
                  <c:v>579.1015625</c:v>
                </c:pt>
                <c:pt idx="1187">
                  <c:v>579.58984375</c:v>
                </c:pt>
                <c:pt idx="1188">
                  <c:v>580.078125</c:v>
                </c:pt>
                <c:pt idx="1189">
                  <c:v>580.56640625</c:v>
                </c:pt>
                <c:pt idx="1190">
                  <c:v>581.0546875</c:v>
                </c:pt>
                <c:pt idx="1191">
                  <c:v>581.54296875</c:v>
                </c:pt>
                <c:pt idx="1192">
                  <c:v>582.03125</c:v>
                </c:pt>
                <c:pt idx="1193">
                  <c:v>582.51953125</c:v>
                </c:pt>
                <c:pt idx="1194">
                  <c:v>583.0078125</c:v>
                </c:pt>
                <c:pt idx="1195">
                  <c:v>583.49609375</c:v>
                </c:pt>
                <c:pt idx="1196">
                  <c:v>583.984375</c:v>
                </c:pt>
                <c:pt idx="1197">
                  <c:v>584.47265625</c:v>
                </c:pt>
                <c:pt idx="1198">
                  <c:v>584.9609375</c:v>
                </c:pt>
                <c:pt idx="1199">
                  <c:v>585.44921875</c:v>
                </c:pt>
                <c:pt idx="1200">
                  <c:v>585.9375</c:v>
                </c:pt>
                <c:pt idx="1201">
                  <c:v>586.42578125</c:v>
                </c:pt>
                <c:pt idx="1202">
                  <c:v>586.9140625</c:v>
                </c:pt>
                <c:pt idx="1203">
                  <c:v>587.40234375</c:v>
                </c:pt>
                <c:pt idx="1204">
                  <c:v>587.890625</c:v>
                </c:pt>
                <c:pt idx="1205">
                  <c:v>588.37890625</c:v>
                </c:pt>
                <c:pt idx="1206">
                  <c:v>588.8671875</c:v>
                </c:pt>
                <c:pt idx="1207">
                  <c:v>589.35546875</c:v>
                </c:pt>
                <c:pt idx="1208">
                  <c:v>589.84375</c:v>
                </c:pt>
                <c:pt idx="1209">
                  <c:v>590.33203125</c:v>
                </c:pt>
                <c:pt idx="1210">
                  <c:v>590.8203125</c:v>
                </c:pt>
                <c:pt idx="1211">
                  <c:v>591.30859375</c:v>
                </c:pt>
                <c:pt idx="1212">
                  <c:v>591.796875</c:v>
                </c:pt>
                <c:pt idx="1213">
                  <c:v>592.28515625</c:v>
                </c:pt>
                <c:pt idx="1214">
                  <c:v>592.7734375</c:v>
                </c:pt>
                <c:pt idx="1215">
                  <c:v>593.26171875</c:v>
                </c:pt>
                <c:pt idx="1216">
                  <c:v>593.75</c:v>
                </c:pt>
                <c:pt idx="1217">
                  <c:v>594.23828125</c:v>
                </c:pt>
                <c:pt idx="1218">
                  <c:v>594.7265625</c:v>
                </c:pt>
                <c:pt idx="1219">
                  <c:v>595.21484375</c:v>
                </c:pt>
                <c:pt idx="1220">
                  <c:v>595.703125</c:v>
                </c:pt>
                <c:pt idx="1221">
                  <c:v>596.19140625</c:v>
                </c:pt>
                <c:pt idx="1222">
                  <c:v>596.6796875</c:v>
                </c:pt>
                <c:pt idx="1223">
                  <c:v>597.16796875</c:v>
                </c:pt>
                <c:pt idx="1224">
                  <c:v>597.65625</c:v>
                </c:pt>
                <c:pt idx="1225">
                  <c:v>598.14453125</c:v>
                </c:pt>
                <c:pt idx="1226">
                  <c:v>598.6328125</c:v>
                </c:pt>
                <c:pt idx="1227">
                  <c:v>599.12109375</c:v>
                </c:pt>
                <c:pt idx="1228">
                  <c:v>599.609375</c:v>
                </c:pt>
                <c:pt idx="1229">
                  <c:v>600.09765625</c:v>
                </c:pt>
                <c:pt idx="1230">
                  <c:v>600.5859375</c:v>
                </c:pt>
                <c:pt idx="1231">
                  <c:v>601.07421875</c:v>
                </c:pt>
                <c:pt idx="1232">
                  <c:v>601.5625</c:v>
                </c:pt>
                <c:pt idx="1233">
                  <c:v>602.05078125</c:v>
                </c:pt>
                <c:pt idx="1234">
                  <c:v>602.5390625</c:v>
                </c:pt>
                <c:pt idx="1235">
                  <c:v>603.02734375</c:v>
                </c:pt>
                <c:pt idx="1236">
                  <c:v>603.515625</c:v>
                </c:pt>
                <c:pt idx="1237">
                  <c:v>604.00390625</c:v>
                </c:pt>
                <c:pt idx="1238">
                  <c:v>604.4921875</c:v>
                </c:pt>
                <c:pt idx="1239">
                  <c:v>604.98046875</c:v>
                </c:pt>
                <c:pt idx="1240">
                  <c:v>605.46875</c:v>
                </c:pt>
                <c:pt idx="1241">
                  <c:v>605.95703125</c:v>
                </c:pt>
                <c:pt idx="1242">
                  <c:v>606.4453125</c:v>
                </c:pt>
                <c:pt idx="1243">
                  <c:v>606.93359375</c:v>
                </c:pt>
                <c:pt idx="1244">
                  <c:v>607.421875</c:v>
                </c:pt>
                <c:pt idx="1245">
                  <c:v>607.91015625</c:v>
                </c:pt>
                <c:pt idx="1246">
                  <c:v>608.3984375</c:v>
                </c:pt>
                <c:pt idx="1247">
                  <c:v>608.88671875</c:v>
                </c:pt>
                <c:pt idx="1248">
                  <c:v>609.375</c:v>
                </c:pt>
                <c:pt idx="1249">
                  <c:v>609.86328125</c:v>
                </c:pt>
                <c:pt idx="1250">
                  <c:v>610.3515625</c:v>
                </c:pt>
                <c:pt idx="1251">
                  <c:v>610.83984375</c:v>
                </c:pt>
                <c:pt idx="1252">
                  <c:v>611.328125</c:v>
                </c:pt>
                <c:pt idx="1253">
                  <c:v>611.81640625</c:v>
                </c:pt>
                <c:pt idx="1254">
                  <c:v>612.3046875</c:v>
                </c:pt>
                <c:pt idx="1255">
                  <c:v>612.79296875</c:v>
                </c:pt>
                <c:pt idx="1256">
                  <c:v>613.28125</c:v>
                </c:pt>
                <c:pt idx="1257">
                  <c:v>613.76953125</c:v>
                </c:pt>
                <c:pt idx="1258">
                  <c:v>614.2578125</c:v>
                </c:pt>
                <c:pt idx="1259">
                  <c:v>614.74609375</c:v>
                </c:pt>
                <c:pt idx="1260">
                  <c:v>615.234375</c:v>
                </c:pt>
                <c:pt idx="1261">
                  <c:v>615.72265625</c:v>
                </c:pt>
                <c:pt idx="1262">
                  <c:v>616.2109375</c:v>
                </c:pt>
                <c:pt idx="1263">
                  <c:v>616.69921875</c:v>
                </c:pt>
                <c:pt idx="1264">
                  <c:v>617.1875</c:v>
                </c:pt>
                <c:pt idx="1265">
                  <c:v>617.67578125</c:v>
                </c:pt>
                <c:pt idx="1266">
                  <c:v>618.1640625</c:v>
                </c:pt>
                <c:pt idx="1267">
                  <c:v>618.65234375</c:v>
                </c:pt>
                <c:pt idx="1268">
                  <c:v>619.140625</c:v>
                </c:pt>
                <c:pt idx="1269">
                  <c:v>619.62890625</c:v>
                </c:pt>
                <c:pt idx="1270">
                  <c:v>620.1171875</c:v>
                </c:pt>
                <c:pt idx="1271">
                  <c:v>620.60546875</c:v>
                </c:pt>
                <c:pt idx="1272">
                  <c:v>621.09375</c:v>
                </c:pt>
                <c:pt idx="1273">
                  <c:v>621.58203125</c:v>
                </c:pt>
                <c:pt idx="1274">
                  <c:v>622.0703125</c:v>
                </c:pt>
                <c:pt idx="1275">
                  <c:v>622.55859375</c:v>
                </c:pt>
                <c:pt idx="1276">
                  <c:v>623.046875</c:v>
                </c:pt>
                <c:pt idx="1277">
                  <c:v>623.53515625</c:v>
                </c:pt>
                <c:pt idx="1278">
                  <c:v>624.0234375</c:v>
                </c:pt>
                <c:pt idx="1279">
                  <c:v>624.51171875</c:v>
                </c:pt>
                <c:pt idx="1280">
                  <c:v>625</c:v>
                </c:pt>
                <c:pt idx="1281">
                  <c:v>625.48828125</c:v>
                </c:pt>
                <c:pt idx="1282">
                  <c:v>625.9765625</c:v>
                </c:pt>
                <c:pt idx="1283">
                  <c:v>626.46484375</c:v>
                </c:pt>
                <c:pt idx="1284">
                  <c:v>626.953125</c:v>
                </c:pt>
                <c:pt idx="1285">
                  <c:v>627.44140625</c:v>
                </c:pt>
                <c:pt idx="1286">
                  <c:v>627.9296875</c:v>
                </c:pt>
                <c:pt idx="1287">
                  <c:v>628.41796875</c:v>
                </c:pt>
                <c:pt idx="1288">
                  <c:v>628.90625</c:v>
                </c:pt>
                <c:pt idx="1289">
                  <c:v>629.39453125</c:v>
                </c:pt>
                <c:pt idx="1290">
                  <c:v>629.8828125</c:v>
                </c:pt>
                <c:pt idx="1291">
                  <c:v>630.37109375</c:v>
                </c:pt>
                <c:pt idx="1292">
                  <c:v>630.859375</c:v>
                </c:pt>
                <c:pt idx="1293">
                  <c:v>631.34765625</c:v>
                </c:pt>
                <c:pt idx="1294">
                  <c:v>631.8359375</c:v>
                </c:pt>
                <c:pt idx="1295">
                  <c:v>632.32421875</c:v>
                </c:pt>
                <c:pt idx="1296">
                  <c:v>632.8125</c:v>
                </c:pt>
                <c:pt idx="1297">
                  <c:v>633.30078125</c:v>
                </c:pt>
                <c:pt idx="1298">
                  <c:v>633.7890625</c:v>
                </c:pt>
                <c:pt idx="1299">
                  <c:v>634.27734375</c:v>
                </c:pt>
                <c:pt idx="1300">
                  <c:v>634.765625</c:v>
                </c:pt>
                <c:pt idx="1301">
                  <c:v>635.25390625</c:v>
                </c:pt>
                <c:pt idx="1302">
                  <c:v>635.7421875</c:v>
                </c:pt>
                <c:pt idx="1303">
                  <c:v>636.23046875</c:v>
                </c:pt>
                <c:pt idx="1304">
                  <c:v>636.71875</c:v>
                </c:pt>
                <c:pt idx="1305">
                  <c:v>637.20703125</c:v>
                </c:pt>
                <c:pt idx="1306">
                  <c:v>637.6953125</c:v>
                </c:pt>
                <c:pt idx="1307">
                  <c:v>638.18359375</c:v>
                </c:pt>
                <c:pt idx="1308">
                  <c:v>638.671875</c:v>
                </c:pt>
                <c:pt idx="1309">
                  <c:v>639.16015625</c:v>
                </c:pt>
                <c:pt idx="1310">
                  <c:v>639.6484375</c:v>
                </c:pt>
                <c:pt idx="1311">
                  <c:v>640.13671875</c:v>
                </c:pt>
                <c:pt idx="1312">
                  <c:v>640.625</c:v>
                </c:pt>
                <c:pt idx="1313">
                  <c:v>641.11328125</c:v>
                </c:pt>
                <c:pt idx="1314">
                  <c:v>641.6015625</c:v>
                </c:pt>
                <c:pt idx="1315">
                  <c:v>642.08984375</c:v>
                </c:pt>
                <c:pt idx="1316">
                  <c:v>642.578125</c:v>
                </c:pt>
                <c:pt idx="1317">
                  <c:v>643.06640625</c:v>
                </c:pt>
                <c:pt idx="1318">
                  <c:v>643.5546875</c:v>
                </c:pt>
                <c:pt idx="1319">
                  <c:v>644.04296875</c:v>
                </c:pt>
                <c:pt idx="1320">
                  <c:v>644.53125</c:v>
                </c:pt>
                <c:pt idx="1321">
                  <c:v>645.01953125</c:v>
                </c:pt>
                <c:pt idx="1322">
                  <c:v>645.5078125</c:v>
                </c:pt>
                <c:pt idx="1323">
                  <c:v>645.99609375</c:v>
                </c:pt>
                <c:pt idx="1324">
                  <c:v>646.484375</c:v>
                </c:pt>
                <c:pt idx="1325">
                  <c:v>646.97265625</c:v>
                </c:pt>
                <c:pt idx="1326">
                  <c:v>647.4609375</c:v>
                </c:pt>
                <c:pt idx="1327">
                  <c:v>647.94921875</c:v>
                </c:pt>
                <c:pt idx="1328">
                  <c:v>648.4375</c:v>
                </c:pt>
                <c:pt idx="1329">
                  <c:v>648.92578125</c:v>
                </c:pt>
                <c:pt idx="1330">
                  <c:v>649.4140625</c:v>
                </c:pt>
                <c:pt idx="1331">
                  <c:v>649.90234375</c:v>
                </c:pt>
                <c:pt idx="1332">
                  <c:v>650.390625</c:v>
                </c:pt>
                <c:pt idx="1333">
                  <c:v>650.87890625</c:v>
                </c:pt>
                <c:pt idx="1334">
                  <c:v>651.3671875</c:v>
                </c:pt>
                <c:pt idx="1335">
                  <c:v>651.85546875</c:v>
                </c:pt>
                <c:pt idx="1336">
                  <c:v>652.34375</c:v>
                </c:pt>
                <c:pt idx="1337">
                  <c:v>652.83203125</c:v>
                </c:pt>
                <c:pt idx="1338">
                  <c:v>653.3203125</c:v>
                </c:pt>
                <c:pt idx="1339">
                  <c:v>653.80859375</c:v>
                </c:pt>
                <c:pt idx="1340">
                  <c:v>654.296875</c:v>
                </c:pt>
                <c:pt idx="1341">
                  <c:v>654.78515625</c:v>
                </c:pt>
                <c:pt idx="1342">
                  <c:v>655.2734375</c:v>
                </c:pt>
                <c:pt idx="1343">
                  <c:v>655.76171875</c:v>
                </c:pt>
                <c:pt idx="1344">
                  <c:v>656.25</c:v>
                </c:pt>
                <c:pt idx="1345">
                  <c:v>656.73828125</c:v>
                </c:pt>
                <c:pt idx="1346">
                  <c:v>657.2265625</c:v>
                </c:pt>
                <c:pt idx="1347">
                  <c:v>657.71484375</c:v>
                </c:pt>
                <c:pt idx="1348">
                  <c:v>658.203125</c:v>
                </c:pt>
                <c:pt idx="1349">
                  <c:v>658.69140625</c:v>
                </c:pt>
                <c:pt idx="1350">
                  <c:v>659.1796875</c:v>
                </c:pt>
                <c:pt idx="1351">
                  <c:v>659.66796875</c:v>
                </c:pt>
                <c:pt idx="1352">
                  <c:v>660.15625</c:v>
                </c:pt>
                <c:pt idx="1353">
                  <c:v>660.64453125</c:v>
                </c:pt>
                <c:pt idx="1354">
                  <c:v>661.1328125</c:v>
                </c:pt>
                <c:pt idx="1355">
                  <c:v>661.62109375</c:v>
                </c:pt>
                <c:pt idx="1356">
                  <c:v>662.109375</c:v>
                </c:pt>
                <c:pt idx="1357">
                  <c:v>662.59765625</c:v>
                </c:pt>
                <c:pt idx="1358">
                  <c:v>663.0859375</c:v>
                </c:pt>
                <c:pt idx="1359">
                  <c:v>663.57421875</c:v>
                </c:pt>
                <c:pt idx="1360">
                  <c:v>664.0625</c:v>
                </c:pt>
                <c:pt idx="1361">
                  <c:v>664.55078125</c:v>
                </c:pt>
                <c:pt idx="1362">
                  <c:v>665.0390625</c:v>
                </c:pt>
                <c:pt idx="1363">
                  <c:v>665.52734375</c:v>
                </c:pt>
                <c:pt idx="1364">
                  <c:v>666.015625</c:v>
                </c:pt>
                <c:pt idx="1365">
                  <c:v>666.50390625</c:v>
                </c:pt>
                <c:pt idx="1366">
                  <c:v>666.9921875</c:v>
                </c:pt>
                <c:pt idx="1367">
                  <c:v>667.48046875</c:v>
                </c:pt>
                <c:pt idx="1368">
                  <c:v>667.96875</c:v>
                </c:pt>
                <c:pt idx="1369">
                  <c:v>668.45703125</c:v>
                </c:pt>
                <c:pt idx="1370">
                  <c:v>668.9453125</c:v>
                </c:pt>
                <c:pt idx="1371">
                  <c:v>669.43359375</c:v>
                </c:pt>
                <c:pt idx="1372">
                  <c:v>669.921875</c:v>
                </c:pt>
                <c:pt idx="1373">
                  <c:v>670.41015625</c:v>
                </c:pt>
                <c:pt idx="1374">
                  <c:v>670.8984375</c:v>
                </c:pt>
                <c:pt idx="1375">
                  <c:v>671.38671875</c:v>
                </c:pt>
                <c:pt idx="1376">
                  <c:v>671.875</c:v>
                </c:pt>
                <c:pt idx="1377">
                  <c:v>672.36328125</c:v>
                </c:pt>
                <c:pt idx="1378">
                  <c:v>672.8515625</c:v>
                </c:pt>
                <c:pt idx="1379">
                  <c:v>673.33984375</c:v>
                </c:pt>
                <c:pt idx="1380">
                  <c:v>673.828125</c:v>
                </c:pt>
                <c:pt idx="1381">
                  <c:v>674.31640625</c:v>
                </c:pt>
                <c:pt idx="1382">
                  <c:v>674.8046875</c:v>
                </c:pt>
                <c:pt idx="1383">
                  <c:v>675.29296875</c:v>
                </c:pt>
                <c:pt idx="1384">
                  <c:v>675.78125</c:v>
                </c:pt>
                <c:pt idx="1385">
                  <c:v>676.26953125</c:v>
                </c:pt>
                <c:pt idx="1386">
                  <c:v>676.7578125</c:v>
                </c:pt>
                <c:pt idx="1387">
                  <c:v>677.24609375</c:v>
                </c:pt>
                <c:pt idx="1388">
                  <c:v>677.734375</c:v>
                </c:pt>
                <c:pt idx="1389">
                  <c:v>678.22265625</c:v>
                </c:pt>
                <c:pt idx="1390">
                  <c:v>678.7109375</c:v>
                </c:pt>
                <c:pt idx="1391">
                  <c:v>679.19921875</c:v>
                </c:pt>
                <c:pt idx="1392">
                  <c:v>679.6875</c:v>
                </c:pt>
                <c:pt idx="1393">
                  <c:v>680.17578125</c:v>
                </c:pt>
                <c:pt idx="1394">
                  <c:v>680.6640625</c:v>
                </c:pt>
                <c:pt idx="1395">
                  <c:v>681.15234375</c:v>
                </c:pt>
                <c:pt idx="1396">
                  <c:v>681.640625</c:v>
                </c:pt>
                <c:pt idx="1397">
                  <c:v>682.12890625</c:v>
                </c:pt>
                <c:pt idx="1398">
                  <c:v>682.6171875</c:v>
                </c:pt>
                <c:pt idx="1399">
                  <c:v>683.10546875</c:v>
                </c:pt>
                <c:pt idx="1400">
                  <c:v>683.59375</c:v>
                </c:pt>
                <c:pt idx="1401">
                  <c:v>684.08203125</c:v>
                </c:pt>
                <c:pt idx="1402">
                  <c:v>684.5703125</c:v>
                </c:pt>
                <c:pt idx="1403">
                  <c:v>685.05859375</c:v>
                </c:pt>
                <c:pt idx="1404">
                  <c:v>685.546875</c:v>
                </c:pt>
                <c:pt idx="1405">
                  <c:v>686.03515625</c:v>
                </c:pt>
                <c:pt idx="1406">
                  <c:v>686.5234375</c:v>
                </c:pt>
                <c:pt idx="1407">
                  <c:v>687.01171875</c:v>
                </c:pt>
                <c:pt idx="1408">
                  <c:v>687.5</c:v>
                </c:pt>
                <c:pt idx="1409">
                  <c:v>687.98828125</c:v>
                </c:pt>
                <c:pt idx="1410">
                  <c:v>688.4765625</c:v>
                </c:pt>
                <c:pt idx="1411">
                  <c:v>688.96484375</c:v>
                </c:pt>
                <c:pt idx="1412">
                  <c:v>689.453125</c:v>
                </c:pt>
                <c:pt idx="1413">
                  <c:v>689.94140625</c:v>
                </c:pt>
                <c:pt idx="1414">
                  <c:v>690.4296875</c:v>
                </c:pt>
                <c:pt idx="1415">
                  <c:v>690.91796875</c:v>
                </c:pt>
                <c:pt idx="1416">
                  <c:v>691.40625</c:v>
                </c:pt>
                <c:pt idx="1417">
                  <c:v>691.89453125</c:v>
                </c:pt>
                <c:pt idx="1418">
                  <c:v>692.3828125</c:v>
                </c:pt>
                <c:pt idx="1419">
                  <c:v>692.87109375</c:v>
                </c:pt>
                <c:pt idx="1420">
                  <c:v>693.359375</c:v>
                </c:pt>
                <c:pt idx="1421">
                  <c:v>693.84765625</c:v>
                </c:pt>
                <c:pt idx="1422">
                  <c:v>694.3359375</c:v>
                </c:pt>
                <c:pt idx="1423">
                  <c:v>694.82421875</c:v>
                </c:pt>
                <c:pt idx="1424">
                  <c:v>695.3125</c:v>
                </c:pt>
                <c:pt idx="1425">
                  <c:v>695.80078125</c:v>
                </c:pt>
                <c:pt idx="1426">
                  <c:v>696.2890625</c:v>
                </c:pt>
                <c:pt idx="1427">
                  <c:v>696.77734375</c:v>
                </c:pt>
                <c:pt idx="1428">
                  <c:v>697.265625</c:v>
                </c:pt>
                <c:pt idx="1429">
                  <c:v>697.75390625</c:v>
                </c:pt>
                <c:pt idx="1430">
                  <c:v>698.2421875</c:v>
                </c:pt>
                <c:pt idx="1431">
                  <c:v>698.73046875</c:v>
                </c:pt>
                <c:pt idx="1432">
                  <c:v>699.21875</c:v>
                </c:pt>
                <c:pt idx="1433">
                  <c:v>699.70703125</c:v>
                </c:pt>
                <c:pt idx="1434">
                  <c:v>700.1953125</c:v>
                </c:pt>
              </c:numCache>
            </c:numRef>
          </c:cat>
          <c:val>
            <c:numRef>
              <c:f>'Morning (feeding session)'!$A$2:$A$1436</c:f>
              <c:numCache>
                <c:formatCode>General</c:formatCode>
                <c:ptCount val="1435"/>
                <c:pt idx="0">
                  <c:v>0.38588124999999995</c:v>
                </c:pt>
                <c:pt idx="1">
                  <c:v>0.36793125000000004</c:v>
                </c:pt>
                <c:pt idx="2">
                  <c:v>0.33638124999999997</c:v>
                </c:pt>
                <c:pt idx="3">
                  <c:v>0.32726875</c:v>
                </c:pt>
                <c:pt idx="4">
                  <c:v>0.27443749999999989</c:v>
                </c:pt>
                <c:pt idx="5">
                  <c:v>0.19151874999999996</c:v>
                </c:pt>
                <c:pt idx="6">
                  <c:v>8.8999999999999968E-2</c:v>
                </c:pt>
                <c:pt idx="7">
                  <c:v>-5.2656250000000182E-2</c:v>
                </c:pt>
                <c:pt idx="8">
                  <c:v>-0.24407499999999993</c:v>
                </c:pt>
                <c:pt idx="9">
                  <c:v>-0.47517499999999979</c:v>
                </c:pt>
                <c:pt idx="10">
                  <c:v>-0.67003124999999986</c:v>
                </c:pt>
                <c:pt idx="11">
                  <c:v>-0.82945625000000012</c:v>
                </c:pt>
                <c:pt idx="12">
                  <c:v>-0.96346874999999998</c:v>
                </c:pt>
                <c:pt idx="13">
                  <c:v>-1.0531687499999998</c:v>
                </c:pt>
                <c:pt idx="14">
                  <c:v>-1.07870625</c:v>
                </c:pt>
                <c:pt idx="15">
                  <c:v>-1.0663437500000001</c:v>
                </c:pt>
                <c:pt idx="16">
                  <c:v>-1.0719687499999999</c:v>
                </c:pt>
                <c:pt idx="17">
                  <c:v>-1.0924687500000001</c:v>
                </c:pt>
                <c:pt idx="18">
                  <c:v>-1.13863125</c:v>
                </c:pt>
                <c:pt idx="19">
                  <c:v>-1.2243124999999999</c:v>
                </c:pt>
                <c:pt idx="20">
                  <c:v>-1.31800625</c:v>
                </c:pt>
                <c:pt idx="21">
                  <c:v>-1.3891062500000002</c:v>
                </c:pt>
                <c:pt idx="22">
                  <c:v>-1.3944687500000001</c:v>
                </c:pt>
                <c:pt idx="23">
                  <c:v>-1.3583624999999999</c:v>
                </c:pt>
                <c:pt idx="24">
                  <c:v>-1.3476687500000002</c:v>
                </c:pt>
                <c:pt idx="25">
                  <c:v>-1.4324374999999998</c:v>
                </c:pt>
                <c:pt idx="26">
                  <c:v>-1.5967375000000001</c:v>
                </c:pt>
                <c:pt idx="27">
                  <c:v>-1.70770625</c:v>
                </c:pt>
                <c:pt idx="28">
                  <c:v>-1.6740812500000004</c:v>
                </c:pt>
                <c:pt idx="29">
                  <c:v>-1.5408187499999999</c:v>
                </c:pt>
                <c:pt idx="30">
                  <c:v>-1.4198062499999997</c:v>
                </c:pt>
                <c:pt idx="31">
                  <c:v>-1.3271812499999998</c:v>
                </c:pt>
                <c:pt idx="32">
                  <c:v>-1.2350687499999999</c:v>
                </c:pt>
                <c:pt idx="33">
                  <c:v>-1.1310937500000002</c:v>
                </c:pt>
                <c:pt idx="34">
                  <c:v>-1.02430625</c:v>
                </c:pt>
                <c:pt idx="35">
                  <c:v>-0.99876874999999998</c:v>
                </c:pt>
                <c:pt idx="36">
                  <c:v>-1.0821812500000001</c:v>
                </c:pt>
                <c:pt idx="37">
                  <c:v>-1.2700062499999998</c:v>
                </c:pt>
                <c:pt idx="38">
                  <c:v>-1.5024312499999999</c:v>
                </c:pt>
                <c:pt idx="39">
                  <c:v>-1.6955937500000002</c:v>
                </c:pt>
                <c:pt idx="40">
                  <c:v>-1.8405812500000001</c:v>
                </c:pt>
                <c:pt idx="41">
                  <c:v>-1.9669249999999998</c:v>
                </c:pt>
                <c:pt idx="42">
                  <c:v>-2.0357312499999995</c:v>
                </c:pt>
                <c:pt idx="43">
                  <c:v>-1.9928375</c:v>
                </c:pt>
                <c:pt idx="44">
                  <c:v>-1.8568874999999998</c:v>
                </c:pt>
                <c:pt idx="45">
                  <c:v>-1.7156374999999997</c:v>
                </c:pt>
                <c:pt idx="46">
                  <c:v>-1.6778999999999997</c:v>
                </c:pt>
                <c:pt idx="47">
                  <c:v>-1.76171875</c:v>
                </c:pt>
                <c:pt idx="48">
                  <c:v>-1.8521187499999998</c:v>
                </c:pt>
                <c:pt idx="49">
                  <c:v>-1.8397125000000001</c:v>
                </c:pt>
                <c:pt idx="50">
                  <c:v>-1.7452000000000003</c:v>
                </c:pt>
                <c:pt idx="51">
                  <c:v>-1.6436437500000003</c:v>
                </c:pt>
                <c:pt idx="52">
                  <c:v>-1.5422875</c:v>
                </c:pt>
                <c:pt idx="53">
                  <c:v>-1.4682937499999997</c:v>
                </c:pt>
                <c:pt idx="54">
                  <c:v>-1.4675000000000002</c:v>
                </c:pt>
                <c:pt idx="55">
                  <c:v>-1.5491062500000001</c:v>
                </c:pt>
                <c:pt idx="56">
                  <c:v>-1.6172437500000001</c:v>
                </c:pt>
                <c:pt idx="57">
                  <c:v>-1.6131312500000001</c:v>
                </c:pt>
                <c:pt idx="58">
                  <c:v>-1.5376000000000001</c:v>
                </c:pt>
                <c:pt idx="59">
                  <c:v>-1.4764562499999996</c:v>
                </c:pt>
                <c:pt idx="60">
                  <c:v>-1.4752437500000002</c:v>
                </c:pt>
                <c:pt idx="61">
                  <c:v>-1.5137625000000003</c:v>
                </c:pt>
                <c:pt idx="62">
                  <c:v>-1.5488062499999999</c:v>
                </c:pt>
                <c:pt idx="63">
                  <c:v>-1.5530312500000003</c:v>
                </c:pt>
                <c:pt idx="64">
                  <c:v>-1.5858312499999998</c:v>
                </c:pt>
                <c:pt idx="65">
                  <c:v>-1.6777187499999999</c:v>
                </c:pt>
                <c:pt idx="66">
                  <c:v>-1.7625562499999998</c:v>
                </c:pt>
                <c:pt idx="67">
                  <c:v>-1.7557625000000001</c:v>
                </c:pt>
                <c:pt idx="68">
                  <c:v>-1.6189687500000003</c:v>
                </c:pt>
                <c:pt idx="69">
                  <c:v>-1.34041875</c:v>
                </c:pt>
                <c:pt idx="70">
                  <c:v>-0.95931875</c:v>
                </c:pt>
                <c:pt idx="71">
                  <c:v>-0.57185000000000008</c:v>
                </c:pt>
                <c:pt idx="72">
                  <c:v>-0.23344375000000001</c:v>
                </c:pt>
                <c:pt idx="73">
                  <c:v>7.6437500000000005E-2</c:v>
                </c:pt>
                <c:pt idx="74">
                  <c:v>0.28239375000000017</c:v>
                </c:pt>
                <c:pt idx="75">
                  <c:v>0.32816874999999995</c:v>
                </c:pt>
                <c:pt idx="76">
                  <c:v>0.27536249999999995</c:v>
                </c:pt>
                <c:pt idx="77">
                  <c:v>0.16070624999999994</c:v>
                </c:pt>
                <c:pt idx="78">
                  <c:v>5.4125000000000048E-2</c:v>
                </c:pt>
                <c:pt idx="79">
                  <c:v>-1.4500000000000058E-2</c:v>
                </c:pt>
                <c:pt idx="80">
                  <c:v>-7.2237499999999955E-2</c:v>
                </c:pt>
                <c:pt idx="81">
                  <c:v>-0.11285625000000007</c:v>
                </c:pt>
                <c:pt idx="82">
                  <c:v>-0.15885000000000005</c:v>
                </c:pt>
                <c:pt idx="83">
                  <c:v>-0.20803749999999999</c:v>
                </c:pt>
                <c:pt idx="84">
                  <c:v>-0.24916249999999984</c:v>
                </c:pt>
                <c:pt idx="85">
                  <c:v>-0.21551875000000006</c:v>
                </c:pt>
                <c:pt idx="86">
                  <c:v>-0.10916874999999984</c:v>
                </c:pt>
                <c:pt idx="87">
                  <c:v>-1.1062500000000086E-2</c:v>
                </c:pt>
                <c:pt idx="88">
                  <c:v>2.818749999999981E-3</c:v>
                </c:pt>
                <c:pt idx="89">
                  <c:v>-0.11296875000000001</c:v>
                </c:pt>
                <c:pt idx="90">
                  <c:v>-0.28801874999999988</c:v>
                </c:pt>
                <c:pt idx="91">
                  <c:v>-0.43006249999999996</c:v>
                </c:pt>
                <c:pt idx="92">
                  <c:v>-0.51316249999999997</c:v>
                </c:pt>
                <c:pt idx="93">
                  <c:v>-0.50823124999999991</c:v>
                </c:pt>
                <c:pt idx="94">
                  <c:v>-0.40130624999999998</c:v>
                </c:pt>
                <c:pt idx="95">
                  <c:v>-0.23577500000000001</c:v>
                </c:pt>
                <c:pt idx="96">
                  <c:v>-5.6974999999999998E-2</c:v>
                </c:pt>
                <c:pt idx="97">
                  <c:v>7.5531249999999939E-2</c:v>
                </c:pt>
                <c:pt idx="98">
                  <c:v>0.13932500000000006</c:v>
                </c:pt>
                <c:pt idx="99">
                  <c:v>0.14379374999999997</c:v>
                </c:pt>
                <c:pt idx="100">
                  <c:v>5.8518749999999897E-2</c:v>
                </c:pt>
                <c:pt idx="101">
                  <c:v>-7.8662500000000038E-2</c:v>
                </c:pt>
                <c:pt idx="102">
                  <c:v>-0.27338750000000001</c:v>
                </c:pt>
                <c:pt idx="103">
                  <c:v>-0.48392499999999994</c:v>
                </c:pt>
                <c:pt idx="104">
                  <c:v>-0.62838749999999999</c:v>
                </c:pt>
                <c:pt idx="105">
                  <c:v>-0.69791249999999994</c:v>
                </c:pt>
                <c:pt idx="106">
                  <c:v>-0.71250625000000001</c:v>
                </c:pt>
                <c:pt idx="107">
                  <c:v>-0.69876874999999994</c:v>
                </c:pt>
                <c:pt idx="108">
                  <c:v>-0.68493749999999987</c:v>
                </c:pt>
                <c:pt idx="109">
                  <c:v>-0.64317500000000005</c:v>
                </c:pt>
                <c:pt idx="110">
                  <c:v>-0.59191250000000006</c:v>
                </c:pt>
                <c:pt idx="111">
                  <c:v>-0.54256250000000006</c:v>
                </c:pt>
                <c:pt idx="112">
                  <c:v>-0.44302500000000011</c:v>
                </c:pt>
                <c:pt idx="113">
                  <c:v>-0.30829375000000003</c:v>
                </c:pt>
                <c:pt idx="114">
                  <c:v>-0.21731875000000003</c:v>
                </c:pt>
                <c:pt idx="115">
                  <c:v>-0.1691875000000001</c:v>
                </c:pt>
                <c:pt idx="116">
                  <c:v>-0.14819999999999983</c:v>
                </c:pt>
                <c:pt idx="117">
                  <c:v>-0.17981249999999996</c:v>
                </c:pt>
                <c:pt idx="118">
                  <c:v>-0.26507500000000001</c:v>
                </c:pt>
                <c:pt idx="119">
                  <c:v>-0.38361250000000002</c:v>
                </c:pt>
                <c:pt idx="120">
                  <c:v>-0.51078749999999995</c:v>
                </c:pt>
                <c:pt idx="121">
                  <c:v>-0.6218187500000002</c:v>
                </c:pt>
                <c:pt idx="122">
                  <c:v>-0.72640624999999981</c:v>
                </c:pt>
                <c:pt idx="123">
                  <c:v>-0.86946874999999979</c:v>
                </c:pt>
                <c:pt idx="124">
                  <c:v>-1.0272187499999998</c:v>
                </c:pt>
                <c:pt idx="125">
                  <c:v>-1.1088749999999998</c:v>
                </c:pt>
                <c:pt idx="126">
                  <c:v>-1.1062000000000001</c:v>
                </c:pt>
                <c:pt idx="127">
                  <c:v>-1.0939125000000001</c:v>
                </c:pt>
                <c:pt idx="128">
                  <c:v>-1.0680875000000001</c:v>
                </c:pt>
                <c:pt idx="129">
                  <c:v>-0.99946874999999991</c:v>
                </c:pt>
                <c:pt idx="130">
                  <c:v>-0.88049999999999995</c:v>
                </c:pt>
                <c:pt idx="131">
                  <c:v>-0.73836875000000002</c:v>
                </c:pt>
                <c:pt idx="132">
                  <c:v>-0.63463124999999987</c:v>
                </c:pt>
                <c:pt idx="133">
                  <c:v>-0.62276250000000011</c:v>
                </c:pt>
                <c:pt idx="134">
                  <c:v>-0.67181875000000002</c:v>
                </c:pt>
                <c:pt idx="135">
                  <c:v>-0.69018749999999984</c:v>
                </c:pt>
                <c:pt idx="136">
                  <c:v>-0.65952500000000014</c:v>
                </c:pt>
                <c:pt idx="137">
                  <c:v>-0.61741875000000002</c:v>
                </c:pt>
                <c:pt idx="138">
                  <c:v>-0.65576250000000003</c:v>
                </c:pt>
                <c:pt idx="139">
                  <c:v>-0.7493937500000003</c:v>
                </c:pt>
                <c:pt idx="140">
                  <c:v>-0.85606249999999995</c:v>
                </c:pt>
                <c:pt idx="141">
                  <c:v>-0.88316249999999985</c:v>
                </c:pt>
                <c:pt idx="142">
                  <c:v>-0.79900000000000015</c:v>
                </c:pt>
                <c:pt idx="143">
                  <c:v>-0.62424999999999986</c:v>
                </c:pt>
                <c:pt idx="144">
                  <c:v>-0.39976249999999997</c:v>
                </c:pt>
                <c:pt idx="145">
                  <c:v>-0.24444999999999997</c:v>
                </c:pt>
                <c:pt idx="146">
                  <c:v>-0.21328750000000005</c:v>
                </c:pt>
                <c:pt idx="147">
                  <c:v>-0.30970624999999996</c:v>
                </c:pt>
                <c:pt idx="148">
                  <c:v>-0.3424625</c:v>
                </c:pt>
                <c:pt idx="149">
                  <c:v>-0.28335000000000021</c:v>
                </c:pt>
                <c:pt idx="150">
                  <c:v>-0.22319999999999993</c:v>
                </c:pt>
                <c:pt idx="151">
                  <c:v>-0.22570624999999983</c:v>
                </c:pt>
                <c:pt idx="152">
                  <c:v>-0.33140625000000007</c:v>
                </c:pt>
                <c:pt idx="153">
                  <c:v>-0.51943750000000022</c:v>
                </c:pt>
                <c:pt idx="154">
                  <c:v>-0.71229374999999995</c:v>
                </c:pt>
                <c:pt idx="155">
                  <c:v>-0.88569999999999993</c:v>
                </c:pt>
                <c:pt idx="156">
                  <c:v>-1.0228062500000001</c:v>
                </c:pt>
                <c:pt idx="157">
                  <c:v>-1.1072375000000001</c:v>
                </c:pt>
                <c:pt idx="158">
                  <c:v>-1.1400000000000001</c:v>
                </c:pt>
                <c:pt idx="159">
                  <c:v>-1.1224499999999999</c:v>
                </c:pt>
                <c:pt idx="160">
                  <c:v>-1.11775625</c:v>
                </c:pt>
                <c:pt idx="161">
                  <c:v>-1.16530625</c:v>
                </c:pt>
                <c:pt idx="162">
                  <c:v>-1.3059687499999999</c:v>
                </c:pt>
                <c:pt idx="163">
                  <c:v>-1.4464124999999999</c:v>
                </c:pt>
                <c:pt idx="164">
                  <c:v>-1.5057312500000002</c:v>
                </c:pt>
                <c:pt idx="165">
                  <c:v>-1.4801562500000001</c:v>
                </c:pt>
                <c:pt idx="166">
                  <c:v>-1.38063125</c:v>
                </c:pt>
                <c:pt idx="167">
                  <c:v>-1.1569437499999999</c:v>
                </c:pt>
                <c:pt idx="168">
                  <c:v>-0.85448749999999996</c:v>
                </c:pt>
                <c:pt idx="169">
                  <c:v>-0.58138749999999995</c:v>
                </c:pt>
                <c:pt idx="170">
                  <c:v>-0.44559375000000007</c:v>
                </c:pt>
                <c:pt idx="171">
                  <c:v>-0.43013124999999991</c:v>
                </c:pt>
                <c:pt idx="172">
                  <c:v>-0.47288750000000007</c:v>
                </c:pt>
                <c:pt idx="173">
                  <c:v>-0.58032499999999987</c:v>
                </c:pt>
                <c:pt idx="174">
                  <c:v>-0.72568125000000017</c:v>
                </c:pt>
                <c:pt idx="175">
                  <c:v>-0.88430624999999996</c:v>
                </c:pt>
                <c:pt idx="176">
                  <c:v>-0.99660625000000003</c:v>
                </c:pt>
                <c:pt idx="177">
                  <c:v>-0.96839375000000005</c:v>
                </c:pt>
                <c:pt idx="178">
                  <c:v>-0.83074375000000011</c:v>
                </c:pt>
                <c:pt idx="179">
                  <c:v>-0.63845624999999973</c:v>
                </c:pt>
                <c:pt idx="180">
                  <c:v>-0.40479374999999984</c:v>
                </c:pt>
                <c:pt idx="181">
                  <c:v>-0.17296249999999991</c:v>
                </c:pt>
                <c:pt idx="182">
                  <c:v>1.9918750000000006E-2</c:v>
                </c:pt>
                <c:pt idx="183">
                  <c:v>0.14133125000000007</c:v>
                </c:pt>
                <c:pt idx="184">
                  <c:v>0.2032624999999999</c:v>
                </c:pt>
                <c:pt idx="185">
                  <c:v>0.22573125000000005</c:v>
                </c:pt>
                <c:pt idx="186">
                  <c:v>0.20657500000000006</c:v>
                </c:pt>
                <c:pt idx="187">
                  <c:v>9.953750000000007E-2</c:v>
                </c:pt>
                <c:pt idx="188">
                  <c:v>-6.7818750000000066E-2</c:v>
                </c:pt>
                <c:pt idx="189">
                  <c:v>-0.24000624999999998</c:v>
                </c:pt>
                <c:pt idx="190">
                  <c:v>-0.36580625000000005</c:v>
                </c:pt>
                <c:pt idx="191">
                  <c:v>-0.45425624999999997</c:v>
                </c:pt>
                <c:pt idx="192">
                  <c:v>-0.50440000000000007</c:v>
                </c:pt>
                <c:pt idx="193">
                  <c:v>-0.49093749999999992</c:v>
                </c:pt>
                <c:pt idx="194">
                  <c:v>-0.48472500000000002</c:v>
                </c:pt>
                <c:pt idx="195">
                  <c:v>-0.51144375000000009</c:v>
                </c:pt>
                <c:pt idx="196">
                  <c:v>-0.54630624999999999</c:v>
                </c:pt>
                <c:pt idx="197">
                  <c:v>-0.6384375000000001</c:v>
                </c:pt>
                <c:pt idx="198">
                  <c:v>-0.83226250000000002</c:v>
                </c:pt>
                <c:pt idx="199">
                  <c:v>-1.0341499999999999</c:v>
                </c:pt>
                <c:pt idx="200">
                  <c:v>-1.196</c:v>
                </c:pt>
                <c:pt idx="201">
                  <c:v>-1.3351562499999998</c:v>
                </c:pt>
                <c:pt idx="202">
                  <c:v>-1.4111499999999997</c:v>
                </c:pt>
                <c:pt idx="203">
                  <c:v>-1.4095312500000001</c:v>
                </c:pt>
                <c:pt idx="204">
                  <c:v>-1.3588187500000002</c:v>
                </c:pt>
                <c:pt idx="205">
                  <c:v>-1.3422437499999997</c:v>
                </c:pt>
                <c:pt idx="206">
                  <c:v>-1.439325</c:v>
                </c:pt>
                <c:pt idx="207">
                  <c:v>-1.6385999999999996</c:v>
                </c:pt>
                <c:pt idx="208">
                  <c:v>-1.8265374999999999</c:v>
                </c:pt>
                <c:pt idx="209">
                  <c:v>-1.9011500000000001</c:v>
                </c:pt>
                <c:pt idx="210">
                  <c:v>-1.8821312500000003</c:v>
                </c:pt>
                <c:pt idx="211">
                  <c:v>-1.8860812500000002</c:v>
                </c:pt>
                <c:pt idx="212">
                  <c:v>-1.97943125</c:v>
                </c:pt>
                <c:pt idx="213">
                  <c:v>-2.1108562499999999</c:v>
                </c:pt>
                <c:pt idx="214">
                  <c:v>-2.2023187499999999</c:v>
                </c:pt>
                <c:pt idx="215">
                  <c:v>-2.2420312500000001</c:v>
                </c:pt>
                <c:pt idx="216">
                  <c:v>-2.2570937500000001</c:v>
                </c:pt>
                <c:pt idx="217">
                  <c:v>-2.2408312499999998</c:v>
                </c:pt>
                <c:pt idx="218">
                  <c:v>-2.2068875000000001</c:v>
                </c:pt>
                <c:pt idx="219">
                  <c:v>-2.1592250000000002</c:v>
                </c:pt>
                <c:pt idx="220">
                  <c:v>-2.0589874999999997</c:v>
                </c:pt>
                <c:pt idx="221">
                  <c:v>-1.8757625</c:v>
                </c:pt>
                <c:pt idx="222">
                  <c:v>-1.68014375</c:v>
                </c:pt>
                <c:pt idx="223">
                  <c:v>-1.5969437500000001</c:v>
                </c:pt>
                <c:pt idx="224">
                  <c:v>-1.6494562499999998</c:v>
                </c:pt>
                <c:pt idx="225">
                  <c:v>-1.7740187500000002</c:v>
                </c:pt>
                <c:pt idx="226">
                  <c:v>-1.8979250000000001</c:v>
                </c:pt>
                <c:pt idx="227">
                  <c:v>-1.9477937500000002</c:v>
                </c:pt>
                <c:pt idx="228">
                  <c:v>-1.88194375</c:v>
                </c:pt>
                <c:pt idx="229">
                  <c:v>-1.7534750000000001</c:v>
                </c:pt>
                <c:pt idx="230">
                  <c:v>-1.6444374999999998</c:v>
                </c:pt>
                <c:pt idx="231">
                  <c:v>-1.59900625</c:v>
                </c:pt>
                <c:pt idx="232">
                  <c:v>-1.6194687499999998</c:v>
                </c:pt>
                <c:pt idx="233">
                  <c:v>-1.6448812499999996</c:v>
                </c:pt>
                <c:pt idx="234">
                  <c:v>-1.6333062500000002</c:v>
                </c:pt>
                <c:pt idx="235">
                  <c:v>-1.5839625000000002</c:v>
                </c:pt>
                <c:pt idx="236">
                  <c:v>-1.5227500000000003</c:v>
                </c:pt>
                <c:pt idx="237">
                  <c:v>-1.4746874999999997</c:v>
                </c:pt>
                <c:pt idx="238">
                  <c:v>-1.4450000000000001</c:v>
                </c:pt>
                <c:pt idx="239">
                  <c:v>-1.4267562499999999</c:v>
                </c:pt>
                <c:pt idx="240">
                  <c:v>-1.37260625</c:v>
                </c:pt>
                <c:pt idx="241">
                  <c:v>-1.2513812500000001</c:v>
                </c:pt>
                <c:pt idx="242">
                  <c:v>-1.1422687500000002</c:v>
                </c:pt>
                <c:pt idx="243">
                  <c:v>-1.1053124999999999</c:v>
                </c:pt>
                <c:pt idx="244">
                  <c:v>-1.0993374999999999</c:v>
                </c:pt>
                <c:pt idx="245">
                  <c:v>-1.1524375</c:v>
                </c:pt>
                <c:pt idx="246">
                  <c:v>-1.2632687500000002</c:v>
                </c:pt>
                <c:pt idx="247">
                  <c:v>-1.3725124999999998</c:v>
                </c:pt>
                <c:pt idx="248">
                  <c:v>-1.4816875</c:v>
                </c:pt>
                <c:pt idx="249">
                  <c:v>-1.6126687500000001</c:v>
                </c:pt>
                <c:pt idx="250">
                  <c:v>-1.7727937499999997</c:v>
                </c:pt>
                <c:pt idx="251">
                  <c:v>-1.9134250000000004</c:v>
                </c:pt>
                <c:pt idx="252">
                  <c:v>-1.9328062499999996</c:v>
                </c:pt>
                <c:pt idx="253">
                  <c:v>-1.8277999999999999</c:v>
                </c:pt>
                <c:pt idx="254">
                  <c:v>-1.65100625</c:v>
                </c:pt>
                <c:pt idx="255">
                  <c:v>-1.4678875</c:v>
                </c:pt>
                <c:pt idx="256">
                  <c:v>-1.3272437500000001</c:v>
                </c:pt>
                <c:pt idx="257">
                  <c:v>-1.26669375</c:v>
                </c:pt>
                <c:pt idx="258">
                  <c:v>-1.29239375</c:v>
                </c:pt>
                <c:pt idx="259">
                  <c:v>-1.3680625000000002</c:v>
                </c:pt>
                <c:pt idx="260">
                  <c:v>-1.4352187500000002</c:v>
                </c:pt>
                <c:pt idx="261">
                  <c:v>-1.4898312499999999</c:v>
                </c:pt>
                <c:pt idx="262">
                  <c:v>-1.5095125000000003</c:v>
                </c:pt>
                <c:pt idx="263">
                  <c:v>-1.4769812499999999</c:v>
                </c:pt>
                <c:pt idx="264">
                  <c:v>-1.4131312500000004</c:v>
                </c:pt>
                <c:pt idx="265">
                  <c:v>-1.3674875</c:v>
                </c:pt>
                <c:pt idx="266">
                  <c:v>-1.3018562499999999</c:v>
                </c:pt>
                <c:pt idx="267">
                  <c:v>-1.2046249999999998</c:v>
                </c:pt>
                <c:pt idx="268">
                  <c:v>-1.1041500000000002</c:v>
                </c:pt>
                <c:pt idx="269">
                  <c:v>-1.07021875</c:v>
                </c:pt>
                <c:pt idx="270">
                  <c:v>-1.1654312500000001</c:v>
                </c:pt>
                <c:pt idx="271">
                  <c:v>-1.3225125000000002</c:v>
                </c:pt>
                <c:pt idx="272">
                  <c:v>-1.4765374999999998</c:v>
                </c:pt>
                <c:pt idx="273">
                  <c:v>-1.5365625000000001</c:v>
                </c:pt>
                <c:pt idx="274">
                  <c:v>-1.51914375</c:v>
                </c:pt>
                <c:pt idx="275">
                  <c:v>-1.4714687499999999</c:v>
                </c:pt>
                <c:pt idx="276">
                  <c:v>-1.4257937499999997</c:v>
                </c:pt>
                <c:pt idx="277">
                  <c:v>-1.3636687499999995</c:v>
                </c:pt>
                <c:pt idx="278">
                  <c:v>-1.2935187500000001</c:v>
                </c:pt>
                <c:pt idx="279">
                  <c:v>-1.2287937499999999</c:v>
                </c:pt>
                <c:pt idx="280">
                  <c:v>-1.1646499999999997</c:v>
                </c:pt>
                <c:pt idx="281">
                  <c:v>-1.1229937499999998</c:v>
                </c:pt>
                <c:pt idx="282">
                  <c:v>-1.095375</c:v>
                </c:pt>
                <c:pt idx="283">
                  <c:v>-1.0207937500000002</c:v>
                </c:pt>
                <c:pt idx="284">
                  <c:v>-0.82779374999999966</c:v>
                </c:pt>
                <c:pt idx="285">
                  <c:v>-0.51959374999999974</c:v>
                </c:pt>
                <c:pt idx="286">
                  <c:v>-0.1820375000000001</c:v>
                </c:pt>
                <c:pt idx="287">
                  <c:v>8.1543750000000026E-2</c:v>
                </c:pt>
                <c:pt idx="288">
                  <c:v>0.2452</c:v>
                </c:pt>
                <c:pt idx="289">
                  <c:v>0.28756250000000005</c:v>
                </c:pt>
                <c:pt idx="290">
                  <c:v>0.25634375000000004</c:v>
                </c:pt>
                <c:pt idx="291">
                  <c:v>0.16053124999999996</c:v>
                </c:pt>
                <c:pt idx="292">
                  <c:v>3.3187500000000925E-3</c:v>
                </c:pt>
                <c:pt idx="293">
                  <c:v>-0.22400000000000003</c:v>
                </c:pt>
                <c:pt idx="294">
                  <c:v>-0.42286250000000014</c:v>
                </c:pt>
                <c:pt idx="295">
                  <c:v>-0.53194999999999992</c:v>
                </c:pt>
                <c:pt idx="296">
                  <c:v>-0.57185624999999995</c:v>
                </c:pt>
                <c:pt idx="297">
                  <c:v>-0.63143749999999987</c:v>
                </c:pt>
                <c:pt idx="298">
                  <c:v>-0.76727499999999982</c:v>
                </c:pt>
                <c:pt idx="299">
                  <c:v>-0.9648000000000001</c:v>
                </c:pt>
                <c:pt idx="300">
                  <c:v>-1.1475312499999999</c:v>
                </c:pt>
                <c:pt idx="301">
                  <c:v>-1.2381375000000001</c:v>
                </c:pt>
                <c:pt idx="302">
                  <c:v>-1.2092375</c:v>
                </c:pt>
                <c:pt idx="303">
                  <c:v>-1.09241875</c:v>
                </c:pt>
                <c:pt idx="304">
                  <c:v>-0.95411249999999981</c:v>
                </c:pt>
                <c:pt idx="305">
                  <c:v>-0.85933749999999987</c:v>
                </c:pt>
                <c:pt idx="306">
                  <c:v>-0.82738749999999994</c:v>
                </c:pt>
                <c:pt idx="307">
                  <c:v>-0.84461249999999999</c:v>
                </c:pt>
                <c:pt idx="308">
                  <c:v>-0.89026249999999996</c:v>
                </c:pt>
                <c:pt idx="309">
                  <c:v>-0.93544374999999991</c:v>
                </c:pt>
                <c:pt idx="310">
                  <c:v>-0.97243749999999984</c:v>
                </c:pt>
                <c:pt idx="311">
                  <c:v>-0.97455000000000003</c:v>
                </c:pt>
                <c:pt idx="312">
                  <c:v>-0.93446874999999996</c:v>
                </c:pt>
                <c:pt idx="313">
                  <c:v>-0.88252500000000023</c:v>
                </c:pt>
                <c:pt idx="314">
                  <c:v>-0.86685624999999988</c:v>
                </c:pt>
                <c:pt idx="315">
                  <c:v>-0.86813750000000001</c:v>
                </c:pt>
                <c:pt idx="316">
                  <c:v>-0.83060624999999999</c:v>
                </c:pt>
                <c:pt idx="317">
                  <c:v>-0.71401249999999983</c:v>
                </c:pt>
                <c:pt idx="318">
                  <c:v>-0.53484374999999995</c:v>
                </c:pt>
                <c:pt idx="319">
                  <c:v>-0.38391874999999992</c:v>
                </c:pt>
                <c:pt idx="320">
                  <c:v>-0.28254999999999997</c:v>
                </c:pt>
                <c:pt idx="321">
                  <c:v>-0.27547500000000003</c:v>
                </c:pt>
                <c:pt idx="322">
                  <c:v>-0.40972500000000012</c:v>
                </c:pt>
                <c:pt idx="323">
                  <c:v>-0.60901250000000007</c:v>
                </c:pt>
                <c:pt idx="324">
                  <c:v>-0.81269999999999998</c:v>
                </c:pt>
                <c:pt idx="325">
                  <c:v>-0.9993749999999999</c:v>
                </c:pt>
                <c:pt idx="326">
                  <c:v>-1.1285687500000001</c:v>
                </c:pt>
                <c:pt idx="327">
                  <c:v>-1.2189374999999998</c:v>
                </c:pt>
                <c:pt idx="328">
                  <c:v>-1.2887875000000002</c:v>
                </c:pt>
                <c:pt idx="329">
                  <c:v>-1.2953437500000002</c:v>
                </c:pt>
                <c:pt idx="330">
                  <c:v>-1.2937437500000002</c:v>
                </c:pt>
                <c:pt idx="331">
                  <c:v>-1.3475999999999999</c:v>
                </c:pt>
                <c:pt idx="332">
                  <c:v>-1.4447625000000002</c:v>
                </c:pt>
                <c:pt idx="333">
                  <c:v>-1.5252187500000001</c:v>
                </c:pt>
                <c:pt idx="334">
                  <c:v>-1.5467375000000003</c:v>
                </c:pt>
                <c:pt idx="335">
                  <c:v>-1.5137999999999994</c:v>
                </c:pt>
                <c:pt idx="336">
                  <c:v>-1.4878374999999999</c:v>
                </c:pt>
                <c:pt idx="337">
                  <c:v>-1.5087187499999999</c:v>
                </c:pt>
                <c:pt idx="338">
                  <c:v>-1.5295624999999997</c:v>
                </c:pt>
                <c:pt idx="339">
                  <c:v>-1.5081624999999999</c:v>
                </c:pt>
                <c:pt idx="340">
                  <c:v>-1.4618625000000001</c:v>
                </c:pt>
                <c:pt idx="341">
                  <c:v>-1.4505812500000002</c:v>
                </c:pt>
                <c:pt idx="342">
                  <c:v>-1.4725562500000002</c:v>
                </c:pt>
                <c:pt idx="343">
                  <c:v>-1.5172937500000003</c:v>
                </c:pt>
                <c:pt idx="344">
                  <c:v>-1.5915000000000004</c:v>
                </c:pt>
                <c:pt idx="345">
                  <c:v>-1.66055</c:v>
                </c:pt>
                <c:pt idx="346">
                  <c:v>-1.715425</c:v>
                </c:pt>
                <c:pt idx="347">
                  <c:v>-1.8207500000000003</c:v>
                </c:pt>
                <c:pt idx="348">
                  <c:v>-1.9676562500000003</c:v>
                </c:pt>
                <c:pt idx="349">
                  <c:v>-2.0693187499999999</c:v>
                </c:pt>
                <c:pt idx="350">
                  <c:v>-2.0963625000000001</c:v>
                </c:pt>
                <c:pt idx="351">
                  <c:v>-2.1172624999999998</c:v>
                </c:pt>
                <c:pt idx="352">
                  <c:v>-2.2081875000000002</c:v>
                </c:pt>
                <c:pt idx="353">
                  <c:v>-2.3653375000000003</c:v>
                </c:pt>
                <c:pt idx="354">
                  <c:v>-2.5702437499999999</c:v>
                </c:pt>
                <c:pt idx="355">
                  <c:v>-2.7642687499999998</c:v>
                </c:pt>
                <c:pt idx="356">
                  <c:v>-2.8658624999999995</c:v>
                </c:pt>
                <c:pt idx="357">
                  <c:v>-2.8722374999999993</c:v>
                </c:pt>
                <c:pt idx="358">
                  <c:v>-2.7574062499999994</c:v>
                </c:pt>
                <c:pt idx="359">
                  <c:v>-2.5667499999999999</c:v>
                </c:pt>
                <c:pt idx="360">
                  <c:v>-2.383575</c:v>
                </c:pt>
                <c:pt idx="361">
                  <c:v>-2.2713812500000001</c:v>
                </c:pt>
                <c:pt idx="362">
                  <c:v>-2.2204249999999996</c:v>
                </c:pt>
                <c:pt idx="363">
                  <c:v>-2.1744000000000003</c:v>
                </c:pt>
                <c:pt idx="364">
                  <c:v>-2.1422875000000001</c:v>
                </c:pt>
                <c:pt idx="365">
                  <c:v>-2.1344250000000002</c:v>
                </c:pt>
                <c:pt idx="366">
                  <c:v>-2.1271000000000004</c:v>
                </c:pt>
                <c:pt idx="367">
                  <c:v>-2.1082062500000003</c:v>
                </c:pt>
                <c:pt idx="368">
                  <c:v>-2.1008249999999999</c:v>
                </c:pt>
                <c:pt idx="369">
                  <c:v>-2.1055625</c:v>
                </c:pt>
                <c:pt idx="370">
                  <c:v>-2.1015249999999996</c:v>
                </c:pt>
                <c:pt idx="371">
                  <c:v>-2.1580499999999998</c:v>
                </c:pt>
                <c:pt idx="372">
                  <c:v>-2.2837437500000002</c:v>
                </c:pt>
                <c:pt idx="373">
                  <c:v>-2.4330625000000001</c:v>
                </c:pt>
                <c:pt idx="374">
                  <c:v>-2.5135437499999997</c:v>
                </c:pt>
                <c:pt idx="375">
                  <c:v>-2.5241750000000001</c:v>
                </c:pt>
                <c:pt idx="376">
                  <c:v>-2.497325</c:v>
                </c:pt>
                <c:pt idx="377">
                  <c:v>-2.3871000000000002</c:v>
                </c:pt>
                <c:pt idx="378">
                  <c:v>-2.2110875000000001</c:v>
                </c:pt>
                <c:pt idx="379">
                  <c:v>-2.1191437500000001</c:v>
                </c:pt>
                <c:pt idx="380">
                  <c:v>-2.12641875</c:v>
                </c:pt>
                <c:pt idx="381">
                  <c:v>-2.1550249999999997</c:v>
                </c:pt>
                <c:pt idx="382">
                  <c:v>-2.1671874999999998</c:v>
                </c:pt>
                <c:pt idx="383">
                  <c:v>-2.1229499999999999</c:v>
                </c:pt>
                <c:pt idx="384">
                  <c:v>-2.0278375</c:v>
                </c:pt>
                <c:pt idx="385">
                  <c:v>-1.9608062500000001</c:v>
                </c:pt>
                <c:pt idx="386">
                  <c:v>-2.01380625</c:v>
                </c:pt>
                <c:pt idx="387">
                  <c:v>-2.1793499999999999</c:v>
                </c:pt>
                <c:pt idx="388">
                  <c:v>-2.3366312499999999</c:v>
                </c:pt>
                <c:pt idx="389">
                  <c:v>-2.4146562499999997</c:v>
                </c:pt>
                <c:pt idx="390">
                  <c:v>-2.4256500000000001</c:v>
                </c:pt>
                <c:pt idx="391">
                  <c:v>-2.4007437500000002</c:v>
                </c:pt>
                <c:pt idx="392">
                  <c:v>-2.3866000000000001</c:v>
                </c:pt>
                <c:pt idx="393">
                  <c:v>-2.4453999999999998</c:v>
                </c:pt>
                <c:pt idx="394">
                  <c:v>-2.6210062499999998</c:v>
                </c:pt>
                <c:pt idx="395">
                  <c:v>-2.8731312499999997</c:v>
                </c:pt>
                <c:pt idx="396">
                  <c:v>-3.1085437499999999</c:v>
                </c:pt>
                <c:pt idx="397">
                  <c:v>-3.2533437499999995</c:v>
                </c:pt>
                <c:pt idx="398">
                  <c:v>-3.2690437500000002</c:v>
                </c:pt>
                <c:pt idx="399">
                  <c:v>-3.2143375000000001</c:v>
                </c:pt>
                <c:pt idx="400">
                  <c:v>-3.19541875</c:v>
                </c:pt>
                <c:pt idx="401">
                  <c:v>-3.2341812500000002</c:v>
                </c:pt>
                <c:pt idx="402">
                  <c:v>-3.2356562499999995</c:v>
                </c:pt>
                <c:pt idx="403">
                  <c:v>-3.15023125</c:v>
                </c:pt>
                <c:pt idx="404">
                  <c:v>-3.0045250000000001</c:v>
                </c:pt>
                <c:pt idx="405">
                  <c:v>-2.8229374999999997</c:v>
                </c:pt>
                <c:pt idx="406">
                  <c:v>-2.6434000000000002</c:v>
                </c:pt>
                <c:pt idx="407">
                  <c:v>-2.4970499999999998</c:v>
                </c:pt>
                <c:pt idx="408">
                  <c:v>-2.38136875</c:v>
                </c:pt>
                <c:pt idx="409">
                  <c:v>-2.2816750000000003</c:v>
                </c:pt>
                <c:pt idx="410">
                  <c:v>-2.2450937500000001</c:v>
                </c:pt>
                <c:pt idx="411">
                  <c:v>-2.2505312499999999</c:v>
                </c:pt>
                <c:pt idx="412">
                  <c:v>-2.2544</c:v>
                </c:pt>
                <c:pt idx="413">
                  <c:v>-2.2225437499999998</c:v>
                </c:pt>
                <c:pt idx="414">
                  <c:v>-2.13435</c:v>
                </c:pt>
                <c:pt idx="415">
                  <c:v>-1.9943562500000003</c:v>
                </c:pt>
                <c:pt idx="416">
                  <c:v>-1.8194250000000001</c:v>
                </c:pt>
                <c:pt idx="417">
                  <c:v>-1.66654375</c:v>
                </c:pt>
                <c:pt idx="418">
                  <c:v>-1.5552125000000001</c:v>
                </c:pt>
                <c:pt idx="419">
                  <c:v>-1.4701187500000001</c:v>
                </c:pt>
                <c:pt idx="420">
                  <c:v>-1.4170500000000001</c:v>
                </c:pt>
                <c:pt idx="421">
                  <c:v>-1.4166999999999998</c:v>
                </c:pt>
                <c:pt idx="422">
                  <c:v>-1.4066062499999998</c:v>
                </c:pt>
                <c:pt idx="423">
                  <c:v>-1.3354187499999999</c:v>
                </c:pt>
                <c:pt idx="424">
                  <c:v>-1.23330625</c:v>
                </c:pt>
                <c:pt idx="425">
                  <c:v>-1.1098749999999997</c:v>
                </c:pt>
                <c:pt idx="426">
                  <c:v>-1.0123125000000002</c:v>
                </c:pt>
                <c:pt idx="427">
                  <c:v>-0.9893687499999998</c:v>
                </c:pt>
                <c:pt idx="428">
                  <c:v>-1.0270125000000001</c:v>
                </c:pt>
                <c:pt idx="429">
                  <c:v>-1.1109375000000001</c:v>
                </c:pt>
                <c:pt idx="430">
                  <c:v>-1.2398875</c:v>
                </c:pt>
                <c:pt idx="431">
                  <c:v>-1.3454999999999999</c:v>
                </c:pt>
                <c:pt idx="432">
                  <c:v>-1.3792374999999999</c:v>
                </c:pt>
                <c:pt idx="433">
                  <c:v>-1.3865499999999999</c:v>
                </c:pt>
                <c:pt idx="434">
                  <c:v>-1.4099875000000002</c:v>
                </c:pt>
                <c:pt idx="435">
                  <c:v>-1.4565375</c:v>
                </c:pt>
                <c:pt idx="436">
                  <c:v>-1.5145062500000002</c:v>
                </c:pt>
                <c:pt idx="437">
                  <c:v>-1.5520187499999998</c:v>
                </c:pt>
                <c:pt idx="438">
                  <c:v>-1.53860625</c:v>
                </c:pt>
                <c:pt idx="439">
                  <c:v>-1.4625812499999999</c:v>
                </c:pt>
                <c:pt idx="440">
                  <c:v>-1.3467375000000001</c:v>
                </c:pt>
                <c:pt idx="441">
                  <c:v>-1.2418062500000002</c:v>
                </c:pt>
                <c:pt idx="442">
                  <c:v>-1.1604062500000001</c:v>
                </c:pt>
                <c:pt idx="443">
                  <c:v>-1.08031875</c:v>
                </c:pt>
                <c:pt idx="444">
                  <c:v>-1.0168999999999999</c:v>
                </c:pt>
                <c:pt idx="445">
                  <c:v>-0.99899999999999989</c:v>
                </c:pt>
                <c:pt idx="446">
                  <c:v>-0.99626875000000004</c:v>
                </c:pt>
                <c:pt idx="447">
                  <c:v>-0.98036249999999991</c:v>
                </c:pt>
                <c:pt idx="448">
                  <c:v>-0.91027499999999995</c:v>
                </c:pt>
                <c:pt idx="449">
                  <c:v>-0.79065000000000007</c:v>
                </c:pt>
                <c:pt idx="450">
                  <c:v>-0.73150000000000004</c:v>
                </c:pt>
                <c:pt idx="451">
                  <c:v>-0.74011874999999994</c:v>
                </c:pt>
                <c:pt idx="452">
                  <c:v>-0.74173124999999995</c:v>
                </c:pt>
                <c:pt idx="453">
                  <c:v>-0.67326249999999987</c:v>
                </c:pt>
                <c:pt idx="454">
                  <c:v>-0.58548124999999995</c:v>
                </c:pt>
                <c:pt idx="455">
                  <c:v>-0.58638124999999985</c:v>
                </c:pt>
                <c:pt idx="456">
                  <c:v>-0.66914374999999993</c:v>
                </c:pt>
                <c:pt idx="457">
                  <c:v>-0.79548125000000003</c:v>
                </c:pt>
                <c:pt idx="458">
                  <c:v>-0.91541249999999996</c:v>
                </c:pt>
                <c:pt idx="459">
                  <c:v>-0.96759375000000003</c:v>
                </c:pt>
                <c:pt idx="460">
                  <c:v>-0.92476249999999993</c:v>
                </c:pt>
                <c:pt idx="461">
                  <c:v>-0.81121874999999988</c:v>
                </c:pt>
                <c:pt idx="462">
                  <c:v>-0.69034375000000003</c:v>
                </c:pt>
                <c:pt idx="463">
                  <c:v>-0.60565000000000013</c:v>
                </c:pt>
                <c:pt idx="464">
                  <c:v>-0.59219999999999995</c:v>
                </c:pt>
                <c:pt idx="465">
                  <c:v>-0.59773125000000005</c:v>
                </c:pt>
                <c:pt idx="466">
                  <c:v>-0.59358749999999993</c:v>
                </c:pt>
                <c:pt idx="467">
                  <c:v>-0.55143750000000002</c:v>
                </c:pt>
                <c:pt idx="468">
                  <c:v>-0.48224374999999997</c:v>
                </c:pt>
                <c:pt idx="469">
                  <c:v>-0.39991874999999999</c:v>
                </c:pt>
                <c:pt idx="470">
                  <c:v>-0.27068124999999998</c:v>
                </c:pt>
                <c:pt idx="471">
                  <c:v>-0.10424374999999998</c:v>
                </c:pt>
                <c:pt idx="472">
                  <c:v>7.6599999999999988E-2</c:v>
                </c:pt>
                <c:pt idx="473">
                  <c:v>0.23003125000000002</c:v>
                </c:pt>
                <c:pt idx="474">
                  <c:v>0.37276874999999987</c:v>
                </c:pt>
                <c:pt idx="475">
                  <c:v>0.50198124999999982</c:v>
                </c:pt>
                <c:pt idx="476">
                  <c:v>0.55850000000000022</c:v>
                </c:pt>
                <c:pt idx="477">
                  <c:v>0.55974999999999997</c:v>
                </c:pt>
                <c:pt idx="478">
                  <c:v>0.53421250000000009</c:v>
                </c:pt>
                <c:pt idx="479">
                  <c:v>0.50512500000000005</c:v>
                </c:pt>
                <c:pt idx="480">
                  <c:v>0.51247499999999979</c:v>
                </c:pt>
                <c:pt idx="481">
                  <c:v>0.49953749999999986</c:v>
                </c:pt>
                <c:pt idx="482">
                  <c:v>0.41701874999999999</c:v>
                </c:pt>
                <c:pt idx="483">
                  <c:v>0.29785624999999971</c:v>
                </c:pt>
                <c:pt idx="484">
                  <c:v>0.1728812500000001</c:v>
                </c:pt>
                <c:pt idx="485">
                  <c:v>4.1968749999999999E-2</c:v>
                </c:pt>
                <c:pt idx="486">
                  <c:v>-6.7818749999999928E-2</c:v>
                </c:pt>
                <c:pt idx="487">
                  <c:v>-0.17945000000000011</c:v>
                </c:pt>
                <c:pt idx="488">
                  <c:v>-0.33043750000000005</c:v>
                </c:pt>
                <c:pt idx="489">
                  <c:v>-0.51639999999999997</c:v>
                </c:pt>
                <c:pt idx="490">
                  <c:v>-0.67434374999999991</c:v>
                </c:pt>
                <c:pt idx="491">
                  <c:v>-0.76171250000000001</c:v>
                </c:pt>
                <c:pt idx="492">
                  <c:v>-0.7763500000000001</c:v>
                </c:pt>
                <c:pt idx="493">
                  <c:v>-0.72550625000000002</c:v>
                </c:pt>
                <c:pt idx="494">
                  <c:v>-0.61541250000000003</c:v>
                </c:pt>
                <c:pt idx="495">
                  <c:v>-0.49906250000000008</c:v>
                </c:pt>
                <c:pt idx="496">
                  <c:v>-0.42633750000000009</c:v>
                </c:pt>
                <c:pt idx="497">
                  <c:v>-0.39409375000000008</c:v>
                </c:pt>
                <c:pt idx="498">
                  <c:v>-0.34923750000000009</c:v>
                </c:pt>
                <c:pt idx="499">
                  <c:v>-0.31054999999999988</c:v>
                </c:pt>
                <c:pt idx="500">
                  <c:v>-0.29498125000000008</c:v>
                </c:pt>
                <c:pt idx="501">
                  <c:v>-0.28043125000000002</c:v>
                </c:pt>
                <c:pt idx="502">
                  <c:v>-0.23229999999999995</c:v>
                </c:pt>
                <c:pt idx="503">
                  <c:v>-0.1728562500000001</c:v>
                </c:pt>
                <c:pt idx="504">
                  <c:v>-0.20373125000000003</c:v>
                </c:pt>
                <c:pt idx="505">
                  <c:v>-0.34694375</c:v>
                </c:pt>
                <c:pt idx="506">
                  <c:v>-0.50824375000000011</c:v>
                </c:pt>
                <c:pt idx="507">
                  <c:v>-0.58973124999999971</c:v>
                </c:pt>
                <c:pt idx="508">
                  <c:v>-0.59013125</c:v>
                </c:pt>
                <c:pt idx="509">
                  <c:v>-0.51496875000000009</c:v>
                </c:pt>
                <c:pt idx="510">
                  <c:v>-0.41984375000000007</c:v>
                </c:pt>
                <c:pt idx="511">
                  <c:v>-0.33146250000000005</c:v>
                </c:pt>
                <c:pt idx="512">
                  <c:v>-0.28841250000000007</c:v>
                </c:pt>
                <c:pt idx="513">
                  <c:v>-0.27301250000000027</c:v>
                </c:pt>
                <c:pt idx="514">
                  <c:v>-0.26045624999999994</c:v>
                </c:pt>
                <c:pt idx="515">
                  <c:v>-0.23657499999999984</c:v>
                </c:pt>
                <c:pt idx="516">
                  <c:v>-0.17880625000000008</c:v>
                </c:pt>
                <c:pt idx="517">
                  <c:v>-6.1900000000000177E-2</c:v>
                </c:pt>
                <c:pt idx="518">
                  <c:v>0.11134999999999995</c:v>
                </c:pt>
                <c:pt idx="519">
                  <c:v>0.28132499999999999</c:v>
                </c:pt>
                <c:pt idx="520">
                  <c:v>0.39765625000000004</c:v>
                </c:pt>
                <c:pt idx="521">
                  <c:v>0.43919374999999988</c:v>
                </c:pt>
                <c:pt idx="522">
                  <c:v>0.3922000000000001</c:v>
                </c:pt>
                <c:pt idx="523">
                  <c:v>0.24592500000000006</c:v>
                </c:pt>
                <c:pt idx="524">
                  <c:v>5.8499999999999996E-2</c:v>
                </c:pt>
                <c:pt idx="525">
                  <c:v>-0.12628749999999994</c:v>
                </c:pt>
                <c:pt idx="526">
                  <c:v>-0.26289999999999991</c:v>
                </c:pt>
                <c:pt idx="527">
                  <c:v>-0.34481249999999997</c:v>
                </c:pt>
                <c:pt idx="528">
                  <c:v>-0.3467312500000001</c:v>
                </c:pt>
                <c:pt idx="529">
                  <c:v>-0.22844374999999989</c:v>
                </c:pt>
                <c:pt idx="530">
                  <c:v>-5.5918750000000073E-2</c:v>
                </c:pt>
                <c:pt idx="531">
                  <c:v>4.6481249999999974E-2</c:v>
                </c:pt>
                <c:pt idx="532">
                  <c:v>7.6181249999999978E-2</c:v>
                </c:pt>
                <c:pt idx="533">
                  <c:v>0.11601250000000002</c:v>
                </c:pt>
                <c:pt idx="534">
                  <c:v>0.24416874999999993</c:v>
                </c:pt>
                <c:pt idx="535">
                  <c:v>0.41228124999999993</c:v>
                </c:pt>
                <c:pt idx="536">
                  <c:v>0.51074374999999994</c:v>
                </c:pt>
                <c:pt idx="537">
                  <c:v>0.46070624999999993</c:v>
                </c:pt>
                <c:pt idx="538">
                  <c:v>0.36113749999999989</c:v>
                </c:pt>
                <c:pt idx="539">
                  <c:v>0.29088125000000009</c:v>
                </c:pt>
                <c:pt idx="540">
                  <c:v>0.26850625</c:v>
                </c:pt>
                <c:pt idx="541">
                  <c:v>0.24005000000000012</c:v>
                </c:pt>
                <c:pt idx="542">
                  <c:v>0.12543750000000001</c:v>
                </c:pt>
                <c:pt idx="543">
                  <c:v>-4.7193750000000062E-2</c:v>
                </c:pt>
                <c:pt idx="544">
                  <c:v>-0.27141249999999972</c:v>
                </c:pt>
                <c:pt idx="545">
                  <c:v>-0.48538749999999997</c:v>
                </c:pt>
                <c:pt idx="546">
                  <c:v>-0.66246250000000018</c:v>
                </c:pt>
                <c:pt idx="547">
                  <c:v>-0.75621250000000018</c:v>
                </c:pt>
                <c:pt idx="548">
                  <c:v>-0.75828750000000034</c:v>
                </c:pt>
                <c:pt idx="549">
                  <c:v>-0.73088125000000015</c:v>
                </c:pt>
                <c:pt idx="550">
                  <c:v>-0.72562500000000019</c:v>
                </c:pt>
                <c:pt idx="551">
                  <c:v>-0.69808124999999988</c:v>
                </c:pt>
                <c:pt idx="552">
                  <c:v>-0.60628749999999998</c:v>
                </c:pt>
                <c:pt idx="553">
                  <c:v>-0.49479374999999992</c:v>
                </c:pt>
                <c:pt idx="554">
                  <c:v>-0.41790000000000027</c:v>
                </c:pt>
                <c:pt idx="555">
                  <c:v>-0.34343750000000017</c:v>
                </c:pt>
                <c:pt idx="556">
                  <c:v>-0.24521874999999971</c:v>
                </c:pt>
                <c:pt idx="557">
                  <c:v>-0.10866874999999998</c:v>
                </c:pt>
                <c:pt idx="558">
                  <c:v>5.1056250000000303E-2</c:v>
                </c:pt>
                <c:pt idx="559">
                  <c:v>0.17051250000000001</c:v>
                </c:pt>
                <c:pt idx="560">
                  <c:v>0.22595625000000003</c:v>
                </c:pt>
                <c:pt idx="561">
                  <c:v>0.24149999999999985</c:v>
                </c:pt>
                <c:pt idx="562">
                  <c:v>0.21317499999999998</c:v>
                </c:pt>
                <c:pt idx="563">
                  <c:v>0.22425625000000007</c:v>
                </c:pt>
                <c:pt idx="564">
                  <c:v>0.31229374999999993</c:v>
                </c:pt>
                <c:pt idx="565">
                  <c:v>0.40793750000000001</c:v>
                </c:pt>
                <c:pt idx="566">
                  <c:v>0.44168750000000007</c:v>
                </c:pt>
                <c:pt idx="567">
                  <c:v>0.35617500000000002</c:v>
                </c:pt>
                <c:pt idx="568">
                  <c:v>0.17684999999999979</c:v>
                </c:pt>
                <c:pt idx="569">
                  <c:v>5.9737499999999832E-2</c:v>
                </c:pt>
                <c:pt idx="570">
                  <c:v>0.1368812499999999</c:v>
                </c:pt>
                <c:pt idx="571">
                  <c:v>0.32864375000000001</c:v>
                </c:pt>
                <c:pt idx="572">
                  <c:v>0.52802499999999986</c:v>
                </c:pt>
                <c:pt idx="573">
                  <c:v>0.73624999999999996</c:v>
                </c:pt>
                <c:pt idx="574">
                  <c:v>0.94753125000000016</c:v>
                </c:pt>
                <c:pt idx="575">
                  <c:v>1.10728125</c:v>
                </c:pt>
                <c:pt idx="576">
                  <c:v>1.1662062499999999</c:v>
                </c:pt>
                <c:pt idx="577">
                  <c:v>1.1337625</c:v>
                </c:pt>
                <c:pt idx="578">
                  <c:v>1.0611999999999999</c:v>
                </c:pt>
                <c:pt idx="579">
                  <c:v>1.0070187500000001</c:v>
                </c:pt>
                <c:pt idx="580">
                  <c:v>0.98883124999999994</c:v>
                </c:pt>
                <c:pt idx="581">
                  <c:v>1.0317562499999999</c:v>
                </c:pt>
                <c:pt idx="582">
                  <c:v>1.1527874999999999</c:v>
                </c:pt>
                <c:pt idx="583">
                  <c:v>1.3206812499999998</c:v>
                </c:pt>
                <c:pt idx="584">
                  <c:v>1.4847374999999998</c:v>
                </c:pt>
                <c:pt idx="585">
                  <c:v>1.6235875000000002</c:v>
                </c:pt>
                <c:pt idx="586">
                  <c:v>1.6805062499999999</c:v>
                </c:pt>
                <c:pt idx="587">
                  <c:v>1.6728499999999999</c:v>
                </c:pt>
                <c:pt idx="588">
                  <c:v>1.6531374999999999</c:v>
                </c:pt>
                <c:pt idx="589">
                  <c:v>1.65998125</c:v>
                </c:pt>
                <c:pt idx="590">
                  <c:v>1.6326124999999998</c:v>
                </c:pt>
                <c:pt idx="591">
                  <c:v>1.6064687499999999</c:v>
                </c:pt>
                <c:pt idx="592">
                  <c:v>1.6791624999999999</c:v>
                </c:pt>
                <c:pt idx="593">
                  <c:v>1.80154375</c:v>
                </c:pt>
                <c:pt idx="594">
                  <c:v>1.9056125000000002</c:v>
                </c:pt>
                <c:pt idx="595">
                  <c:v>1.9517312499999997</c:v>
                </c:pt>
                <c:pt idx="596">
                  <c:v>1.95225625</c:v>
                </c:pt>
                <c:pt idx="597">
                  <c:v>1.9506250000000003</c:v>
                </c:pt>
                <c:pt idx="598">
                  <c:v>1.9242999999999999</c:v>
                </c:pt>
                <c:pt idx="599">
                  <c:v>1.8748</c:v>
                </c:pt>
                <c:pt idx="600">
                  <c:v>1.7588499999999998</c:v>
                </c:pt>
                <c:pt idx="601">
                  <c:v>1.5924562500000001</c:v>
                </c:pt>
                <c:pt idx="602">
                  <c:v>1.4883875</c:v>
                </c:pt>
                <c:pt idx="603">
                  <c:v>1.4643687499999998</c:v>
                </c:pt>
                <c:pt idx="604">
                  <c:v>1.4224562500000002</c:v>
                </c:pt>
                <c:pt idx="605">
                  <c:v>1.2965312499999999</c:v>
                </c:pt>
                <c:pt idx="606">
                  <c:v>1.2082062499999999</c:v>
                </c:pt>
                <c:pt idx="607">
                  <c:v>1.2475749999999999</c:v>
                </c:pt>
                <c:pt idx="608">
                  <c:v>1.3479062500000001</c:v>
                </c:pt>
                <c:pt idx="609">
                  <c:v>1.4613437500000002</c:v>
                </c:pt>
                <c:pt idx="610">
                  <c:v>1.5575187499999998</c:v>
                </c:pt>
                <c:pt idx="611">
                  <c:v>1.578325</c:v>
                </c:pt>
                <c:pt idx="612">
                  <c:v>1.5419625000000001</c:v>
                </c:pt>
                <c:pt idx="613">
                  <c:v>1.5316624999999999</c:v>
                </c:pt>
                <c:pt idx="614">
                  <c:v>1.59129375</c:v>
                </c:pt>
                <c:pt idx="615">
                  <c:v>1.7647562499999996</c:v>
                </c:pt>
                <c:pt idx="616">
                  <c:v>2.0092375000000002</c:v>
                </c:pt>
                <c:pt idx="617">
                  <c:v>2.2281124999999999</c:v>
                </c:pt>
                <c:pt idx="618">
                  <c:v>2.3875687500000002</c:v>
                </c:pt>
                <c:pt idx="619">
                  <c:v>2.5067562499999996</c:v>
                </c:pt>
                <c:pt idx="620">
                  <c:v>2.6309499999999999</c:v>
                </c:pt>
                <c:pt idx="621">
                  <c:v>2.8022624999999999</c:v>
                </c:pt>
                <c:pt idx="622">
                  <c:v>2.9405999999999999</c:v>
                </c:pt>
                <c:pt idx="623">
                  <c:v>3.0030375</c:v>
                </c:pt>
                <c:pt idx="624">
                  <c:v>3.0423312500000002</c:v>
                </c:pt>
                <c:pt idx="625">
                  <c:v>3.1032937500000002</c:v>
                </c:pt>
                <c:pt idx="626">
                  <c:v>3.1414499999999999</c:v>
                </c:pt>
                <c:pt idx="627">
                  <c:v>3.1716562500000003</c:v>
                </c:pt>
                <c:pt idx="628">
                  <c:v>3.2076812499999998</c:v>
                </c:pt>
                <c:pt idx="629">
                  <c:v>3.2283062499999997</c:v>
                </c:pt>
                <c:pt idx="630">
                  <c:v>3.2407374999999998</c:v>
                </c:pt>
                <c:pt idx="631">
                  <c:v>3.2665125000000002</c:v>
                </c:pt>
                <c:pt idx="632">
                  <c:v>3.3070937499999999</c:v>
                </c:pt>
                <c:pt idx="633">
                  <c:v>3.3043</c:v>
                </c:pt>
                <c:pt idx="634">
                  <c:v>3.2121499999999998</c:v>
                </c:pt>
                <c:pt idx="635">
                  <c:v>3.0792624999999996</c:v>
                </c:pt>
                <c:pt idx="636">
                  <c:v>2.9579312500000001</c:v>
                </c:pt>
                <c:pt idx="637">
                  <c:v>2.8921187500000003</c:v>
                </c:pt>
                <c:pt idx="638">
                  <c:v>2.9114062500000002</c:v>
                </c:pt>
                <c:pt idx="639">
                  <c:v>2.9674499999999995</c:v>
                </c:pt>
                <c:pt idx="640">
                  <c:v>2.9912562500000002</c:v>
                </c:pt>
                <c:pt idx="641">
                  <c:v>2.96940625</c:v>
                </c:pt>
                <c:pt idx="642">
                  <c:v>2.9428125000000001</c:v>
                </c:pt>
                <c:pt idx="643">
                  <c:v>2.96180625</c:v>
                </c:pt>
                <c:pt idx="644">
                  <c:v>3.0427437500000001</c:v>
                </c:pt>
                <c:pt idx="645">
                  <c:v>3.1964000000000001</c:v>
                </c:pt>
                <c:pt idx="646">
                  <c:v>3.3950062500000002</c:v>
                </c:pt>
                <c:pt idx="647">
                  <c:v>3.6235124999999999</c:v>
                </c:pt>
                <c:pt idx="648">
                  <c:v>3.8447187499999997</c:v>
                </c:pt>
                <c:pt idx="649">
                  <c:v>4.0420125000000002</c:v>
                </c:pt>
                <c:pt idx="650">
                  <c:v>4.1847375000000007</c:v>
                </c:pt>
                <c:pt idx="651">
                  <c:v>4.2512375000000002</c:v>
                </c:pt>
                <c:pt idx="652">
                  <c:v>4.2687749999999998</c:v>
                </c:pt>
                <c:pt idx="653">
                  <c:v>4.2806687500000002</c:v>
                </c:pt>
                <c:pt idx="654">
                  <c:v>4.2761687500000001</c:v>
                </c:pt>
                <c:pt idx="655">
                  <c:v>4.2576812500000001</c:v>
                </c:pt>
                <c:pt idx="656">
                  <c:v>4.23855</c:v>
                </c:pt>
                <c:pt idx="657">
                  <c:v>4.2151562499999997</c:v>
                </c:pt>
                <c:pt idx="658">
                  <c:v>4.1907874999999999</c:v>
                </c:pt>
                <c:pt idx="659">
                  <c:v>4.2081624999999994</c:v>
                </c:pt>
                <c:pt idx="660">
                  <c:v>4.2439875000000002</c:v>
                </c:pt>
                <c:pt idx="661">
                  <c:v>4.3364750000000001</c:v>
                </c:pt>
                <c:pt idx="662">
                  <c:v>4.4930812500000004</c:v>
                </c:pt>
                <c:pt idx="663">
                  <c:v>4.6380812499999999</c:v>
                </c:pt>
                <c:pt idx="664">
                  <c:v>4.71885625</c:v>
                </c:pt>
                <c:pt idx="665">
                  <c:v>4.7267937500000006</c:v>
                </c:pt>
                <c:pt idx="666">
                  <c:v>4.6564437500000002</c:v>
                </c:pt>
                <c:pt idx="667">
                  <c:v>4.5631812499999995</c:v>
                </c:pt>
                <c:pt idx="668">
                  <c:v>4.4649625000000004</c:v>
                </c:pt>
                <c:pt idx="669">
                  <c:v>4.3667250000000006</c:v>
                </c:pt>
                <c:pt idx="670">
                  <c:v>4.2670375000000007</c:v>
                </c:pt>
                <c:pt idx="671">
                  <c:v>4.1284124999999996</c:v>
                </c:pt>
                <c:pt idx="672">
                  <c:v>4.0140374999999997</c:v>
                </c:pt>
                <c:pt idx="673">
                  <c:v>3.9742937499999997</c:v>
                </c:pt>
                <c:pt idx="674">
                  <c:v>4.0078499999999995</c:v>
                </c:pt>
                <c:pt idx="675">
                  <c:v>4.0724562499999992</c:v>
                </c:pt>
                <c:pt idx="676">
                  <c:v>4.1355437500000001</c:v>
                </c:pt>
                <c:pt idx="677">
                  <c:v>4.1677937499999995</c:v>
                </c:pt>
                <c:pt idx="678">
                  <c:v>4.2138249999999999</c:v>
                </c:pt>
                <c:pt idx="679">
                  <c:v>4.2838750000000001</c:v>
                </c:pt>
                <c:pt idx="680">
                  <c:v>4.3686375000000002</c:v>
                </c:pt>
                <c:pt idx="681">
                  <c:v>4.4385937499999999</c:v>
                </c:pt>
                <c:pt idx="682">
                  <c:v>4.5263125000000004</c:v>
                </c:pt>
                <c:pt idx="683">
                  <c:v>4.5736187499999996</c:v>
                </c:pt>
                <c:pt idx="684">
                  <c:v>4.5949374999999995</c:v>
                </c:pt>
                <c:pt idx="685">
                  <c:v>4.6562875000000004</c:v>
                </c:pt>
                <c:pt idx="686">
                  <c:v>4.77980625</c:v>
                </c:pt>
                <c:pt idx="687">
                  <c:v>4.9014125000000002</c:v>
                </c:pt>
                <c:pt idx="688">
                  <c:v>4.9904062500000004</c:v>
                </c:pt>
                <c:pt idx="689">
                  <c:v>5.0602874999999994</c:v>
                </c:pt>
                <c:pt idx="690">
                  <c:v>5.1116000000000001</c:v>
                </c:pt>
                <c:pt idx="691">
                  <c:v>5.1541249999999996</c:v>
                </c:pt>
                <c:pt idx="692">
                  <c:v>5.17690625</c:v>
                </c:pt>
                <c:pt idx="693">
                  <c:v>5.1887875000000001</c:v>
                </c:pt>
                <c:pt idx="694">
                  <c:v>5.1811500000000006</c:v>
                </c:pt>
                <c:pt idx="695">
                  <c:v>5.2007687499999991</c:v>
                </c:pt>
                <c:pt idx="696">
                  <c:v>5.3003124999999995</c:v>
                </c:pt>
                <c:pt idx="697">
                  <c:v>5.47664375</c:v>
                </c:pt>
                <c:pt idx="698">
                  <c:v>5.6875499999999999</c:v>
                </c:pt>
                <c:pt idx="699">
                  <c:v>5.8709062500000009</c:v>
                </c:pt>
                <c:pt idx="700">
                  <c:v>5.985949999999999</c:v>
                </c:pt>
                <c:pt idx="701">
                  <c:v>6.0205374999999997</c:v>
                </c:pt>
                <c:pt idx="702">
                  <c:v>6.0392375000000014</c:v>
                </c:pt>
                <c:pt idx="703">
                  <c:v>6.0536624999999997</c:v>
                </c:pt>
                <c:pt idx="704">
                  <c:v>6.0217124999999996</c:v>
                </c:pt>
                <c:pt idx="705">
                  <c:v>5.9258375000000001</c:v>
                </c:pt>
                <c:pt idx="706">
                  <c:v>5.8373874999999993</c:v>
                </c:pt>
                <c:pt idx="707">
                  <c:v>5.7868062500000006</c:v>
                </c:pt>
                <c:pt idx="708">
                  <c:v>5.6949874999999999</c:v>
                </c:pt>
                <c:pt idx="709">
                  <c:v>5.5603187499999995</c:v>
                </c:pt>
                <c:pt idx="710">
                  <c:v>5.4645062500000003</c:v>
                </c:pt>
                <c:pt idx="711">
                  <c:v>5.4563625</c:v>
                </c:pt>
                <c:pt idx="712">
                  <c:v>5.5559750000000001</c:v>
                </c:pt>
                <c:pt idx="713">
                  <c:v>5.7350812499999995</c:v>
                </c:pt>
                <c:pt idx="714">
                  <c:v>5.9307250000000007</c:v>
                </c:pt>
                <c:pt idx="715">
                  <c:v>6.0522874999999994</c:v>
                </c:pt>
                <c:pt idx="716">
                  <c:v>6.02370625</c:v>
                </c:pt>
                <c:pt idx="717">
                  <c:v>5.9323937500000001</c:v>
                </c:pt>
                <c:pt idx="718">
                  <c:v>5.9179000000000004</c:v>
                </c:pt>
                <c:pt idx="719">
                  <c:v>5.9928375000000003</c:v>
                </c:pt>
                <c:pt idx="720">
                  <c:v>6.0547312500000006</c:v>
                </c:pt>
                <c:pt idx="721">
                  <c:v>6.037374999999999</c:v>
                </c:pt>
                <c:pt idx="722">
                  <c:v>5.9491124999999991</c:v>
                </c:pt>
                <c:pt idx="723">
                  <c:v>5.86461875</c:v>
                </c:pt>
                <c:pt idx="724">
                  <c:v>5.8233312500000007</c:v>
                </c:pt>
                <c:pt idx="725">
                  <c:v>5.8156062500000001</c:v>
                </c:pt>
                <c:pt idx="726">
                  <c:v>5.7856000000000005</c:v>
                </c:pt>
                <c:pt idx="727">
                  <c:v>5.7008812500000001</c:v>
                </c:pt>
                <c:pt idx="728">
                  <c:v>5.6214999999999993</c:v>
                </c:pt>
                <c:pt idx="729">
                  <c:v>5.5735000000000001</c:v>
                </c:pt>
                <c:pt idx="730">
                  <c:v>5.5366875000000011</c:v>
                </c:pt>
                <c:pt idx="731">
                  <c:v>5.50106875</c:v>
                </c:pt>
                <c:pt idx="732">
                  <c:v>5.4681437499999994</c:v>
                </c:pt>
                <c:pt idx="733">
                  <c:v>5.4526874999999997</c:v>
                </c:pt>
                <c:pt idx="734">
                  <c:v>5.438306250000001</c:v>
                </c:pt>
                <c:pt idx="735">
                  <c:v>5.4211375000000004</c:v>
                </c:pt>
                <c:pt idx="736">
                  <c:v>5.4266062499999999</c:v>
                </c:pt>
                <c:pt idx="737">
                  <c:v>5.5090312500000005</c:v>
                </c:pt>
                <c:pt idx="738">
                  <c:v>5.5839312499999991</c:v>
                </c:pt>
                <c:pt idx="739">
                  <c:v>5.5322249999999995</c:v>
                </c:pt>
                <c:pt idx="740">
                  <c:v>5.4183625000000006</c:v>
                </c:pt>
                <c:pt idx="741">
                  <c:v>5.3708562500000001</c:v>
                </c:pt>
                <c:pt idx="742">
                  <c:v>5.4174437499999994</c:v>
                </c:pt>
                <c:pt idx="743">
                  <c:v>5.4827937500000017</c:v>
                </c:pt>
                <c:pt idx="744">
                  <c:v>5.5089562500000007</c:v>
                </c:pt>
                <c:pt idx="745">
                  <c:v>5.4814875000000001</c:v>
                </c:pt>
                <c:pt idx="746">
                  <c:v>5.4634437500000006</c:v>
                </c:pt>
                <c:pt idx="747">
                  <c:v>5.43471875</c:v>
                </c:pt>
                <c:pt idx="748">
                  <c:v>5.3376874999999995</c:v>
                </c:pt>
                <c:pt idx="749">
                  <c:v>5.2188749999999997</c:v>
                </c:pt>
                <c:pt idx="750">
                  <c:v>5.1251250000000006</c:v>
                </c:pt>
                <c:pt idx="751">
                  <c:v>5.0810374999999999</c:v>
                </c:pt>
                <c:pt idx="752">
                  <c:v>5.0553062500000001</c:v>
                </c:pt>
                <c:pt idx="753">
                  <c:v>5.0121437499999999</c:v>
                </c:pt>
                <c:pt idx="754">
                  <c:v>5.0106374999999996</c:v>
                </c:pt>
                <c:pt idx="755">
                  <c:v>5.0970249999999986</c:v>
                </c:pt>
                <c:pt idx="756">
                  <c:v>5.2567187499999992</c:v>
                </c:pt>
                <c:pt idx="757">
                  <c:v>5.428375</c:v>
                </c:pt>
                <c:pt idx="758">
                  <c:v>5.5097749999999994</c:v>
                </c:pt>
                <c:pt idx="759">
                  <c:v>5.4464500000000005</c:v>
                </c:pt>
                <c:pt idx="760">
                  <c:v>5.2376687500000001</c:v>
                </c:pt>
                <c:pt idx="761">
                  <c:v>4.9504250000000001</c:v>
                </c:pt>
                <c:pt idx="762">
                  <c:v>4.7077249999999999</c:v>
                </c:pt>
                <c:pt idx="763">
                  <c:v>4.5346625000000005</c:v>
                </c:pt>
                <c:pt idx="764">
                  <c:v>4.3952312499999993</c:v>
                </c:pt>
                <c:pt idx="765">
                  <c:v>4.2208125000000001</c:v>
                </c:pt>
                <c:pt idx="766">
                  <c:v>4.0059250000000013</c:v>
                </c:pt>
                <c:pt idx="767">
                  <c:v>3.8078062500000005</c:v>
                </c:pt>
                <c:pt idx="768">
                  <c:v>3.7771500000000002</c:v>
                </c:pt>
                <c:pt idx="769">
                  <c:v>3.9411937500000001</c:v>
                </c:pt>
                <c:pt idx="770">
                  <c:v>4.2121124999999999</c:v>
                </c:pt>
                <c:pt idx="771">
                  <c:v>4.4519562499999994</c:v>
                </c:pt>
                <c:pt idx="772">
                  <c:v>4.5768937499999991</c:v>
                </c:pt>
                <c:pt idx="773">
                  <c:v>4.5514062500000003</c:v>
                </c:pt>
                <c:pt idx="774">
                  <c:v>4.433325</c:v>
                </c:pt>
                <c:pt idx="775">
                  <c:v>4.2942875000000003</c:v>
                </c:pt>
                <c:pt idx="776">
                  <c:v>4.2118875000000005</c:v>
                </c:pt>
                <c:pt idx="777">
                  <c:v>4.1998749999999996</c:v>
                </c:pt>
                <c:pt idx="778">
                  <c:v>4.2156500000000001</c:v>
                </c:pt>
                <c:pt idx="779">
                  <c:v>4.2201937500000009</c:v>
                </c:pt>
                <c:pt idx="780">
                  <c:v>4.1893562499999994</c:v>
                </c:pt>
                <c:pt idx="781">
                  <c:v>4.183143750000001</c:v>
                </c:pt>
                <c:pt idx="782">
                  <c:v>4.24609375</c:v>
                </c:pt>
                <c:pt idx="783">
                  <c:v>4.3727</c:v>
                </c:pt>
                <c:pt idx="784">
                  <c:v>4.5033500000000002</c:v>
                </c:pt>
                <c:pt idx="785">
                  <c:v>4.6007250000000006</c:v>
                </c:pt>
                <c:pt idx="786">
                  <c:v>4.6976687499999992</c:v>
                </c:pt>
                <c:pt idx="787">
                  <c:v>4.8108187500000001</c:v>
                </c:pt>
                <c:pt idx="788">
                  <c:v>4.9145312499999996</c:v>
                </c:pt>
                <c:pt idx="789">
                  <c:v>5.0215687500000001</c:v>
                </c:pt>
                <c:pt idx="790">
                  <c:v>5.1242625000000004</c:v>
                </c:pt>
                <c:pt idx="791">
                  <c:v>5.2079249999999995</c:v>
                </c:pt>
                <c:pt idx="792">
                  <c:v>5.2826624999999998</c:v>
                </c:pt>
                <c:pt idx="793">
                  <c:v>5.3707062500000005</c:v>
                </c:pt>
                <c:pt idx="794">
                  <c:v>5.3724312499999991</c:v>
                </c:pt>
                <c:pt idx="795">
                  <c:v>5.2551687500000002</c:v>
                </c:pt>
                <c:pt idx="796">
                  <c:v>5.0889937499999984</c:v>
                </c:pt>
                <c:pt idx="797">
                  <c:v>4.966987500000001</c:v>
                </c:pt>
                <c:pt idx="798">
                  <c:v>4.9267874999999997</c:v>
                </c:pt>
                <c:pt idx="799">
                  <c:v>4.9508187499999998</c:v>
                </c:pt>
                <c:pt idx="800">
                  <c:v>4.9430874999999999</c:v>
                </c:pt>
                <c:pt idx="801">
                  <c:v>4.8890437499999999</c:v>
                </c:pt>
                <c:pt idx="802">
                  <c:v>4.8144375000000004</c:v>
                </c:pt>
                <c:pt idx="803">
                  <c:v>4.7456374999999991</c:v>
                </c:pt>
                <c:pt idx="804">
                  <c:v>4.6588812500000003</c:v>
                </c:pt>
                <c:pt idx="805">
                  <c:v>4.4922250000000004</c:v>
                </c:pt>
                <c:pt idx="806">
                  <c:v>4.2229187499999998</c:v>
                </c:pt>
                <c:pt idx="807">
                  <c:v>3.8918812499999995</c:v>
                </c:pt>
                <c:pt idx="808">
                  <c:v>3.5867749999999998</c:v>
                </c:pt>
                <c:pt idx="809">
                  <c:v>3.3699187500000001</c:v>
                </c:pt>
                <c:pt idx="810">
                  <c:v>3.2590187500000001</c:v>
                </c:pt>
                <c:pt idx="811">
                  <c:v>3.1902999999999997</c:v>
                </c:pt>
                <c:pt idx="812">
                  <c:v>3.1172749999999998</c:v>
                </c:pt>
                <c:pt idx="813">
                  <c:v>3.0287625</c:v>
                </c:pt>
                <c:pt idx="814">
                  <c:v>2.9633062500000005</c:v>
                </c:pt>
                <c:pt idx="815">
                  <c:v>2.9306437499999998</c:v>
                </c:pt>
                <c:pt idx="816">
                  <c:v>2.9391750000000001</c:v>
                </c:pt>
                <c:pt idx="817">
                  <c:v>3.0215187499999998</c:v>
                </c:pt>
                <c:pt idx="818">
                  <c:v>3.1449437499999995</c:v>
                </c:pt>
                <c:pt idx="819">
                  <c:v>3.2507749999999995</c:v>
                </c:pt>
                <c:pt idx="820">
                  <c:v>3.8038249999999998</c:v>
                </c:pt>
                <c:pt idx="821">
                  <c:v>4.267368750000001</c:v>
                </c:pt>
                <c:pt idx="822">
                  <c:v>4.6062250000000002</c:v>
                </c:pt>
                <c:pt idx="823">
                  <c:v>4.8493750000000002</c:v>
                </c:pt>
                <c:pt idx="824">
                  <c:v>4.9570875000000019</c:v>
                </c:pt>
                <c:pt idx="825">
                  <c:v>4.9677937499999993</c:v>
                </c:pt>
                <c:pt idx="826">
                  <c:v>4.8985812500000003</c:v>
                </c:pt>
                <c:pt idx="827">
                  <c:v>4.7631937500000001</c:v>
                </c:pt>
                <c:pt idx="828">
                  <c:v>4.6196250000000001</c:v>
                </c:pt>
                <c:pt idx="829">
                  <c:v>4.0522499999999999</c:v>
                </c:pt>
                <c:pt idx="830">
                  <c:v>3.6068749999999992</c:v>
                </c:pt>
                <c:pt idx="831">
                  <c:v>3.36</c:v>
                </c:pt>
                <c:pt idx="832">
                  <c:v>3.2176125000000004</c:v>
                </c:pt>
                <c:pt idx="833">
                  <c:v>3.0920062499999998</c:v>
                </c:pt>
                <c:pt idx="834">
                  <c:v>2.9359625</c:v>
                </c:pt>
                <c:pt idx="835">
                  <c:v>3.22419375</c:v>
                </c:pt>
                <c:pt idx="836">
                  <c:v>3.4488812499999995</c:v>
                </c:pt>
                <c:pt idx="837">
                  <c:v>3.1303749999999995</c:v>
                </c:pt>
                <c:pt idx="838">
                  <c:v>2.8791249999999997</c:v>
                </c:pt>
                <c:pt idx="839">
                  <c:v>2.8461500000000002</c:v>
                </c:pt>
                <c:pt idx="840">
                  <c:v>2.8651</c:v>
                </c:pt>
                <c:pt idx="841">
                  <c:v>2.8375562499999991</c:v>
                </c:pt>
                <c:pt idx="842">
                  <c:v>2.76725625</c:v>
                </c:pt>
                <c:pt idx="843">
                  <c:v>2.7338937499999996</c:v>
                </c:pt>
                <c:pt idx="844">
                  <c:v>2.7485874999999993</c:v>
                </c:pt>
                <c:pt idx="845">
                  <c:v>2.8097687499999999</c:v>
                </c:pt>
                <c:pt idx="846">
                  <c:v>2.9149937499999998</c:v>
                </c:pt>
                <c:pt idx="847">
                  <c:v>3.0615437500000007</c:v>
                </c:pt>
                <c:pt idx="848">
                  <c:v>3.1887499999999998</c:v>
                </c:pt>
                <c:pt idx="849">
                  <c:v>3.23731875</c:v>
                </c:pt>
                <c:pt idx="850">
                  <c:v>3.21884375</c:v>
                </c:pt>
                <c:pt idx="851">
                  <c:v>3.1704500000000002</c:v>
                </c:pt>
                <c:pt idx="852">
                  <c:v>3.1017437499999994</c:v>
                </c:pt>
                <c:pt idx="853">
                  <c:v>3.1003187499999996</c:v>
                </c:pt>
                <c:pt idx="854">
                  <c:v>3.1625000000000001</c:v>
                </c:pt>
                <c:pt idx="855">
                  <c:v>3.1940000000000004</c:v>
                </c:pt>
                <c:pt idx="856">
                  <c:v>3.1567687499999999</c:v>
                </c:pt>
                <c:pt idx="857">
                  <c:v>3.0616500000000002</c:v>
                </c:pt>
                <c:pt idx="858">
                  <c:v>2.9436937500000004</c:v>
                </c:pt>
                <c:pt idx="859">
                  <c:v>2.82080625</c:v>
                </c:pt>
                <c:pt idx="860">
                  <c:v>2.7364062499999999</c:v>
                </c:pt>
                <c:pt idx="861">
                  <c:v>2.6989937500000005</c:v>
                </c:pt>
                <c:pt idx="862">
                  <c:v>2.66776875</c:v>
                </c:pt>
                <c:pt idx="863">
                  <c:v>2.6452125</c:v>
                </c:pt>
                <c:pt idx="864">
                  <c:v>2.6100749999999993</c:v>
                </c:pt>
                <c:pt idx="865">
                  <c:v>2.5806250000000004</c:v>
                </c:pt>
                <c:pt idx="866">
                  <c:v>2.5635750000000002</c:v>
                </c:pt>
                <c:pt idx="867">
                  <c:v>2.5379624999999999</c:v>
                </c:pt>
                <c:pt idx="868">
                  <c:v>2.5184812500000002</c:v>
                </c:pt>
                <c:pt idx="869">
                  <c:v>2.4970125000000003</c:v>
                </c:pt>
                <c:pt idx="870">
                  <c:v>2.4995750000000001</c:v>
                </c:pt>
                <c:pt idx="871">
                  <c:v>2.562875</c:v>
                </c:pt>
                <c:pt idx="872">
                  <c:v>2.6846374999999996</c:v>
                </c:pt>
                <c:pt idx="873">
                  <c:v>2.8523312500000002</c:v>
                </c:pt>
                <c:pt idx="874">
                  <c:v>3.0469062500000001</c:v>
                </c:pt>
                <c:pt idx="875">
                  <c:v>3.2482937500000002</c:v>
                </c:pt>
                <c:pt idx="876">
                  <c:v>3.4233937499999998</c:v>
                </c:pt>
                <c:pt idx="877">
                  <c:v>3.5704124999999993</c:v>
                </c:pt>
                <c:pt idx="878">
                  <c:v>3.6499062499999995</c:v>
                </c:pt>
                <c:pt idx="879">
                  <c:v>3.5969375000000001</c:v>
                </c:pt>
                <c:pt idx="880">
                  <c:v>3.4462812500000002</c:v>
                </c:pt>
                <c:pt idx="881">
                  <c:v>3.2464249999999999</c:v>
                </c:pt>
                <c:pt idx="882">
                  <c:v>3.0596250000000005</c:v>
                </c:pt>
                <c:pt idx="883">
                  <c:v>2.9379187500000001</c:v>
                </c:pt>
                <c:pt idx="884">
                  <c:v>2.8858750000000004</c:v>
                </c:pt>
                <c:pt idx="885">
                  <c:v>2.8863437499999995</c:v>
                </c:pt>
                <c:pt idx="886">
                  <c:v>2.9051437500000001</c:v>
                </c:pt>
                <c:pt idx="887">
                  <c:v>2.9089062499999994</c:v>
                </c:pt>
                <c:pt idx="888">
                  <c:v>2.9134000000000002</c:v>
                </c:pt>
                <c:pt idx="889">
                  <c:v>2.9230312500000002</c:v>
                </c:pt>
                <c:pt idx="890">
                  <c:v>2.90175625</c:v>
                </c:pt>
                <c:pt idx="891">
                  <c:v>2.8244875000000005</c:v>
                </c:pt>
                <c:pt idx="892">
                  <c:v>2.7428874999999993</c:v>
                </c:pt>
                <c:pt idx="893">
                  <c:v>2.718925</c:v>
                </c:pt>
                <c:pt idx="894">
                  <c:v>2.7473687500000006</c:v>
                </c:pt>
                <c:pt idx="895">
                  <c:v>2.7539937500000002</c:v>
                </c:pt>
                <c:pt idx="896">
                  <c:v>2.6965375000000003</c:v>
                </c:pt>
                <c:pt idx="897">
                  <c:v>2.6471625000000003</c:v>
                </c:pt>
                <c:pt idx="898">
                  <c:v>2.6648875000000003</c:v>
                </c:pt>
                <c:pt idx="899">
                  <c:v>2.7408312499999998</c:v>
                </c:pt>
                <c:pt idx="900">
                  <c:v>2.8389624999999996</c:v>
                </c:pt>
                <c:pt idx="901">
                  <c:v>2.9177374999999999</c:v>
                </c:pt>
                <c:pt idx="902">
                  <c:v>3.0042062499999997</c:v>
                </c:pt>
                <c:pt idx="903">
                  <c:v>3.1075187499999997</c:v>
                </c:pt>
                <c:pt idx="904">
                  <c:v>3.2031687499999997</c:v>
                </c:pt>
                <c:pt idx="905">
                  <c:v>3.2459125000000002</c:v>
                </c:pt>
                <c:pt idx="906">
                  <c:v>3.2263374999999996</c:v>
                </c:pt>
                <c:pt idx="907">
                  <c:v>3.1892374999999999</c:v>
                </c:pt>
                <c:pt idx="908">
                  <c:v>3.162925</c:v>
                </c:pt>
                <c:pt idx="909">
                  <c:v>3.1750624999999997</c:v>
                </c:pt>
                <c:pt idx="910">
                  <c:v>3.2094687500000001</c:v>
                </c:pt>
                <c:pt idx="911">
                  <c:v>3.2136499999999995</c:v>
                </c:pt>
                <c:pt idx="912">
                  <c:v>3.1664124999999999</c:v>
                </c:pt>
                <c:pt idx="913">
                  <c:v>3.0804</c:v>
                </c:pt>
                <c:pt idx="914">
                  <c:v>3.0145375000000003</c:v>
                </c:pt>
                <c:pt idx="915">
                  <c:v>2.9615312500000002</c:v>
                </c:pt>
                <c:pt idx="916">
                  <c:v>2.8897375000000003</c:v>
                </c:pt>
                <c:pt idx="917">
                  <c:v>2.7917437499999997</c:v>
                </c:pt>
                <c:pt idx="918">
                  <c:v>2.6601500000000002</c:v>
                </c:pt>
                <c:pt idx="919">
                  <c:v>2.5867499999999999</c:v>
                </c:pt>
                <c:pt idx="920">
                  <c:v>2.6197187500000001</c:v>
                </c:pt>
                <c:pt idx="921">
                  <c:v>2.7120687500000003</c:v>
                </c:pt>
                <c:pt idx="922">
                  <c:v>2.8234062500000001</c:v>
                </c:pt>
                <c:pt idx="923">
                  <c:v>2.9531687499999992</c:v>
                </c:pt>
                <c:pt idx="924">
                  <c:v>3.1599062500000006</c:v>
                </c:pt>
                <c:pt idx="925">
                  <c:v>3.3804812500000003</c:v>
                </c:pt>
                <c:pt idx="926">
                  <c:v>3.4843875000000009</c:v>
                </c:pt>
                <c:pt idx="927">
                  <c:v>3.4167062499999998</c:v>
                </c:pt>
                <c:pt idx="928">
                  <c:v>3.2942062499999998</c:v>
                </c:pt>
                <c:pt idx="929">
                  <c:v>3.2652687499999997</c:v>
                </c:pt>
                <c:pt idx="930">
                  <c:v>3.3048812500000002</c:v>
                </c:pt>
                <c:pt idx="931">
                  <c:v>3.3632375000000003</c:v>
                </c:pt>
                <c:pt idx="932">
                  <c:v>3.4319187499999995</c:v>
                </c:pt>
                <c:pt idx="933">
                  <c:v>3.4570249999999998</c:v>
                </c:pt>
                <c:pt idx="934">
                  <c:v>3.4120312499999996</c:v>
                </c:pt>
                <c:pt idx="935">
                  <c:v>3.3504500000000004</c:v>
                </c:pt>
                <c:pt idx="936">
                  <c:v>3.3083999999999998</c:v>
                </c:pt>
                <c:pt idx="937">
                  <c:v>3.2920937499999998</c:v>
                </c:pt>
                <c:pt idx="938">
                  <c:v>3.2727624999999998</c:v>
                </c:pt>
                <c:pt idx="939">
                  <c:v>3.1930312499999998</c:v>
                </c:pt>
                <c:pt idx="940">
                  <c:v>3.0530750000000002</c:v>
                </c:pt>
                <c:pt idx="941">
                  <c:v>2.89701875</c:v>
                </c:pt>
                <c:pt idx="942">
                  <c:v>2.7126687499999989</c:v>
                </c:pt>
                <c:pt idx="943">
                  <c:v>2.4844374999999999</c:v>
                </c:pt>
                <c:pt idx="944">
                  <c:v>2.1923749999999997</c:v>
                </c:pt>
                <c:pt idx="945">
                  <c:v>1.9165937499999999</c:v>
                </c:pt>
                <c:pt idx="946">
                  <c:v>1.7597687500000003</c:v>
                </c:pt>
                <c:pt idx="947">
                  <c:v>1.6656124999999999</c:v>
                </c:pt>
                <c:pt idx="948">
                  <c:v>1.5712187499999999</c:v>
                </c:pt>
                <c:pt idx="949">
                  <c:v>1.4530937500000003</c:v>
                </c:pt>
                <c:pt idx="950">
                  <c:v>1.3646124999999998</c:v>
                </c:pt>
                <c:pt idx="951">
                  <c:v>1.3311437499999998</c:v>
                </c:pt>
                <c:pt idx="952">
                  <c:v>1.3760812500000001</c:v>
                </c:pt>
                <c:pt idx="953">
                  <c:v>1.54095625</c:v>
                </c:pt>
                <c:pt idx="954">
                  <c:v>1.7450250000000003</c:v>
                </c:pt>
                <c:pt idx="955">
                  <c:v>1.8470624999999998</c:v>
                </c:pt>
                <c:pt idx="956">
                  <c:v>1.8254000000000001</c:v>
                </c:pt>
                <c:pt idx="957">
                  <c:v>1.7211750000000001</c:v>
                </c:pt>
                <c:pt idx="958">
                  <c:v>1.5992187499999999</c:v>
                </c:pt>
                <c:pt idx="959">
                  <c:v>1.4795750000000001</c:v>
                </c:pt>
                <c:pt idx="960">
                  <c:v>1.3734125000000001</c:v>
                </c:pt>
                <c:pt idx="961">
                  <c:v>1.3525062499999998</c:v>
                </c:pt>
                <c:pt idx="962">
                  <c:v>1.4512875000000003</c:v>
                </c:pt>
                <c:pt idx="963">
                  <c:v>1.5914437500000005</c:v>
                </c:pt>
                <c:pt idx="964">
                  <c:v>1.6622624999999998</c:v>
                </c:pt>
                <c:pt idx="965">
                  <c:v>1.72466875</c:v>
                </c:pt>
                <c:pt idx="966">
                  <c:v>1.8208625000000001</c:v>
                </c:pt>
                <c:pt idx="967">
                  <c:v>1.94874375</c:v>
                </c:pt>
                <c:pt idx="968">
                  <c:v>2.0553812499999999</c:v>
                </c:pt>
                <c:pt idx="969">
                  <c:v>2.1116812500000002</c:v>
                </c:pt>
                <c:pt idx="970">
                  <c:v>2.1450250000000004</c:v>
                </c:pt>
                <c:pt idx="971">
                  <c:v>2.125</c:v>
                </c:pt>
                <c:pt idx="972">
                  <c:v>2.0039562500000003</c:v>
                </c:pt>
                <c:pt idx="973">
                  <c:v>1.7678562500000001</c:v>
                </c:pt>
                <c:pt idx="974">
                  <c:v>1.4823562500000003</c:v>
                </c:pt>
                <c:pt idx="975">
                  <c:v>1.2562937499999998</c:v>
                </c:pt>
                <c:pt idx="976">
                  <c:v>1.1208437500000001</c:v>
                </c:pt>
                <c:pt idx="977">
                  <c:v>1.0597562500000002</c:v>
                </c:pt>
                <c:pt idx="978">
                  <c:v>1.0653875000000002</c:v>
                </c:pt>
                <c:pt idx="979">
                  <c:v>1.13099375</c:v>
                </c:pt>
                <c:pt idx="980">
                  <c:v>1.2035624999999999</c:v>
                </c:pt>
                <c:pt idx="981">
                  <c:v>1.2527312500000001</c:v>
                </c:pt>
                <c:pt idx="982">
                  <c:v>1.2672312499999996</c:v>
                </c:pt>
                <c:pt idx="983">
                  <c:v>1.2595125000000005</c:v>
                </c:pt>
                <c:pt idx="984">
                  <c:v>1.2378624999999999</c:v>
                </c:pt>
                <c:pt idx="985">
                  <c:v>1.1923937499999999</c:v>
                </c:pt>
                <c:pt idx="986">
                  <c:v>1.1276312499999996</c:v>
                </c:pt>
                <c:pt idx="987">
                  <c:v>1.0590812500000002</c:v>
                </c:pt>
                <c:pt idx="988">
                  <c:v>1.0136499999999999</c:v>
                </c:pt>
                <c:pt idx="989">
                  <c:v>1.0021125</c:v>
                </c:pt>
                <c:pt idx="990">
                  <c:v>1.0434249999999996</c:v>
                </c:pt>
                <c:pt idx="991">
                  <c:v>1.1452312500000001</c:v>
                </c:pt>
                <c:pt idx="992">
                  <c:v>1.2733624999999997</c:v>
                </c:pt>
                <c:pt idx="993">
                  <c:v>1.34555625</c:v>
                </c:pt>
                <c:pt idx="994">
                  <c:v>1.3819250000000001</c:v>
                </c:pt>
                <c:pt idx="995">
                  <c:v>1.4275</c:v>
                </c:pt>
                <c:pt idx="996">
                  <c:v>1.4730062500000001</c:v>
                </c:pt>
                <c:pt idx="997">
                  <c:v>1.5315874999999997</c:v>
                </c:pt>
                <c:pt idx="998">
                  <c:v>1.55830625</c:v>
                </c:pt>
                <c:pt idx="999">
                  <c:v>1.4991375000000002</c:v>
                </c:pt>
                <c:pt idx="1000">
                  <c:v>1.3293500000000003</c:v>
                </c:pt>
                <c:pt idx="1001">
                  <c:v>1.0937187499999999</c:v>
                </c:pt>
                <c:pt idx="1002">
                  <c:v>0.87503750000000002</c:v>
                </c:pt>
                <c:pt idx="1003">
                  <c:v>0.71023124999999998</c:v>
                </c:pt>
                <c:pt idx="1004">
                  <c:v>0.63962500000000022</c:v>
                </c:pt>
                <c:pt idx="1005">
                  <c:v>0.64041250000000016</c:v>
                </c:pt>
                <c:pt idx="1006">
                  <c:v>0.66007500000000019</c:v>
                </c:pt>
                <c:pt idx="1007">
                  <c:v>0.63098124999999994</c:v>
                </c:pt>
                <c:pt idx="1008">
                  <c:v>0.56306250000000002</c:v>
                </c:pt>
                <c:pt idx="1009">
                  <c:v>0.48790000000000022</c:v>
                </c:pt>
                <c:pt idx="1010">
                  <c:v>0.46679375000000006</c:v>
                </c:pt>
                <c:pt idx="1011">
                  <c:v>0.49220625000000018</c:v>
                </c:pt>
                <c:pt idx="1012">
                  <c:v>0.52739375000000011</c:v>
                </c:pt>
                <c:pt idx="1013">
                  <c:v>0.45648125000000006</c:v>
                </c:pt>
                <c:pt idx="1014">
                  <c:v>0.31211874999999978</c:v>
                </c:pt>
                <c:pt idx="1015">
                  <c:v>0.24199374999999984</c:v>
                </c:pt>
                <c:pt idx="1016">
                  <c:v>0.30251874999999995</c:v>
                </c:pt>
                <c:pt idx="1017">
                  <c:v>0.4057937499999999</c:v>
                </c:pt>
                <c:pt idx="1018">
                  <c:v>0.50646875000000002</c:v>
                </c:pt>
                <c:pt idx="1019">
                  <c:v>0.57760625000000032</c:v>
                </c:pt>
                <c:pt idx="1020">
                  <c:v>0.65856249999999983</c:v>
                </c:pt>
                <c:pt idx="1021">
                  <c:v>0.80431874999999997</c:v>
                </c:pt>
                <c:pt idx="1022">
                  <c:v>0.96908749999999988</c:v>
                </c:pt>
                <c:pt idx="1023">
                  <c:v>1.0598812500000001</c:v>
                </c:pt>
                <c:pt idx="1024">
                  <c:v>1.1326499999999995</c:v>
                </c:pt>
                <c:pt idx="1025">
                  <c:v>1.2188312500000003</c:v>
                </c:pt>
                <c:pt idx="1026">
                  <c:v>1.2620562499999999</c:v>
                </c:pt>
                <c:pt idx="1027">
                  <c:v>1.2342687499999998</c:v>
                </c:pt>
                <c:pt idx="1028">
                  <c:v>1.1933937500000003</c:v>
                </c:pt>
                <c:pt idx="1029">
                  <c:v>1.2085125000000001</c:v>
                </c:pt>
                <c:pt idx="1030">
                  <c:v>1.2729750000000004</c:v>
                </c:pt>
                <c:pt idx="1031">
                  <c:v>1.3621125000000001</c:v>
                </c:pt>
                <c:pt idx="1032">
                  <c:v>1.4245249999999996</c:v>
                </c:pt>
                <c:pt idx="1033">
                  <c:v>1.4047000000000001</c:v>
                </c:pt>
                <c:pt idx="1034">
                  <c:v>1.2858624999999999</c:v>
                </c:pt>
                <c:pt idx="1035">
                  <c:v>1.1199062499999999</c:v>
                </c:pt>
                <c:pt idx="1036">
                  <c:v>1.0031124999999999</c:v>
                </c:pt>
                <c:pt idx="1037">
                  <c:v>0.98126875000000013</c:v>
                </c:pt>
                <c:pt idx="1038">
                  <c:v>1.0399062500000005</c:v>
                </c:pt>
                <c:pt idx="1039">
                  <c:v>1.1266749999999999</c:v>
                </c:pt>
                <c:pt idx="1040">
                  <c:v>1.1690062499999998</c:v>
                </c:pt>
                <c:pt idx="1041">
                  <c:v>1.0952500000000001</c:v>
                </c:pt>
                <c:pt idx="1042">
                  <c:v>0.92356250000000006</c:v>
                </c:pt>
                <c:pt idx="1043">
                  <c:v>0.70514999999999961</c:v>
                </c:pt>
                <c:pt idx="1044">
                  <c:v>0.51097499999999996</c:v>
                </c:pt>
                <c:pt idx="1045">
                  <c:v>0.36667499999999997</c:v>
                </c:pt>
                <c:pt idx="1046">
                  <c:v>0.28643749999999979</c:v>
                </c:pt>
                <c:pt idx="1047">
                  <c:v>0.2240874999999998</c:v>
                </c:pt>
                <c:pt idx="1048">
                  <c:v>0.13455624999999991</c:v>
                </c:pt>
                <c:pt idx="1049">
                  <c:v>1.3006249999999803E-2</c:v>
                </c:pt>
                <c:pt idx="1050">
                  <c:v>-9.5993750000000072E-2</c:v>
                </c:pt>
                <c:pt idx="1051">
                  <c:v>-0.13661875000000007</c:v>
                </c:pt>
                <c:pt idx="1052">
                  <c:v>-5.4212499999999733E-2</c:v>
                </c:pt>
                <c:pt idx="1053">
                  <c:v>0.14800000000000002</c:v>
                </c:pt>
                <c:pt idx="1054">
                  <c:v>0.36473125000000006</c:v>
                </c:pt>
                <c:pt idx="1055">
                  <c:v>0.49874375000000004</c:v>
                </c:pt>
                <c:pt idx="1056">
                  <c:v>0.53220625000000021</c:v>
                </c:pt>
                <c:pt idx="1057">
                  <c:v>0.50926874999999994</c:v>
                </c:pt>
                <c:pt idx="1058">
                  <c:v>0.4724999999999997</c:v>
                </c:pt>
                <c:pt idx="1059">
                  <c:v>0.48686250000000014</c:v>
                </c:pt>
                <c:pt idx="1060">
                  <c:v>0.54690624999999993</c:v>
                </c:pt>
                <c:pt idx="1061">
                  <c:v>0.61221874999999981</c:v>
                </c:pt>
                <c:pt idx="1062">
                  <c:v>0.63254375000000029</c:v>
                </c:pt>
                <c:pt idx="1063">
                  <c:v>0.62703750000000014</c:v>
                </c:pt>
                <c:pt idx="1064">
                  <c:v>0.57758125000000005</c:v>
                </c:pt>
                <c:pt idx="1065">
                  <c:v>0.4578250000000002</c:v>
                </c:pt>
                <c:pt idx="1066">
                  <c:v>0.30712499999999998</c:v>
                </c:pt>
                <c:pt idx="1067">
                  <c:v>0.22406250000000019</c:v>
                </c:pt>
                <c:pt idx="1068">
                  <c:v>0.2318374999999997</c:v>
                </c:pt>
                <c:pt idx="1069">
                  <c:v>0.2914500000000001</c:v>
                </c:pt>
                <c:pt idx="1070">
                  <c:v>0.33649999999999997</c:v>
                </c:pt>
                <c:pt idx="1071">
                  <c:v>0.34771250000000009</c:v>
                </c:pt>
                <c:pt idx="1072">
                  <c:v>0.35318750000000004</c:v>
                </c:pt>
                <c:pt idx="1073">
                  <c:v>0.37300625000000015</c:v>
                </c:pt>
                <c:pt idx="1074">
                  <c:v>0.47203125000000001</c:v>
                </c:pt>
                <c:pt idx="1075">
                  <c:v>0.64646249999999961</c:v>
                </c:pt>
                <c:pt idx="1076">
                  <c:v>0.79151250000000006</c:v>
                </c:pt>
                <c:pt idx="1077">
                  <c:v>0.83340625000000002</c:v>
                </c:pt>
                <c:pt idx="1078">
                  <c:v>0.78461874999999948</c:v>
                </c:pt>
                <c:pt idx="1079">
                  <c:v>0.67910624999999991</c:v>
                </c:pt>
                <c:pt idx="1080">
                  <c:v>0.52836875000000005</c:v>
                </c:pt>
                <c:pt idx="1081">
                  <c:v>0.35252499999999992</c:v>
                </c:pt>
                <c:pt idx="1082">
                  <c:v>0.21109375000000002</c:v>
                </c:pt>
                <c:pt idx="1083">
                  <c:v>0.15597500000000003</c:v>
                </c:pt>
                <c:pt idx="1084">
                  <c:v>0.19094374999999997</c:v>
                </c:pt>
                <c:pt idx="1085">
                  <c:v>0.27591250000000017</c:v>
                </c:pt>
                <c:pt idx="1086">
                  <c:v>0.31984374999999998</c:v>
                </c:pt>
                <c:pt idx="1087">
                  <c:v>0.29484999999999978</c:v>
                </c:pt>
                <c:pt idx="1088">
                  <c:v>0.25763124999999998</c:v>
                </c:pt>
                <c:pt idx="1089">
                  <c:v>0.29029375000000007</c:v>
                </c:pt>
                <c:pt idx="1090">
                  <c:v>0.32381874999999977</c:v>
                </c:pt>
                <c:pt idx="1091">
                  <c:v>0.29900625000000014</c:v>
                </c:pt>
                <c:pt idx="1092">
                  <c:v>0.22643749999999996</c:v>
                </c:pt>
                <c:pt idx="1093">
                  <c:v>0.16459374999999993</c:v>
                </c:pt>
                <c:pt idx="1094">
                  <c:v>0.15452500000000002</c:v>
                </c:pt>
                <c:pt idx="1095">
                  <c:v>0.23635624999999982</c:v>
                </c:pt>
                <c:pt idx="1096">
                  <c:v>0.36751249999999991</c:v>
                </c:pt>
                <c:pt idx="1097">
                  <c:v>0.48113750000000011</c:v>
                </c:pt>
                <c:pt idx="1098">
                  <c:v>0.53410625</c:v>
                </c:pt>
                <c:pt idx="1099">
                  <c:v>0.50584374999999993</c:v>
                </c:pt>
                <c:pt idx="1100">
                  <c:v>0.42761250000000017</c:v>
                </c:pt>
                <c:pt idx="1101">
                  <c:v>0.32388749999999994</c:v>
                </c:pt>
                <c:pt idx="1102">
                  <c:v>0.17193749999999991</c:v>
                </c:pt>
                <c:pt idx="1103">
                  <c:v>3.0662499999999954E-2</c:v>
                </c:pt>
                <c:pt idx="1104">
                  <c:v>-5.920625000000021E-2</c:v>
                </c:pt>
                <c:pt idx="1105">
                  <c:v>-0.10503125000000005</c:v>
                </c:pt>
                <c:pt idx="1106">
                  <c:v>-0.17074375000000008</c:v>
                </c:pt>
                <c:pt idx="1107">
                  <c:v>-0.31646874999999997</c:v>
                </c:pt>
                <c:pt idx="1108">
                  <c:v>-0.54053125000000013</c:v>
                </c:pt>
                <c:pt idx="1109">
                  <c:v>-0.75803749999999992</c:v>
                </c:pt>
                <c:pt idx="1110">
                  <c:v>-0.90484374999999984</c:v>
                </c:pt>
                <c:pt idx="1111">
                  <c:v>-0.98914999999999986</c:v>
                </c:pt>
                <c:pt idx="1112">
                  <c:v>-0.99721249999999995</c:v>
                </c:pt>
                <c:pt idx="1113">
                  <c:v>-0.90783749999999996</c:v>
                </c:pt>
                <c:pt idx="1114">
                  <c:v>-0.74802499999999994</c:v>
                </c:pt>
                <c:pt idx="1115">
                  <c:v>-0.5640187499999999</c:v>
                </c:pt>
                <c:pt idx="1116">
                  <c:v>-0.39956250000000004</c:v>
                </c:pt>
                <c:pt idx="1117">
                  <c:v>-0.28553749999999994</c:v>
                </c:pt>
                <c:pt idx="1118">
                  <c:v>-0.24458750000000012</c:v>
                </c:pt>
                <c:pt idx="1119">
                  <c:v>-0.27339999999999998</c:v>
                </c:pt>
                <c:pt idx="1120">
                  <c:v>-0.33558124999999983</c:v>
                </c:pt>
                <c:pt idx="1121">
                  <c:v>-0.41101875000000015</c:v>
                </c:pt>
                <c:pt idx="1122">
                  <c:v>-0.52106875000000019</c:v>
                </c:pt>
                <c:pt idx="1123">
                  <c:v>-0.59821250000000004</c:v>
                </c:pt>
                <c:pt idx="1124">
                  <c:v>-0.58152500000000007</c:v>
                </c:pt>
                <c:pt idx="1125">
                  <c:v>-0.51003749999999992</c:v>
                </c:pt>
                <c:pt idx="1126">
                  <c:v>-0.4634625</c:v>
                </c:pt>
                <c:pt idx="1127">
                  <c:v>-0.50124374999999999</c:v>
                </c:pt>
                <c:pt idx="1128">
                  <c:v>-0.63264374999999995</c:v>
                </c:pt>
                <c:pt idx="1129">
                  <c:v>-0.7930562499999998</c:v>
                </c:pt>
                <c:pt idx="1130">
                  <c:v>-0.9302062499999999</c:v>
                </c:pt>
                <c:pt idx="1131">
                  <c:v>-1.0458687499999999</c:v>
                </c:pt>
                <c:pt idx="1132">
                  <c:v>-1.1079999999999999</c:v>
                </c:pt>
                <c:pt idx="1133">
                  <c:v>-1.11129375</c:v>
                </c:pt>
                <c:pt idx="1134">
                  <c:v>-1.0371312500000001</c:v>
                </c:pt>
                <c:pt idx="1135">
                  <c:v>-0.89548749999999999</c:v>
                </c:pt>
                <c:pt idx="1136">
                  <c:v>-0.77984999999999993</c:v>
                </c:pt>
                <c:pt idx="1137">
                  <c:v>-0.68933749999999994</c:v>
                </c:pt>
                <c:pt idx="1138">
                  <c:v>-0.5633999999999999</c:v>
                </c:pt>
                <c:pt idx="1139">
                  <c:v>-0.39991874999999993</c:v>
                </c:pt>
                <c:pt idx="1140">
                  <c:v>-0.30544375000000007</c:v>
                </c:pt>
                <c:pt idx="1141">
                  <c:v>-0.33237500000000009</c:v>
                </c:pt>
                <c:pt idx="1142">
                  <c:v>-0.45978124999999997</c:v>
                </c:pt>
                <c:pt idx="1143">
                  <c:v>-0.63398124999999983</c:v>
                </c:pt>
                <c:pt idx="1144">
                  <c:v>-0.79851249999999985</c:v>
                </c:pt>
                <c:pt idx="1145">
                  <c:v>-0.92404375000000005</c:v>
                </c:pt>
                <c:pt idx="1146">
                  <c:v>-0.9640312499999999</c:v>
                </c:pt>
                <c:pt idx="1147">
                  <c:v>-0.90186874999999989</c:v>
                </c:pt>
                <c:pt idx="1148">
                  <c:v>-0.7722062500000002</c:v>
                </c:pt>
                <c:pt idx="1149">
                  <c:v>-0.64716874999999963</c:v>
                </c:pt>
                <c:pt idx="1150">
                  <c:v>-0.48806875</c:v>
                </c:pt>
                <c:pt idx="1151">
                  <c:v>-0.23661875000000016</c:v>
                </c:pt>
                <c:pt idx="1152">
                  <c:v>1.6643750000000068E-2</c:v>
                </c:pt>
                <c:pt idx="1153">
                  <c:v>0.17386250000000009</c:v>
                </c:pt>
                <c:pt idx="1154">
                  <c:v>0.22203124999999996</c:v>
                </c:pt>
                <c:pt idx="1155">
                  <c:v>0.24800000000000005</c:v>
                </c:pt>
                <c:pt idx="1156">
                  <c:v>0.2917187499999998</c:v>
                </c:pt>
                <c:pt idx="1157">
                  <c:v>0.31612499999999982</c:v>
                </c:pt>
                <c:pt idx="1158">
                  <c:v>0.32100625000000027</c:v>
                </c:pt>
                <c:pt idx="1159">
                  <c:v>0.35585624999999999</c:v>
                </c:pt>
                <c:pt idx="1160">
                  <c:v>0.3793999999999999</c:v>
                </c:pt>
                <c:pt idx="1161">
                  <c:v>0.32333750000000028</c:v>
                </c:pt>
                <c:pt idx="1162">
                  <c:v>0.18613750000000007</c:v>
                </c:pt>
                <c:pt idx="1163">
                  <c:v>1.9275000000000153E-2</c:v>
                </c:pt>
                <c:pt idx="1164">
                  <c:v>-0.1271000000000001</c:v>
                </c:pt>
                <c:pt idx="1165">
                  <c:v>-0.23341875000000017</c:v>
                </c:pt>
                <c:pt idx="1166">
                  <c:v>-0.32460000000000006</c:v>
                </c:pt>
                <c:pt idx="1167">
                  <c:v>-0.44632499999999997</c:v>
                </c:pt>
                <c:pt idx="1168">
                  <c:v>-0.59017499999999989</c:v>
                </c:pt>
                <c:pt idx="1169">
                  <c:v>-0.68190624999999983</c:v>
                </c:pt>
                <c:pt idx="1170">
                  <c:v>-0.66671875000000003</c:v>
                </c:pt>
                <c:pt idx="1171">
                  <c:v>-0.57815624999999993</c:v>
                </c:pt>
                <c:pt idx="1172">
                  <c:v>-0.45755000000000007</c:v>
                </c:pt>
                <c:pt idx="1173">
                  <c:v>-0.32663124999999998</c:v>
                </c:pt>
                <c:pt idx="1174">
                  <c:v>-0.22992500000000027</c:v>
                </c:pt>
                <c:pt idx="1175">
                  <c:v>-0.19936249999999989</c:v>
                </c:pt>
                <c:pt idx="1176">
                  <c:v>-0.25795624999999994</c:v>
                </c:pt>
                <c:pt idx="1177">
                  <c:v>-0.35033125000000009</c:v>
                </c:pt>
                <c:pt idx="1178">
                  <c:v>-0.4213187500000003</c:v>
                </c:pt>
                <c:pt idx="1179">
                  <c:v>-0.46952499999999991</c:v>
                </c:pt>
                <c:pt idx="1180">
                  <c:v>-0.48576875000000014</c:v>
                </c:pt>
                <c:pt idx="1181">
                  <c:v>-0.47037499999999988</c:v>
                </c:pt>
                <c:pt idx="1182">
                  <c:v>-0.40951874999999965</c:v>
                </c:pt>
                <c:pt idx="1183">
                  <c:v>-0.35703750000000012</c:v>
                </c:pt>
                <c:pt idx="1184">
                  <c:v>-0.34299374999999971</c:v>
                </c:pt>
                <c:pt idx="1185">
                  <c:v>-0.30973125000000001</c:v>
                </c:pt>
                <c:pt idx="1186">
                  <c:v>-0.29750625000000008</c:v>
                </c:pt>
                <c:pt idx="1187">
                  <c:v>-0.32342499999999996</c:v>
                </c:pt>
                <c:pt idx="1188">
                  <c:v>-0.34035000000000026</c:v>
                </c:pt>
                <c:pt idx="1189">
                  <c:v>-0.37641250000000004</c:v>
                </c:pt>
                <c:pt idx="1190">
                  <c:v>-0.46321249999999997</c:v>
                </c:pt>
                <c:pt idx="1191">
                  <c:v>-0.53853125000000002</c:v>
                </c:pt>
                <c:pt idx="1192">
                  <c:v>-0.55543125000000004</c:v>
                </c:pt>
                <c:pt idx="1193">
                  <c:v>-0.5017250000000002</c:v>
                </c:pt>
                <c:pt idx="1194">
                  <c:v>-0.38764999999999994</c:v>
                </c:pt>
                <c:pt idx="1195">
                  <c:v>-0.26457499999999995</c:v>
                </c:pt>
                <c:pt idx="1196">
                  <c:v>-0.19716250000000024</c:v>
                </c:pt>
                <c:pt idx="1197">
                  <c:v>-0.26697500000000007</c:v>
                </c:pt>
                <c:pt idx="1198">
                  <c:v>-0.43332500000000007</c:v>
                </c:pt>
                <c:pt idx="1199">
                  <c:v>-0.57328749999999995</c:v>
                </c:pt>
                <c:pt idx="1200">
                  <c:v>-0.63080000000000014</c:v>
                </c:pt>
                <c:pt idx="1201">
                  <c:v>-0.61314375000000021</c:v>
                </c:pt>
                <c:pt idx="1202">
                  <c:v>-0.56908125000000009</c:v>
                </c:pt>
                <c:pt idx="1203">
                  <c:v>-0.52206249999999987</c:v>
                </c:pt>
                <c:pt idx="1204">
                  <c:v>-0.4425562500000001</c:v>
                </c:pt>
                <c:pt idx="1205">
                  <c:v>-0.31530624999999995</c:v>
                </c:pt>
                <c:pt idx="1206">
                  <c:v>-0.21925625000000015</c:v>
                </c:pt>
                <c:pt idx="1207">
                  <c:v>-0.19879375000000021</c:v>
                </c:pt>
                <c:pt idx="1208">
                  <c:v>-0.26321249999999957</c:v>
                </c:pt>
                <c:pt idx="1209">
                  <c:v>-0.39425625000000009</c:v>
                </c:pt>
                <c:pt idx="1210">
                  <c:v>-0.62388124999999994</c:v>
                </c:pt>
                <c:pt idx="1211">
                  <c:v>-0.93379374999999998</c:v>
                </c:pt>
                <c:pt idx="1212">
                  <c:v>-1.2158250000000002</c:v>
                </c:pt>
                <c:pt idx="1213">
                  <c:v>-1.3427687500000001</c:v>
                </c:pt>
                <c:pt idx="1214">
                  <c:v>-1.3053187499999999</c:v>
                </c:pt>
                <c:pt idx="1215">
                  <c:v>-1.1732250000000004</c:v>
                </c:pt>
                <c:pt idx="1216">
                  <c:v>-1.0144562499999998</c:v>
                </c:pt>
                <c:pt idx="1217">
                  <c:v>-0.88803750000000004</c:v>
                </c:pt>
                <c:pt idx="1218">
                  <c:v>-0.76768750000000008</c:v>
                </c:pt>
                <c:pt idx="1219">
                  <c:v>-0.61853750000000007</c:v>
                </c:pt>
                <c:pt idx="1220">
                  <c:v>-0.51903124999999994</c:v>
                </c:pt>
                <c:pt idx="1221">
                  <c:v>-0.51816874999999996</c:v>
                </c:pt>
                <c:pt idx="1222">
                  <c:v>-0.55461875000000027</c:v>
                </c:pt>
                <c:pt idx="1223">
                  <c:v>-0.58714374999999985</c:v>
                </c:pt>
                <c:pt idx="1224">
                  <c:v>-0.61095624999999987</c:v>
                </c:pt>
                <c:pt idx="1225">
                  <c:v>-0.6497187499999999</c:v>
                </c:pt>
                <c:pt idx="1226">
                  <c:v>-0.73944374999999996</c:v>
                </c:pt>
                <c:pt idx="1227">
                  <c:v>-0.86768750000000006</c:v>
                </c:pt>
                <c:pt idx="1228">
                  <c:v>-0.96931250000000002</c:v>
                </c:pt>
                <c:pt idx="1229">
                  <c:v>-1.0239062499999998</c:v>
                </c:pt>
                <c:pt idx="1230">
                  <c:v>-0.98974374999999992</c:v>
                </c:pt>
                <c:pt idx="1231">
                  <c:v>-0.82779374999999999</c:v>
                </c:pt>
                <c:pt idx="1232">
                  <c:v>-0.59100625000000007</c:v>
                </c:pt>
                <c:pt idx="1233">
                  <c:v>-0.33944375000000004</c:v>
                </c:pt>
                <c:pt idx="1234">
                  <c:v>-8.2012499999999933E-2</c:v>
                </c:pt>
                <c:pt idx="1235">
                  <c:v>0.14738750000000012</c:v>
                </c:pt>
                <c:pt idx="1236">
                  <c:v>0.29767500000000013</c:v>
                </c:pt>
                <c:pt idx="1237">
                  <c:v>0.33397500000000002</c:v>
                </c:pt>
                <c:pt idx="1238">
                  <c:v>0.26621250000000007</c:v>
                </c:pt>
                <c:pt idx="1239">
                  <c:v>0.19376249999999984</c:v>
                </c:pt>
                <c:pt idx="1240">
                  <c:v>0.15900625000000002</c:v>
                </c:pt>
                <c:pt idx="1241">
                  <c:v>0.15386250000000001</c:v>
                </c:pt>
                <c:pt idx="1242">
                  <c:v>0.17478749999999998</c:v>
                </c:pt>
                <c:pt idx="1243">
                  <c:v>0.18946875000000019</c:v>
                </c:pt>
                <c:pt idx="1244">
                  <c:v>0.1826875</c:v>
                </c:pt>
                <c:pt idx="1245">
                  <c:v>0.20603749999999976</c:v>
                </c:pt>
                <c:pt idx="1246">
                  <c:v>0.23983125000000005</c:v>
                </c:pt>
                <c:pt idx="1247">
                  <c:v>0.27025625000000003</c:v>
                </c:pt>
                <c:pt idx="1248">
                  <c:v>0.28498749999999984</c:v>
                </c:pt>
                <c:pt idx="1249">
                  <c:v>0.27459375000000003</c:v>
                </c:pt>
                <c:pt idx="1250">
                  <c:v>0.24722499999999997</c:v>
                </c:pt>
                <c:pt idx="1251">
                  <c:v>0.19873124999999997</c:v>
                </c:pt>
                <c:pt idx="1252">
                  <c:v>0.15387499999999998</c:v>
                </c:pt>
                <c:pt idx="1253">
                  <c:v>9.859999999999991E-2</c:v>
                </c:pt>
                <c:pt idx="1254">
                  <c:v>2.7868749999999998E-2</c:v>
                </c:pt>
                <c:pt idx="1255">
                  <c:v>-2.5949999999999918E-2</c:v>
                </c:pt>
                <c:pt idx="1256">
                  <c:v>-5.0356249999999991E-2</c:v>
                </c:pt>
                <c:pt idx="1257">
                  <c:v>-8.3631249999999935E-2</c:v>
                </c:pt>
                <c:pt idx="1258">
                  <c:v>-9.8043750000000096E-2</c:v>
                </c:pt>
                <c:pt idx="1259">
                  <c:v>-9.057499999999985E-2</c:v>
                </c:pt>
                <c:pt idx="1260">
                  <c:v>-6.0737500000000111E-2</c:v>
                </c:pt>
                <c:pt idx="1261">
                  <c:v>-3.0006249999999901E-2</c:v>
                </c:pt>
                <c:pt idx="1262">
                  <c:v>9.4999999999999529E-3</c:v>
                </c:pt>
                <c:pt idx="1263">
                  <c:v>6.5693749999999995E-2</c:v>
                </c:pt>
                <c:pt idx="1264">
                  <c:v>0.14710000000000001</c:v>
                </c:pt>
                <c:pt idx="1265">
                  <c:v>0.26680000000000015</c:v>
                </c:pt>
                <c:pt idx="1266">
                  <c:v>0.3850562500000001</c:v>
                </c:pt>
                <c:pt idx="1267">
                  <c:v>0.58146874999999976</c:v>
                </c:pt>
                <c:pt idx="1268">
                  <c:v>0.85205624999999985</c:v>
                </c:pt>
                <c:pt idx="1269">
                  <c:v>1.0771750000000004</c:v>
                </c:pt>
                <c:pt idx="1270">
                  <c:v>1.1397249999999999</c:v>
                </c:pt>
                <c:pt idx="1271">
                  <c:v>1.0419562499999997</c:v>
                </c:pt>
                <c:pt idx="1272">
                  <c:v>0.86554999999999982</c:v>
                </c:pt>
                <c:pt idx="1273">
                  <c:v>0.73807500000000004</c:v>
                </c:pt>
                <c:pt idx="1274">
                  <c:v>0.72035000000000027</c:v>
                </c:pt>
                <c:pt idx="1275">
                  <c:v>0.78098125000000018</c:v>
                </c:pt>
                <c:pt idx="1276">
                  <c:v>0.79485624999999993</c:v>
                </c:pt>
                <c:pt idx="1277">
                  <c:v>0.69680000000000009</c:v>
                </c:pt>
                <c:pt idx="1278">
                  <c:v>0.5231437499999998</c:v>
                </c:pt>
                <c:pt idx="1279">
                  <c:v>0.38245624999999978</c:v>
                </c:pt>
                <c:pt idx="1280">
                  <c:v>0.29222500000000007</c:v>
                </c:pt>
                <c:pt idx="1281">
                  <c:v>0.16568750000000015</c:v>
                </c:pt>
                <c:pt idx="1282">
                  <c:v>-2.1500000000002073E-3</c:v>
                </c:pt>
                <c:pt idx="1283">
                  <c:v>-0.14464375000000029</c:v>
                </c:pt>
                <c:pt idx="1284">
                  <c:v>-0.22774374999999986</c:v>
                </c:pt>
                <c:pt idx="1285">
                  <c:v>-0.30411874999999999</c:v>
                </c:pt>
                <c:pt idx="1286">
                  <c:v>-0.36156250000000012</c:v>
                </c:pt>
                <c:pt idx="1287">
                  <c:v>-0.33839999999999992</c:v>
                </c:pt>
                <c:pt idx="1288">
                  <c:v>-0.24036875000000013</c:v>
                </c:pt>
                <c:pt idx="1289">
                  <c:v>-0.13104999999999989</c:v>
                </c:pt>
                <c:pt idx="1290">
                  <c:v>-5.2718750000000036E-2</c:v>
                </c:pt>
                <c:pt idx="1291">
                  <c:v>1.0900000000000021E-2</c:v>
                </c:pt>
                <c:pt idx="1292">
                  <c:v>4.3812500000002252E-3</c:v>
                </c:pt>
                <c:pt idx="1293">
                  <c:v>-8.802500000000002E-2</c:v>
                </c:pt>
                <c:pt idx="1294">
                  <c:v>-0.25266875</c:v>
                </c:pt>
                <c:pt idx="1295">
                  <c:v>-0.49007499999999993</c:v>
                </c:pt>
                <c:pt idx="1296">
                  <c:v>-0.7295999999999998</c:v>
                </c:pt>
                <c:pt idx="1297">
                  <c:v>-0.85619375000000031</c:v>
                </c:pt>
                <c:pt idx="1298">
                  <c:v>-0.7516312500000002</c:v>
                </c:pt>
                <c:pt idx="1299">
                  <c:v>-0.4445562500000001</c:v>
                </c:pt>
                <c:pt idx="1300">
                  <c:v>-8.6462500000000109E-2</c:v>
                </c:pt>
                <c:pt idx="1301">
                  <c:v>0.17688750000000006</c:v>
                </c:pt>
                <c:pt idx="1302">
                  <c:v>0.27231874999999972</c:v>
                </c:pt>
                <c:pt idx="1303">
                  <c:v>0.22957499999999983</c:v>
                </c:pt>
                <c:pt idx="1304">
                  <c:v>0.10985000000000025</c:v>
                </c:pt>
                <c:pt idx="1305">
                  <c:v>-3.7474999999999925E-2</c:v>
                </c:pt>
                <c:pt idx="1306">
                  <c:v>-0.13294374999999997</c:v>
                </c:pt>
                <c:pt idx="1307">
                  <c:v>-0.13331874999999993</c:v>
                </c:pt>
                <c:pt idx="1308">
                  <c:v>-5.7174999999999865E-2</c:v>
                </c:pt>
                <c:pt idx="1309">
                  <c:v>3.8693750000000193E-2</c:v>
                </c:pt>
                <c:pt idx="1310">
                  <c:v>6.6831249999999898E-2</c:v>
                </c:pt>
                <c:pt idx="1311">
                  <c:v>-2.0456250000000009E-2</c:v>
                </c:pt>
                <c:pt idx="1312">
                  <c:v>-0.19748124999999983</c:v>
                </c:pt>
                <c:pt idx="1313">
                  <c:v>-0.40208125</c:v>
                </c:pt>
                <c:pt idx="1314">
                  <c:v>-0.54281249999999992</c:v>
                </c:pt>
                <c:pt idx="1315">
                  <c:v>-0.6279437499999998</c:v>
                </c:pt>
                <c:pt idx="1316">
                  <c:v>-0.67291250000000002</c:v>
                </c:pt>
                <c:pt idx="1317">
                  <c:v>-0.72181874999999995</c:v>
                </c:pt>
                <c:pt idx="1318">
                  <c:v>-0.7779124999999999</c:v>
                </c:pt>
                <c:pt idx="1319">
                  <c:v>-0.88624374999999977</c:v>
                </c:pt>
                <c:pt idx="1320">
                  <c:v>-1.03705</c:v>
                </c:pt>
                <c:pt idx="1321">
                  <c:v>-1.17309375</c:v>
                </c:pt>
                <c:pt idx="1322">
                  <c:v>-1.2975500000000002</c:v>
                </c:pt>
                <c:pt idx="1323">
                  <c:v>-1.4144749999999999</c:v>
                </c:pt>
                <c:pt idx="1324">
                  <c:v>-1.5010312499999998</c:v>
                </c:pt>
                <c:pt idx="1325">
                  <c:v>-1.5654562500000002</c:v>
                </c:pt>
                <c:pt idx="1326">
                  <c:v>-1.5775625000000002</c:v>
                </c:pt>
                <c:pt idx="1327">
                  <c:v>-1.5770437499999999</c:v>
                </c:pt>
                <c:pt idx="1328">
                  <c:v>-1.5564249999999999</c:v>
                </c:pt>
                <c:pt idx="1329">
                  <c:v>-1.5264124999999999</c:v>
                </c:pt>
                <c:pt idx="1330">
                  <c:v>-1.47551875</c:v>
                </c:pt>
                <c:pt idx="1331">
                  <c:v>-1.4122562500000002</c:v>
                </c:pt>
                <c:pt idx="1332">
                  <c:v>-1.3539625000000004</c:v>
                </c:pt>
                <c:pt idx="1333">
                  <c:v>-1.3330062499999999</c:v>
                </c:pt>
                <c:pt idx="1334">
                  <c:v>-1.3263562499999999</c:v>
                </c:pt>
                <c:pt idx="1335">
                  <c:v>-1.3528937499999998</c:v>
                </c:pt>
                <c:pt idx="1336">
                  <c:v>-1.4050687500000001</c:v>
                </c:pt>
                <c:pt idx="1337">
                  <c:v>-1.4056625</c:v>
                </c:pt>
                <c:pt idx="1338">
                  <c:v>-1.3021250000000002</c:v>
                </c:pt>
                <c:pt idx="1339">
                  <c:v>-1.101375</c:v>
                </c:pt>
                <c:pt idx="1340">
                  <c:v>-0.88776875</c:v>
                </c:pt>
                <c:pt idx="1341">
                  <c:v>-0.73606250000000017</c:v>
                </c:pt>
                <c:pt idx="1342">
                  <c:v>-0.64176875</c:v>
                </c:pt>
                <c:pt idx="1343">
                  <c:v>-0.60816249999999994</c:v>
                </c:pt>
                <c:pt idx="1344">
                  <c:v>-0.6603374999999998</c:v>
                </c:pt>
                <c:pt idx="1345">
                  <c:v>-0.78981250000000003</c:v>
                </c:pt>
                <c:pt idx="1346">
                  <c:v>-0.94480624999999985</c:v>
                </c:pt>
                <c:pt idx="1347">
                  <c:v>-1.1017249999999998</c:v>
                </c:pt>
                <c:pt idx="1348">
                  <c:v>-1.22665</c:v>
                </c:pt>
                <c:pt idx="1349">
                  <c:v>-1.2886437500000001</c:v>
                </c:pt>
                <c:pt idx="1350">
                  <c:v>-1.2640125</c:v>
                </c:pt>
                <c:pt idx="1351">
                  <c:v>-1.1823937500000001</c:v>
                </c:pt>
                <c:pt idx="1352">
                  <c:v>-1.1413124999999997</c:v>
                </c:pt>
                <c:pt idx="1353">
                  <c:v>-1.1612562499999999</c:v>
                </c:pt>
                <c:pt idx="1354">
                  <c:v>-1.1993875000000003</c:v>
                </c:pt>
                <c:pt idx="1355">
                  <c:v>-1.2629687499999998</c:v>
                </c:pt>
                <c:pt idx="1356">
                  <c:v>-1.4038187500000001</c:v>
                </c:pt>
                <c:pt idx="1357">
                  <c:v>-1.59594375</c:v>
                </c:pt>
                <c:pt idx="1358">
                  <c:v>-1.7907000000000002</c:v>
                </c:pt>
                <c:pt idx="1359">
                  <c:v>-1.9679312500000001</c:v>
                </c:pt>
                <c:pt idx="1360">
                  <c:v>-2.0746062499999995</c:v>
                </c:pt>
                <c:pt idx="1361">
                  <c:v>-2.1398937499999997</c:v>
                </c:pt>
                <c:pt idx="1362">
                  <c:v>-2.24303125</c:v>
                </c:pt>
                <c:pt idx="1363">
                  <c:v>-2.35148125</c:v>
                </c:pt>
                <c:pt idx="1364">
                  <c:v>-2.3674625000000002</c:v>
                </c:pt>
                <c:pt idx="1365">
                  <c:v>-2.2965250000000004</c:v>
                </c:pt>
                <c:pt idx="1366">
                  <c:v>-2.2339687500000003</c:v>
                </c:pt>
                <c:pt idx="1367">
                  <c:v>-2.2725437499999996</c:v>
                </c:pt>
                <c:pt idx="1368">
                  <c:v>-2.3928687499999999</c:v>
                </c:pt>
                <c:pt idx="1369">
                  <c:v>-2.5046374999999999</c:v>
                </c:pt>
                <c:pt idx="1370">
                  <c:v>-2.5342562499999999</c:v>
                </c:pt>
                <c:pt idx="1371">
                  <c:v>-2.4681062499999999</c:v>
                </c:pt>
                <c:pt idx="1372">
                  <c:v>-2.3825249999999998</c:v>
                </c:pt>
                <c:pt idx="1373">
                  <c:v>-2.3661624999999997</c:v>
                </c:pt>
                <c:pt idx="1374">
                  <c:v>-2.4161562500000002</c:v>
                </c:pt>
                <c:pt idx="1375">
                  <c:v>-2.4556187500000002</c:v>
                </c:pt>
                <c:pt idx="1376">
                  <c:v>-2.4759562500000003</c:v>
                </c:pt>
                <c:pt idx="1377">
                  <c:v>-2.4745312500000001</c:v>
                </c:pt>
                <c:pt idx="1378">
                  <c:v>-2.4164437499999996</c:v>
                </c:pt>
                <c:pt idx="1379">
                  <c:v>-2.2615250000000002</c:v>
                </c:pt>
                <c:pt idx="1380">
                  <c:v>-1.9957</c:v>
                </c:pt>
                <c:pt idx="1381">
                  <c:v>-1.72114375</c:v>
                </c:pt>
                <c:pt idx="1382">
                  <c:v>-1.4973375</c:v>
                </c:pt>
                <c:pt idx="1383">
                  <c:v>-1.3456250000000001</c:v>
                </c:pt>
                <c:pt idx="1384">
                  <c:v>-1.22854375</c:v>
                </c:pt>
                <c:pt idx="1385">
                  <c:v>-1.1708750000000001</c:v>
                </c:pt>
                <c:pt idx="1386">
                  <c:v>-1.2174687500000001</c:v>
                </c:pt>
                <c:pt idx="1387">
                  <c:v>-1.32163125</c:v>
                </c:pt>
                <c:pt idx="1388">
                  <c:v>-1.3836375000000001</c:v>
                </c:pt>
                <c:pt idx="1389">
                  <c:v>-1.3728250000000002</c:v>
                </c:pt>
                <c:pt idx="1390">
                  <c:v>-1.3356562500000002</c:v>
                </c:pt>
                <c:pt idx="1391">
                  <c:v>-1.34338125</c:v>
                </c:pt>
                <c:pt idx="1392">
                  <c:v>-1.4027937500000001</c:v>
                </c:pt>
                <c:pt idx="1393">
                  <c:v>-1.5236500000000004</c:v>
                </c:pt>
                <c:pt idx="1394">
                  <c:v>-1.6962625</c:v>
                </c:pt>
                <c:pt idx="1395">
                  <c:v>-1.87578125</c:v>
                </c:pt>
                <c:pt idx="1396">
                  <c:v>-1.9752875000000003</c:v>
                </c:pt>
                <c:pt idx="1397">
                  <c:v>-2.0153937499999999</c:v>
                </c:pt>
                <c:pt idx="1398">
                  <c:v>-2.052975</c:v>
                </c:pt>
                <c:pt idx="1399">
                  <c:v>-2.0662124999999998</c:v>
                </c:pt>
                <c:pt idx="1400">
                  <c:v>-2.0300812500000003</c:v>
                </c:pt>
                <c:pt idx="1401">
                  <c:v>-1.9605187499999999</c:v>
                </c:pt>
                <c:pt idx="1402">
                  <c:v>-1.92160625</c:v>
                </c:pt>
                <c:pt idx="1403">
                  <c:v>-1.9126562499999999</c:v>
                </c:pt>
                <c:pt idx="1404">
                  <c:v>-1.8848937499999998</c:v>
                </c:pt>
                <c:pt idx="1405">
                  <c:v>-1.8206125000000002</c:v>
                </c:pt>
                <c:pt idx="1406">
                  <c:v>-1.7775312500000005</c:v>
                </c:pt>
                <c:pt idx="1407">
                  <c:v>-1.7351500000000002</c:v>
                </c:pt>
                <c:pt idx="1408">
                  <c:v>-1.6234562500000003</c:v>
                </c:pt>
                <c:pt idx="1409">
                  <c:v>-1.4546312500000003</c:v>
                </c:pt>
                <c:pt idx="1410">
                  <c:v>-1.2735249999999998</c:v>
                </c:pt>
                <c:pt idx="1411">
                  <c:v>-1.1001750000000001</c:v>
                </c:pt>
                <c:pt idx="1412">
                  <c:v>-1.03686875</c:v>
                </c:pt>
                <c:pt idx="1413">
                  <c:v>-1.0755375</c:v>
                </c:pt>
                <c:pt idx="1414">
                  <c:v>-1.1085562499999999</c:v>
                </c:pt>
                <c:pt idx="1415">
                  <c:v>-1.1428874999999998</c:v>
                </c:pt>
                <c:pt idx="1416">
                  <c:v>-1.2076687499999998</c:v>
                </c:pt>
                <c:pt idx="1417">
                  <c:v>-1.2876000000000001</c:v>
                </c:pt>
                <c:pt idx="1418">
                  <c:v>-1.3463374999999997</c:v>
                </c:pt>
                <c:pt idx="1419">
                  <c:v>-1.3759562499999998</c:v>
                </c:pt>
                <c:pt idx="1420">
                  <c:v>-1.4129749999999999</c:v>
                </c:pt>
                <c:pt idx="1421">
                  <c:v>-1.4743624999999998</c:v>
                </c:pt>
                <c:pt idx="1422">
                  <c:v>-1.4940875000000002</c:v>
                </c:pt>
                <c:pt idx="1423">
                  <c:v>-1.4761625</c:v>
                </c:pt>
                <c:pt idx="1424">
                  <c:v>-1.5182624999999998</c:v>
                </c:pt>
                <c:pt idx="1425">
                  <c:v>-1.6481937500000001</c:v>
                </c:pt>
                <c:pt idx="1426">
                  <c:v>-1.8008999999999999</c:v>
                </c:pt>
                <c:pt idx="1427">
                  <c:v>-1.9140812500000002</c:v>
                </c:pt>
                <c:pt idx="1428">
                  <c:v>-1.9453437500000001</c:v>
                </c:pt>
                <c:pt idx="1429">
                  <c:v>-1.90549375</c:v>
                </c:pt>
                <c:pt idx="1430">
                  <c:v>-1.77906875</c:v>
                </c:pt>
                <c:pt idx="1431">
                  <c:v>-1.64146875</c:v>
                </c:pt>
                <c:pt idx="1432">
                  <c:v>-1.5338937500000001</c:v>
                </c:pt>
                <c:pt idx="1433">
                  <c:v>-1.4567875000000001</c:v>
                </c:pt>
                <c:pt idx="1434">
                  <c:v>-1.4657124999999998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F1B-4EED-ADC2-22F82E82C6D4}"/>
            </c:ext>
          </c:extLst>
        </c:ser>
        <c:ser>
          <c:idx val="1"/>
          <c:order val="1"/>
          <c:tx>
            <c:strRef>
              <c:f>'Morning (feeding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'Morning (feeding session)'!$D$2:$D$1436</c:f>
              <c:numCache>
                <c:formatCode>General</c:formatCode>
                <c:ptCount val="1435"/>
                <c:pt idx="0">
                  <c:v>0</c:v>
                </c:pt>
                <c:pt idx="1">
                  <c:v>0.48828125</c:v>
                </c:pt>
                <c:pt idx="2">
                  <c:v>0.9765625</c:v>
                </c:pt>
                <c:pt idx="3">
                  <c:v>1.46484375</c:v>
                </c:pt>
                <c:pt idx="4">
                  <c:v>1.953125</c:v>
                </c:pt>
                <c:pt idx="5">
                  <c:v>2.44140625</c:v>
                </c:pt>
                <c:pt idx="6">
                  <c:v>2.9296875</c:v>
                </c:pt>
                <c:pt idx="7">
                  <c:v>3.41796875</c:v>
                </c:pt>
                <c:pt idx="8">
                  <c:v>3.90625</c:v>
                </c:pt>
                <c:pt idx="9">
                  <c:v>4.39453125</c:v>
                </c:pt>
                <c:pt idx="10">
                  <c:v>4.8828125</c:v>
                </c:pt>
                <c:pt idx="11">
                  <c:v>5.37109375</c:v>
                </c:pt>
                <c:pt idx="12">
                  <c:v>5.859375</c:v>
                </c:pt>
                <c:pt idx="13">
                  <c:v>6.34765625</c:v>
                </c:pt>
                <c:pt idx="14">
                  <c:v>6.8359375</c:v>
                </c:pt>
                <c:pt idx="15">
                  <c:v>7.32421875</c:v>
                </c:pt>
                <c:pt idx="16">
                  <c:v>7.8125</c:v>
                </c:pt>
                <c:pt idx="17">
                  <c:v>8.30078125</c:v>
                </c:pt>
                <c:pt idx="18">
                  <c:v>8.7890625</c:v>
                </c:pt>
                <c:pt idx="19">
                  <c:v>9.27734375</c:v>
                </c:pt>
                <c:pt idx="20">
                  <c:v>9.765625</c:v>
                </c:pt>
                <c:pt idx="21">
                  <c:v>10.25390625</c:v>
                </c:pt>
                <c:pt idx="22">
                  <c:v>10.7421875</c:v>
                </c:pt>
                <c:pt idx="23">
                  <c:v>11.23046875</c:v>
                </c:pt>
                <c:pt idx="24">
                  <c:v>11.71875</c:v>
                </c:pt>
                <c:pt idx="25">
                  <c:v>12.20703125</c:v>
                </c:pt>
                <c:pt idx="26">
                  <c:v>12.6953125</c:v>
                </c:pt>
                <c:pt idx="27">
                  <c:v>13.18359375</c:v>
                </c:pt>
                <c:pt idx="28">
                  <c:v>13.671875</c:v>
                </c:pt>
                <c:pt idx="29">
                  <c:v>14.16015625</c:v>
                </c:pt>
                <c:pt idx="30">
                  <c:v>14.6484375</c:v>
                </c:pt>
                <c:pt idx="31">
                  <c:v>15.13671875</c:v>
                </c:pt>
                <c:pt idx="32">
                  <c:v>15.625</c:v>
                </c:pt>
                <c:pt idx="33">
                  <c:v>16.11328125</c:v>
                </c:pt>
                <c:pt idx="34">
                  <c:v>16.6015625</c:v>
                </c:pt>
                <c:pt idx="35">
                  <c:v>17.08984375</c:v>
                </c:pt>
                <c:pt idx="36">
                  <c:v>17.578125</c:v>
                </c:pt>
                <c:pt idx="37">
                  <c:v>18.06640625</c:v>
                </c:pt>
                <c:pt idx="38">
                  <c:v>18.5546875</c:v>
                </c:pt>
                <c:pt idx="39">
                  <c:v>19.04296875</c:v>
                </c:pt>
                <c:pt idx="40">
                  <c:v>19.53125</c:v>
                </c:pt>
                <c:pt idx="41">
                  <c:v>20.01953125</c:v>
                </c:pt>
                <c:pt idx="42">
                  <c:v>20.5078125</c:v>
                </c:pt>
                <c:pt idx="43">
                  <c:v>20.99609375</c:v>
                </c:pt>
                <c:pt idx="44">
                  <c:v>21.484375</c:v>
                </c:pt>
                <c:pt idx="45">
                  <c:v>21.97265625</c:v>
                </c:pt>
                <c:pt idx="46">
                  <c:v>22.4609375</c:v>
                </c:pt>
                <c:pt idx="47">
                  <c:v>22.94921875</c:v>
                </c:pt>
                <c:pt idx="48">
                  <c:v>23.4375</c:v>
                </c:pt>
                <c:pt idx="49">
                  <c:v>23.92578125</c:v>
                </c:pt>
                <c:pt idx="50">
                  <c:v>24.4140625</c:v>
                </c:pt>
                <c:pt idx="51">
                  <c:v>24.90234375</c:v>
                </c:pt>
                <c:pt idx="52">
                  <c:v>25.390625</c:v>
                </c:pt>
                <c:pt idx="53">
                  <c:v>25.87890625</c:v>
                </c:pt>
                <c:pt idx="54">
                  <c:v>26.3671875</c:v>
                </c:pt>
                <c:pt idx="55">
                  <c:v>26.85546875</c:v>
                </c:pt>
                <c:pt idx="56">
                  <c:v>27.34375</c:v>
                </c:pt>
                <c:pt idx="57">
                  <c:v>27.83203125</c:v>
                </c:pt>
                <c:pt idx="58">
                  <c:v>28.3203125</c:v>
                </c:pt>
                <c:pt idx="59">
                  <c:v>28.80859375</c:v>
                </c:pt>
                <c:pt idx="60">
                  <c:v>29.296875</c:v>
                </c:pt>
                <c:pt idx="61">
                  <c:v>29.78515625</c:v>
                </c:pt>
                <c:pt idx="62">
                  <c:v>30.2734375</c:v>
                </c:pt>
                <c:pt idx="63">
                  <c:v>30.76171875</c:v>
                </c:pt>
                <c:pt idx="64">
                  <c:v>31.25</c:v>
                </c:pt>
                <c:pt idx="65">
                  <c:v>31.73828125</c:v>
                </c:pt>
                <c:pt idx="66">
                  <c:v>32.2265625</c:v>
                </c:pt>
                <c:pt idx="67">
                  <c:v>32.71484375</c:v>
                </c:pt>
                <c:pt idx="68">
                  <c:v>33.203125</c:v>
                </c:pt>
                <c:pt idx="69">
                  <c:v>33.69140625</c:v>
                </c:pt>
                <c:pt idx="70">
                  <c:v>34.1796875</c:v>
                </c:pt>
                <c:pt idx="71">
                  <c:v>34.66796875</c:v>
                </c:pt>
                <c:pt idx="72">
                  <c:v>35.15625</c:v>
                </c:pt>
                <c:pt idx="73">
                  <c:v>35.64453125</c:v>
                </c:pt>
                <c:pt idx="74">
                  <c:v>36.1328125</c:v>
                </c:pt>
                <c:pt idx="75">
                  <c:v>36.62109375</c:v>
                </c:pt>
                <c:pt idx="76">
                  <c:v>37.109375</c:v>
                </c:pt>
                <c:pt idx="77">
                  <c:v>37.59765625</c:v>
                </c:pt>
                <c:pt idx="78">
                  <c:v>38.0859375</c:v>
                </c:pt>
                <c:pt idx="79">
                  <c:v>38.57421875</c:v>
                </c:pt>
                <c:pt idx="80">
                  <c:v>39.0625</c:v>
                </c:pt>
                <c:pt idx="81">
                  <c:v>39.55078125</c:v>
                </c:pt>
                <c:pt idx="82">
                  <c:v>40.0390625</c:v>
                </c:pt>
                <c:pt idx="83">
                  <c:v>40.52734375</c:v>
                </c:pt>
                <c:pt idx="84">
                  <c:v>41.015625</c:v>
                </c:pt>
                <c:pt idx="85">
                  <c:v>41.50390625</c:v>
                </c:pt>
                <c:pt idx="86">
                  <c:v>41.9921875</c:v>
                </c:pt>
                <c:pt idx="87">
                  <c:v>42.48046875</c:v>
                </c:pt>
                <c:pt idx="88">
                  <c:v>42.96875</c:v>
                </c:pt>
                <c:pt idx="89">
                  <c:v>43.45703125</c:v>
                </c:pt>
                <c:pt idx="90">
                  <c:v>43.9453125</c:v>
                </c:pt>
                <c:pt idx="91">
                  <c:v>44.43359375</c:v>
                </c:pt>
                <c:pt idx="92">
                  <c:v>44.921875</c:v>
                </c:pt>
                <c:pt idx="93">
                  <c:v>45.41015625</c:v>
                </c:pt>
                <c:pt idx="94">
                  <c:v>45.8984375</c:v>
                </c:pt>
                <c:pt idx="95">
                  <c:v>46.38671875</c:v>
                </c:pt>
                <c:pt idx="96">
                  <c:v>46.875</c:v>
                </c:pt>
                <c:pt idx="97">
                  <c:v>47.36328125</c:v>
                </c:pt>
                <c:pt idx="98">
                  <c:v>47.8515625</c:v>
                </c:pt>
                <c:pt idx="99">
                  <c:v>48.33984375</c:v>
                </c:pt>
                <c:pt idx="100">
                  <c:v>48.828125</c:v>
                </c:pt>
                <c:pt idx="101">
                  <c:v>49.31640625</c:v>
                </c:pt>
                <c:pt idx="102">
                  <c:v>49.8046875</c:v>
                </c:pt>
                <c:pt idx="103">
                  <c:v>50.29296875</c:v>
                </c:pt>
                <c:pt idx="104">
                  <c:v>50.78125</c:v>
                </c:pt>
                <c:pt idx="105">
                  <c:v>51.26953125</c:v>
                </c:pt>
                <c:pt idx="106">
                  <c:v>51.7578125</c:v>
                </c:pt>
                <c:pt idx="107">
                  <c:v>52.24609375</c:v>
                </c:pt>
                <c:pt idx="108">
                  <c:v>52.734375</c:v>
                </c:pt>
                <c:pt idx="109">
                  <c:v>53.22265625</c:v>
                </c:pt>
                <c:pt idx="110">
                  <c:v>53.7109375</c:v>
                </c:pt>
                <c:pt idx="111">
                  <c:v>54.19921875</c:v>
                </c:pt>
                <c:pt idx="112">
                  <c:v>54.6875</c:v>
                </c:pt>
                <c:pt idx="113">
                  <c:v>55.17578125</c:v>
                </c:pt>
                <c:pt idx="114">
                  <c:v>55.6640625</c:v>
                </c:pt>
                <c:pt idx="115">
                  <c:v>56.15234375</c:v>
                </c:pt>
                <c:pt idx="116">
                  <c:v>56.640625</c:v>
                </c:pt>
                <c:pt idx="117">
                  <c:v>57.12890625</c:v>
                </c:pt>
                <c:pt idx="118">
                  <c:v>57.6171875</c:v>
                </c:pt>
                <c:pt idx="119">
                  <c:v>58.10546875</c:v>
                </c:pt>
                <c:pt idx="120">
                  <c:v>58.59375</c:v>
                </c:pt>
                <c:pt idx="121">
                  <c:v>59.08203125</c:v>
                </c:pt>
                <c:pt idx="122">
                  <c:v>59.5703125</c:v>
                </c:pt>
                <c:pt idx="123">
                  <c:v>60.05859375</c:v>
                </c:pt>
                <c:pt idx="124">
                  <c:v>60.546875</c:v>
                </c:pt>
                <c:pt idx="125">
                  <c:v>61.03515625</c:v>
                </c:pt>
                <c:pt idx="126">
                  <c:v>61.5234375</c:v>
                </c:pt>
                <c:pt idx="127">
                  <c:v>62.01171875</c:v>
                </c:pt>
                <c:pt idx="128">
                  <c:v>62.5</c:v>
                </c:pt>
                <c:pt idx="129">
                  <c:v>62.98828125</c:v>
                </c:pt>
                <c:pt idx="130">
                  <c:v>63.4765625</c:v>
                </c:pt>
                <c:pt idx="131">
                  <c:v>63.96484375</c:v>
                </c:pt>
                <c:pt idx="132">
                  <c:v>64.453125</c:v>
                </c:pt>
                <c:pt idx="133">
                  <c:v>64.94140625</c:v>
                </c:pt>
                <c:pt idx="134">
                  <c:v>65.4296875</c:v>
                </c:pt>
                <c:pt idx="135">
                  <c:v>65.91796875</c:v>
                </c:pt>
                <c:pt idx="136">
                  <c:v>66.40625</c:v>
                </c:pt>
                <c:pt idx="137">
                  <c:v>66.89453125</c:v>
                </c:pt>
                <c:pt idx="138">
                  <c:v>67.3828125</c:v>
                </c:pt>
                <c:pt idx="139">
                  <c:v>67.87109375</c:v>
                </c:pt>
                <c:pt idx="140">
                  <c:v>68.359375</c:v>
                </c:pt>
                <c:pt idx="141">
                  <c:v>68.84765625</c:v>
                </c:pt>
                <c:pt idx="142">
                  <c:v>69.3359375</c:v>
                </c:pt>
                <c:pt idx="143">
                  <c:v>69.82421875</c:v>
                </c:pt>
                <c:pt idx="144">
                  <c:v>70.3125</c:v>
                </c:pt>
                <c:pt idx="145">
                  <c:v>70.80078125</c:v>
                </c:pt>
                <c:pt idx="146">
                  <c:v>71.2890625</c:v>
                </c:pt>
                <c:pt idx="147">
                  <c:v>71.77734375</c:v>
                </c:pt>
                <c:pt idx="148">
                  <c:v>72.265625</c:v>
                </c:pt>
                <c:pt idx="149">
                  <c:v>72.75390625</c:v>
                </c:pt>
                <c:pt idx="150">
                  <c:v>73.2421875</c:v>
                </c:pt>
                <c:pt idx="151">
                  <c:v>73.73046875</c:v>
                </c:pt>
                <c:pt idx="152">
                  <c:v>74.21875</c:v>
                </c:pt>
                <c:pt idx="153">
                  <c:v>74.70703125</c:v>
                </c:pt>
                <c:pt idx="154">
                  <c:v>75.1953125</c:v>
                </c:pt>
                <c:pt idx="155">
                  <c:v>75.68359375</c:v>
                </c:pt>
                <c:pt idx="156">
                  <c:v>76.171875</c:v>
                </c:pt>
                <c:pt idx="157">
                  <c:v>76.66015625</c:v>
                </c:pt>
                <c:pt idx="158">
                  <c:v>77.1484375</c:v>
                </c:pt>
                <c:pt idx="159">
                  <c:v>77.63671875</c:v>
                </c:pt>
                <c:pt idx="160">
                  <c:v>78.125</c:v>
                </c:pt>
                <c:pt idx="161">
                  <c:v>78.61328125</c:v>
                </c:pt>
                <c:pt idx="162">
                  <c:v>79.1015625</c:v>
                </c:pt>
                <c:pt idx="163">
                  <c:v>79.58984375</c:v>
                </c:pt>
                <c:pt idx="164">
                  <c:v>80.078125</c:v>
                </c:pt>
                <c:pt idx="165">
                  <c:v>80.56640625</c:v>
                </c:pt>
                <c:pt idx="166">
                  <c:v>81.0546875</c:v>
                </c:pt>
                <c:pt idx="167">
                  <c:v>81.54296875</c:v>
                </c:pt>
                <c:pt idx="168">
                  <c:v>82.03125</c:v>
                </c:pt>
                <c:pt idx="169">
                  <c:v>82.51953125</c:v>
                </c:pt>
                <c:pt idx="170">
                  <c:v>83.0078125</c:v>
                </c:pt>
                <c:pt idx="171">
                  <c:v>83.49609375</c:v>
                </c:pt>
                <c:pt idx="172">
                  <c:v>83.984375</c:v>
                </c:pt>
                <c:pt idx="173">
                  <c:v>84.47265625</c:v>
                </c:pt>
                <c:pt idx="174">
                  <c:v>84.9609375</c:v>
                </c:pt>
                <c:pt idx="175">
                  <c:v>85.44921875</c:v>
                </c:pt>
                <c:pt idx="176">
                  <c:v>85.9375</c:v>
                </c:pt>
                <c:pt idx="177">
                  <c:v>86.42578125</c:v>
                </c:pt>
                <c:pt idx="178">
                  <c:v>86.9140625</c:v>
                </c:pt>
                <c:pt idx="179">
                  <c:v>87.40234375</c:v>
                </c:pt>
                <c:pt idx="180">
                  <c:v>87.890625</c:v>
                </c:pt>
                <c:pt idx="181">
                  <c:v>88.37890625</c:v>
                </c:pt>
                <c:pt idx="182">
                  <c:v>88.8671875</c:v>
                </c:pt>
                <c:pt idx="183">
                  <c:v>89.35546875</c:v>
                </c:pt>
                <c:pt idx="184">
                  <c:v>89.84375</c:v>
                </c:pt>
                <c:pt idx="185">
                  <c:v>90.33203125</c:v>
                </c:pt>
                <c:pt idx="186">
                  <c:v>90.8203125</c:v>
                </c:pt>
                <c:pt idx="187">
                  <c:v>91.30859375</c:v>
                </c:pt>
                <c:pt idx="188">
                  <c:v>91.796875</c:v>
                </c:pt>
                <c:pt idx="189">
                  <c:v>92.28515625</c:v>
                </c:pt>
                <c:pt idx="190">
                  <c:v>92.7734375</c:v>
                </c:pt>
                <c:pt idx="191">
                  <c:v>93.26171875</c:v>
                </c:pt>
                <c:pt idx="192">
                  <c:v>93.75</c:v>
                </c:pt>
                <c:pt idx="193">
                  <c:v>94.23828125</c:v>
                </c:pt>
                <c:pt idx="194">
                  <c:v>94.7265625</c:v>
                </c:pt>
                <c:pt idx="195">
                  <c:v>95.21484375</c:v>
                </c:pt>
                <c:pt idx="196">
                  <c:v>95.703125</c:v>
                </c:pt>
                <c:pt idx="197">
                  <c:v>96.19140625</c:v>
                </c:pt>
                <c:pt idx="198">
                  <c:v>96.6796875</c:v>
                </c:pt>
                <c:pt idx="199">
                  <c:v>97.16796875</c:v>
                </c:pt>
                <c:pt idx="200">
                  <c:v>97.65625</c:v>
                </c:pt>
                <c:pt idx="201">
                  <c:v>98.14453125</c:v>
                </c:pt>
                <c:pt idx="202">
                  <c:v>98.6328125</c:v>
                </c:pt>
                <c:pt idx="203">
                  <c:v>99.12109375</c:v>
                </c:pt>
                <c:pt idx="204">
                  <c:v>99.609375</c:v>
                </c:pt>
                <c:pt idx="205">
                  <c:v>100.09765625</c:v>
                </c:pt>
                <c:pt idx="206">
                  <c:v>100.5859375</c:v>
                </c:pt>
                <c:pt idx="207">
                  <c:v>101.07421875</c:v>
                </c:pt>
                <c:pt idx="208">
                  <c:v>101.5625</c:v>
                </c:pt>
                <c:pt idx="209">
                  <c:v>102.05078125</c:v>
                </c:pt>
                <c:pt idx="210">
                  <c:v>102.5390625</c:v>
                </c:pt>
                <c:pt idx="211">
                  <c:v>103.02734375</c:v>
                </c:pt>
                <c:pt idx="212">
                  <c:v>103.515625</c:v>
                </c:pt>
                <c:pt idx="213">
                  <c:v>104.00390625</c:v>
                </c:pt>
                <c:pt idx="214">
                  <c:v>104.4921875</c:v>
                </c:pt>
                <c:pt idx="215">
                  <c:v>104.98046875</c:v>
                </c:pt>
                <c:pt idx="216">
                  <c:v>105.46875</c:v>
                </c:pt>
                <c:pt idx="217">
                  <c:v>105.95703125</c:v>
                </c:pt>
                <c:pt idx="218">
                  <c:v>106.4453125</c:v>
                </c:pt>
                <c:pt idx="219">
                  <c:v>106.93359375</c:v>
                </c:pt>
                <c:pt idx="220">
                  <c:v>107.421875</c:v>
                </c:pt>
                <c:pt idx="221">
                  <c:v>107.91015625</c:v>
                </c:pt>
                <c:pt idx="222">
                  <c:v>108.3984375</c:v>
                </c:pt>
                <c:pt idx="223">
                  <c:v>108.88671875</c:v>
                </c:pt>
                <c:pt idx="224">
                  <c:v>109.375</c:v>
                </c:pt>
                <c:pt idx="225">
                  <c:v>109.86328125</c:v>
                </c:pt>
                <c:pt idx="226">
                  <c:v>110.3515625</c:v>
                </c:pt>
                <c:pt idx="227">
                  <c:v>110.83984375</c:v>
                </c:pt>
                <c:pt idx="228">
                  <c:v>111.328125</c:v>
                </c:pt>
                <c:pt idx="229">
                  <c:v>111.81640625</c:v>
                </c:pt>
                <c:pt idx="230">
                  <c:v>112.3046875</c:v>
                </c:pt>
                <c:pt idx="231">
                  <c:v>112.79296875</c:v>
                </c:pt>
                <c:pt idx="232">
                  <c:v>113.28125</c:v>
                </c:pt>
                <c:pt idx="233">
                  <c:v>113.76953125</c:v>
                </c:pt>
                <c:pt idx="234">
                  <c:v>114.2578125</c:v>
                </c:pt>
                <c:pt idx="235">
                  <c:v>114.74609375</c:v>
                </c:pt>
                <c:pt idx="236">
                  <c:v>115.234375</c:v>
                </c:pt>
                <c:pt idx="237">
                  <c:v>115.72265625</c:v>
                </c:pt>
                <c:pt idx="238">
                  <c:v>116.2109375</c:v>
                </c:pt>
                <c:pt idx="239">
                  <c:v>116.69921875</c:v>
                </c:pt>
                <c:pt idx="240">
                  <c:v>117.1875</c:v>
                </c:pt>
                <c:pt idx="241">
                  <c:v>117.67578125</c:v>
                </c:pt>
                <c:pt idx="242">
                  <c:v>118.1640625</c:v>
                </c:pt>
                <c:pt idx="243">
                  <c:v>118.65234375</c:v>
                </c:pt>
                <c:pt idx="244">
                  <c:v>119.140625</c:v>
                </c:pt>
                <c:pt idx="245">
                  <c:v>119.62890625</c:v>
                </c:pt>
                <c:pt idx="246">
                  <c:v>120.1171875</c:v>
                </c:pt>
                <c:pt idx="247">
                  <c:v>120.60546875</c:v>
                </c:pt>
                <c:pt idx="248">
                  <c:v>121.09375</c:v>
                </c:pt>
                <c:pt idx="249">
                  <c:v>121.58203125</c:v>
                </c:pt>
                <c:pt idx="250">
                  <c:v>122.0703125</c:v>
                </c:pt>
                <c:pt idx="251">
                  <c:v>122.55859375</c:v>
                </c:pt>
                <c:pt idx="252">
                  <c:v>123.046875</c:v>
                </c:pt>
                <c:pt idx="253">
                  <c:v>123.53515625</c:v>
                </c:pt>
                <c:pt idx="254">
                  <c:v>124.0234375</c:v>
                </c:pt>
                <c:pt idx="255">
                  <c:v>124.51171875</c:v>
                </c:pt>
                <c:pt idx="256">
                  <c:v>125</c:v>
                </c:pt>
                <c:pt idx="257">
                  <c:v>125.48828125</c:v>
                </c:pt>
                <c:pt idx="258">
                  <c:v>125.9765625</c:v>
                </c:pt>
                <c:pt idx="259">
                  <c:v>126.46484375</c:v>
                </c:pt>
                <c:pt idx="260">
                  <c:v>126.953125</c:v>
                </c:pt>
                <c:pt idx="261">
                  <c:v>127.44140625</c:v>
                </c:pt>
                <c:pt idx="262">
                  <c:v>127.9296875</c:v>
                </c:pt>
                <c:pt idx="263">
                  <c:v>128.41796875</c:v>
                </c:pt>
                <c:pt idx="264">
                  <c:v>128.90625</c:v>
                </c:pt>
                <c:pt idx="265">
                  <c:v>129.39453125</c:v>
                </c:pt>
                <c:pt idx="266">
                  <c:v>129.8828125</c:v>
                </c:pt>
                <c:pt idx="267">
                  <c:v>130.37109375</c:v>
                </c:pt>
                <c:pt idx="268">
                  <c:v>130.859375</c:v>
                </c:pt>
                <c:pt idx="269">
                  <c:v>131.34765625</c:v>
                </c:pt>
                <c:pt idx="270">
                  <c:v>131.8359375</c:v>
                </c:pt>
                <c:pt idx="271">
                  <c:v>132.32421875</c:v>
                </c:pt>
                <c:pt idx="272">
                  <c:v>132.8125</c:v>
                </c:pt>
                <c:pt idx="273">
                  <c:v>133.30078125</c:v>
                </c:pt>
                <c:pt idx="274">
                  <c:v>133.7890625</c:v>
                </c:pt>
                <c:pt idx="275">
                  <c:v>134.27734375</c:v>
                </c:pt>
                <c:pt idx="276">
                  <c:v>134.765625</c:v>
                </c:pt>
                <c:pt idx="277">
                  <c:v>135.25390625</c:v>
                </c:pt>
                <c:pt idx="278">
                  <c:v>135.7421875</c:v>
                </c:pt>
                <c:pt idx="279">
                  <c:v>136.23046875</c:v>
                </c:pt>
                <c:pt idx="280">
                  <c:v>136.71875</c:v>
                </c:pt>
                <c:pt idx="281">
                  <c:v>137.20703125</c:v>
                </c:pt>
                <c:pt idx="282">
                  <c:v>137.6953125</c:v>
                </c:pt>
                <c:pt idx="283">
                  <c:v>138.18359375</c:v>
                </c:pt>
                <c:pt idx="284">
                  <c:v>138.671875</c:v>
                </c:pt>
                <c:pt idx="285">
                  <c:v>139.16015625</c:v>
                </c:pt>
                <c:pt idx="286">
                  <c:v>139.6484375</c:v>
                </c:pt>
                <c:pt idx="287">
                  <c:v>140.13671875</c:v>
                </c:pt>
                <c:pt idx="288">
                  <c:v>140.625</c:v>
                </c:pt>
                <c:pt idx="289">
                  <c:v>141.11328125</c:v>
                </c:pt>
                <c:pt idx="290">
                  <c:v>141.6015625</c:v>
                </c:pt>
                <c:pt idx="291">
                  <c:v>142.08984375</c:v>
                </c:pt>
                <c:pt idx="292">
                  <c:v>142.578125</c:v>
                </c:pt>
                <c:pt idx="293">
                  <c:v>143.06640625</c:v>
                </c:pt>
                <c:pt idx="294">
                  <c:v>143.5546875</c:v>
                </c:pt>
                <c:pt idx="295">
                  <c:v>144.04296875</c:v>
                </c:pt>
                <c:pt idx="296">
                  <c:v>144.53125</c:v>
                </c:pt>
                <c:pt idx="297">
                  <c:v>145.01953125</c:v>
                </c:pt>
                <c:pt idx="298">
                  <c:v>145.5078125</c:v>
                </c:pt>
                <c:pt idx="299">
                  <c:v>145.99609375</c:v>
                </c:pt>
                <c:pt idx="300">
                  <c:v>146.484375</c:v>
                </c:pt>
                <c:pt idx="301">
                  <c:v>146.97265625</c:v>
                </c:pt>
                <c:pt idx="302">
                  <c:v>147.4609375</c:v>
                </c:pt>
                <c:pt idx="303">
                  <c:v>147.94921875</c:v>
                </c:pt>
                <c:pt idx="304">
                  <c:v>148.4375</c:v>
                </c:pt>
                <c:pt idx="305">
                  <c:v>148.92578125</c:v>
                </c:pt>
                <c:pt idx="306">
                  <c:v>149.4140625</c:v>
                </c:pt>
                <c:pt idx="307">
                  <c:v>149.90234375</c:v>
                </c:pt>
                <c:pt idx="308">
                  <c:v>150.390625</c:v>
                </c:pt>
                <c:pt idx="309">
                  <c:v>150.87890625</c:v>
                </c:pt>
                <c:pt idx="310">
                  <c:v>151.3671875</c:v>
                </c:pt>
                <c:pt idx="311">
                  <c:v>151.85546875</c:v>
                </c:pt>
                <c:pt idx="312">
                  <c:v>152.34375</c:v>
                </c:pt>
                <c:pt idx="313">
                  <c:v>152.83203125</c:v>
                </c:pt>
                <c:pt idx="314">
                  <c:v>153.3203125</c:v>
                </c:pt>
                <c:pt idx="315">
                  <c:v>153.80859375</c:v>
                </c:pt>
                <c:pt idx="316">
                  <c:v>154.296875</c:v>
                </c:pt>
                <c:pt idx="317">
                  <c:v>154.78515625</c:v>
                </c:pt>
                <c:pt idx="318">
                  <c:v>155.2734375</c:v>
                </c:pt>
                <c:pt idx="319">
                  <c:v>155.76171875</c:v>
                </c:pt>
                <c:pt idx="320">
                  <c:v>156.25</c:v>
                </c:pt>
                <c:pt idx="321">
                  <c:v>156.73828125</c:v>
                </c:pt>
                <c:pt idx="322">
                  <c:v>157.2265625</c:v>
                </c:pt>
                <c:pt idx="323">
                  <c:v>157.71484375</c:v>
                </c:pt>
                <c:pt idx="324">
                  <c:v>158.203125</c:v>
                </c:pt>
                <c:pt idx="325">
                  <c:v>158.69140625</c:v>
                </c:pt>
                <c:pt idx="326">
                  <c:v>159.1796875</c:v>
                </c:pt>
                <c:pt idx="327">
                  <c:v>159.66796875</c:v>
                </c:pt>
                <c:pt idx="328">
                  <c:v>160.15625</c:v>
                </c:pt>
                <c:pt idx="329">
                  <c:v>160.64453125</c:v>
                </c:pt>
                <c:pt idx="330">
                  <c:v>161.1328125</c:v>
                </c:pt>
                <c:pt idx="331">
                  <c:v>161.62109375</c:v>
                </c:pt>
                <c:pt idx="332">
                  <c:v>162.109375</c:v>
                </c:pt>
                <c:pt idx="333">
                  <c:v>162.59765625</c:v>
                </c:pt>
                <c:pt idx="334">
                  <c:v>163.0859375</c:v>
                </c:pt>
                <c:pt idx="335">
                  <c:v>163.57421875</c:v>
                </c:pt>
                <c:pt idx="336">
                  <c:v>164.0625</c:v>
                </c:pt>
                <c:pt idx="337">
                  <c:v>164.55078125</c:v>
                </c:pt>
                <c:pt idx="338">
                  <c:v>165.0390625</c:v>
                </c:pt>
                <c:pt idx="339">
                  <c:v>165.52734375</c:v>
                </c:pt>
                <c:pt idx="340">
                  <c:v>166.015625</c:v>
                </c:pt>
                <c:pt idx="341">
                  <c:v>166.50390625</c:v>
                </c:pt>
                <c:pt idx="342">
                  <c:v>166.9921875</c:v>
                </c:pt>
                <c:pt idx="343">
                  <c:v>167.48046875</c:v>
                </c:pt>
                <c:pt idx="344">
                  <c:v>167.96875</c:v>
                </c:pt>
                <c:pt idx="345">
                  <c:v>168.45703125</c:v>
                </c:pt>
                <c:pt idx="346">
                  <c:v>168.9453125</c:v>
                </c:pt>
                <c:pt idx="347">
                  <c:v>169.43359375</c:v>
                </c:pt>
                <c:pt idx="348">
                  <c:v>169.921875</c:v>
                </c:pt>
                <c:pt idx="349">
                  <c:v>170.41015625</c:v>
                </c:pt>
                <c:pt idx="350">
                  <c:v>170.8984375</c:v>
                </c:pt>
                <c:pt idx="351">
                  <c:v>171.38671875</c:v>
                </c:pt>
                <c:pt idx="352">
                  <c:v>171.875</c:v>
                </c:pt>
                <c:pt idx="353">
                  <c:v>172.36328125</c:v>
                </c:pt>
                <c:pt idx="354">
                  <c:v>172.8515625</c:v>
                </c:pt>
                <c:pt idx="355">
                  <c:v>173.33984375</c:v>
                </c:pt>
                <c:pt idx="356">
                  <c:v>173.828125</c:v>
                </c:pt>
                <c:pt idx="357">
                  <c:v>174.31640625</c:v>
                </c:pt>
                <c:pt idx="358">
                  <c:v>174.8046875</c:v>
                </c:pt>
                <c:pt idx="359">
                  <c:v>175.29296875</c:v>
                </c:pt>
                <c:pt idx="360">
                  <c:v>175.78125</c:v>
                </c:pt>
                <c:pt idx="361">
                  <c:v>176.26953125</c:v>
                </c:pt>
                <c:pt idx="362">
                  <c:v>176.7578125</c:v>
                </c:pt>
                <c:pt idx="363">
                  <c:v>177.24609375</c:v>
                </c:pt>
                <c:pt idx="364">
                  <c:v>177.734375</c:v>
                </c:pt>
                <c:pt idx="365">
                  <c:v>178.22265625</c:v>
                </c:pt>
                <c:pt idx="366">
                  <c:v>178.7109375</c:v>
                </c:pt>
                <c:pt idx="367">
                  <c:v>179.19921875</c:v>
                </c:pt>
                <c:pt idx="368">
                  <c:v>179.6875</c:v>
                </c:pt>
                <c:pt idx="369">
                  <c:v>180.17578125</c:v>
                </c:pt>
                <c:pt idx="370">
                  <c:v>180.6640625</c:v>
                </c:pt>
                <c:pt idx="371">
                  <c:v>181.15234375</c:v>
                </c:pt>
                <c:pt idx="372">
                  <c:v>181.640625</c:v>
                </c:pt>
                <c:pt idx="373">
                  <c:v>182.12890625</c:v>
                </c:pt>
                <c:pt idx="374">
                  <c:v>182.6171875</c:v>
                </c:pt>
                <c:pt idx="375">
                  <c:v>183.10546875</c:v>
                </c:pt>
                <c:pt idx="376">
                  <c:v>183.59375</c:v>
                </c:pt>
                <c:pt idx="377">
                  <c:v>184.08203125</c:v>
                </c:pt>
                <c:pt idx="378">
                  <c:v>184.5703125</c:v>
                </c:pt>
                <c:pt idx="379">
                  <c:v>185.05859375</c:v>
                </c:pt>
                <c:pt idx="380">
                  <c:v>185.546875</c:v>
                </c:pt>
                <c:pt idx="381">
                  <c:v>186.03515625</c:v>
                </c:pt>
                <c:pt idx="382">
                  <c:v>186.5234375</c:v>
                </c:pt>
                <c:pt idx="383">
                  <c:v>187.01171875</c:v>
                </c:pt>
                <c:pt idx="384">
                  <c:v>187.5</c:v>
                </c:pt>
                <c:pt idx="385">
                  <c:v>187.98828125</c:v>
                </c:pt>
                <c:pt idx="386">
                  <c:v>188.4765625</c:v>
                </c:pt>
                <c:pt idx="387">
                  <c:v>188.96484375</c:v>
                </c:pt>
                <c:pt idx="388">
                  <c:v>189.453125</c:v>
                </c:pt>
                <c:pt idx="389">
                  <c:v>189.94140625</c:v>
                </c:pt>
                <c:pt idx="390">
                  <c:v>190.4296875</c:v>
                </c:pt>
                <c:pt idx="391">
                  <c:v>190.91796875</c:v>
                </c:pt>
                <c:pt idx="392">
                  <c:v>191.40625</c:v>
                </c:pt>
                <c:pt idx="393">
                  <c:v>191.89453125</c:v>
                </c:pt>
                <c:pt idx="394">
                  <c:v>192.3828125</c:v>
                </c:pt>
                <c:pt idx="395">
                  <c:v>192.87109375</c:v>
                </c:pt>
                <c:pt idx="396">
                  <c:v>193.359375</c:v>
                </c:pt>
                <c:pt idx="397">
                  <c:v>193.84765625</c:v>
                </c:pt>
                <c:pt idx="398">
                  <c:v>194.3359375</c:v>
                </c:pt>
                <c:pt idx="399">
                  <c:v>194.82421875</c:v>
                </c:pt>
                <c:pt idx="400">
                  <c:v>195.3125</c:v>
                </c:pt>
                <c:pt idx="401">
                  <c:v>195.80078125</c:v>
                </c:pt>
                <c:pt idx="402">
                  <c:v>196.2890625</c:v>
                </c:pt>
                <c:pt idx="403">
                  <c:v>196.77734375</c:v>
                </c:pt>
                <c:pt idx="404">
                  <c:v>197.265625</c:v>
                </c:pt>
                <c:pt idx="405">
                  <c:v>197.75390625</c:v>
                </c:pt>
                <c:pt idx="406">
                  <c:v>198.2421875</c:v>
                </c:pt>
                <c:pt idx="407">
                  <c:v>198.73046875</c:v>
                </c:pt>
                <c:pt idx="408">
                  <c:v>199.21875</c:v>
                </c:pt>
                <c:pt idx="409">
                  <c:v>199.70703125</c:v>
                </c:pt>
                <c:pt idx="410">
                  <c:v>200.1953125</c:v>
                </c:pt>
                <c:pt idx="411">
                  <c:v>200.68359375</c:v>
                </c:pt>
                <c:pt idx="412">
                  <c:v>201.171875</c:v>
                </c:pt>
                <c:pt idx="413">
                  <c:v>201.66015625</c:v>
                </c:pt>
                <c:pt idx="414">
                  <c:v>202.1484375</c:v>
                </c:pt>
                <c:pt idx="415">
                  <c:v>202.63671875</c:v>
                </c:pt>
                <c:pt idx="416">
                  <c:v>203.125</c:v>
                </c:pt>
                <c:pt idx="417">
                  <c:v>203.61328125</c:v>
                </c:pt>
                <c:pt idx="418">
                  <c:v>204.1015625</c:v>
                </c:pt>
                <c:pt idx="419">
                  <c:v>204.58984375</c:v>
                </c:pt>
                <c:pt idx="420">
                  <c:v>205.078125</c:v>
                </c:pt>
                <c:pt idx="421">
                  <c:v>205.56640625</c:v>
                </c:pt>
                <c:pt idx="422">
                  <c:v>206.0546875</c:v>
                </c:pt>
                <c:pt idx="423">
                  <c:v>206.54296875</c:v>
                </c:pt>
                <c:pt idx="424">
                  <c:v>207.03125</c:v>
                </c:pt>
                <c:pt idx="425">
                  <c:v>207.51953125</c:v>
                </c:pt>
                <c:pt idx="426">
                  <c:v>208.0078125</c:v>
                </c:pt>
                <c:pt idx="427">
                  <c:v>208.49609375</c:v>
                </c:pt>
                <c:pt idx="428">
                  <c:v>208.984375</c:v>
                </c:pt>
                <c:pt idx="429">
                  <c:v>209.47265625</c:v>
                </c:pt>
                <c:pt idx="430">
                  <c:v>209.9609375</c:v>
                </c:pt>
                <c:pt idx="431">
                  <c:v>210.44921875</c:v>
                </c:pt>
                <c:pt idx="432">
                  <c:v>210.9375</c:v>
                </c:pt>
                <c:pt idx="433">
                  <c:v>211.42578125</c:v>
                </c:pt>
                <c:pt idx="434">
                  <c:v>211.9140625</c:v>
                </c:pt>
                <c:pt idx="435">
                  <c:v>212.40234375</c:v>
                </c:pt>
                <c:pt idx="436">
                  <c:v>212.890625</c:v>
                </c:pt>
                <c:pt idx="437">
                  <c:v>213.37890625</c:v>
                </c:pt>
                <c:pt idx="438">
                  <c:v>213.8671875</c:v>
                </c:pt>
                <c:pt idx="439">
                  <c:v>214.35546875</c:v>
                </c:pt>
                <c:pt idx="440">
                  <c:v>214.84375</c:v>
                </c:pt>
                <c:pt idx="441">
                  <c:v>215.33203125</c:v>
                </c:pt>
                <c:pt idx="442">
                  <c:v>215.8203125</c:v>
                </c:pt>
                <c:pt idx="443">
                  <c:v>216.30859375</c:v>
                </c:pt>
                <c:pt idx="444">
                  <c:v>216.796875</c:v>
                </c:pt>
                <c:pt idx="445">
                  <c:v>217.28515625</c:v>
                </c:pt>
                <c:pt idx="446">
                  <c:v>217.7734375</c:v>
                </c:pt>
                <c:pt idx="447">
                  <c:v>218.26171875</c:v>
                </c:pt>
                <c:pt idx="448">
                  <c:v>218.75</c:v>
                </c:pt>
                <c:pt idx="449">
                  <c:v>219.23828125</c:v>
                </c:pt>
                <c:pt idx="450">
                  <c:v>219.7265625</c:v>
                </c:pt>
                <c:pt idx="451">
                  <c:v>220.21484375</c:v>
                </c:pt>
                <c:pt idx="452">
                  <c:v>220.703125</c:v>
                </c:pt>
                <c:pt idx="453">
                  <c:v>221.19140625</c:v>
                </c:pt>
                <c:pt idx="454">
                  <c:v>221.6796875</c:v>
                </c:pt>
                <c:pt idx="455">
                  <c:v>222.16796875</c:v>
                </c:pt>
                <c:pt idx="456">
                  <c:v>222.65625</c:v>
                </c:pt>
                <c:pt idx="457">
                  <c:v>223.14453125</c:v>
                </c:pt>
                <c:pt idx="458">
                  <c:v>223.6328125</c:v>
                </c:pt>
                <c:pt idx="459">
                  <c:v>224.12109375</c:v>
                </c:pt>
                <c:pt idx="460">
                  <c:v>224.609375</c:v>
                </c:pt>
                <c:pt idx="461">
                  <c:v>225.09765625</c:v>
                </c:pt>
                <c:pt idx="462">
                  <c:v>225.5859375</c:v>
                </c:pt>
                <c:pt idx="463">
                  <c:v>226.07421875</c:v>
                </c:pt>
                <c:pt idx="464">
                  <c:v>226.5625</c:v>
                </c:pt>
                <c:pt idx="465">
                  <c:v>227.05078125</c:v>
                </c:pt>
                <c:pt idx="466">
                  <c:v>227.5390625</c:v>
                </c:pt>
                <c:pt idx="467">
                  <c:v>228.02734375</c:v>
                </c:pt>
                <c:pt idx="468">
                  <c:v>228.515625</c:v>
                </c:pt>
                <c:pt idx="469">
                  <c:v>229.00390625</c:v>
                </c:pt>
                <c:pt idx="470">
                  <c:v>229.4921875</c:v>
                </c:pt>
                <c:pt idx="471">
                  <c:v>229.98046875</c:v>
                </c:pt>
                <c:pt idx="472">
                  <c:v>230.46875</c:v>
                </c:pt>
                <c:pt idx="473">
                  <c:v>230.95703125</c:v>
                </c:pt>
                <c:pt idx="474">
                  <c:v>231.4453125</c:v>
                </c:pt>
                <c:pt idx="475">
                  <c:v>231.93359375</c:v>
                </c:pt>
                <c:pt idx="476">
                  <c:v>232.421875</c:v>
                </c:pt>
                <c:pt idx="477">
                  <c:v>232.91015625</c:v>
                </c:pt>
                <c:pt idx="478">
                  <c:v>233.3984375</c:v>
                </c:pt>
                <c:pt idx="479">
                  <c:v>233.88671875</c:v>
                </c:pt>
                <c:pt idx="480">
                  <c:v>234.375</c:v>
                </c:pt>
                <c:pt idx="481">
                  <c:v>234.86328125</c:v>
                </c:pt>
                <c:pt idx="482">
                  <c:v>235.3515625</c:v>
                </c:pt>
                <c:pt idx="483">
                  <c:v>235.83984375</c:v>
                </c:pt>
                <c:pt idx="484">
                  <c:v>236.328125</c:v>
                </c:pt>
                <c:pt idx="485">
                  <c:v>236.81640625</c:v>
                </c:pt>
                <c:pt idx="486">
                  <c:v>237.3046875</c:v>
                </c:pt>
                <c:pt idx="487">
                  <c:v>237.79296875</c:v>
                </c:pt>
                <c:pt idx="488">
                  <c:v>238.28125</c:v>
                </c:pt>
                <c:pt idx="489">
                  <c:v>238.76953125</c:v>
                </c:pt>
                <c:pt idx="490">
                  <c:v>239.2578125</c:v>
                </c:pt>
                <c:pt idx="491">
                  <c:v>239.74609375</c:v>
                </c:pt>
                <c:pt idx="492">
                  <c:v>240.234375</c:v>
                </c:pt>
                <c:pt idx="493">
                  <c:v>240.72265625</c:v>
                </c:pt>
                <c:pt idx="494">
                  <c:v>241.2109375</c:v>
                </c:pt>
                <c:pt idx="495">
                  <c:v>241.69921875</c:v>
                </c:pt>
                <c:pt idx="496">
                  <c:v>242.1875</c:v>
                </c:pt>
                <c:pt idx="497">
                  <c:v>242.67578125</c:v>
                </c:pt>
                <c:pt idx="498">
                  <c:v>243.1640625</c:v>
                </c:pt>
                <c:pt idx="499">
                  <c:v>243.65234375</c:v>
                </c:pt>
                <c:pt idx="500">
                  <c:v>244.140625</c:v>
                </c:pt>
                <c:pt idx="501">
                  <c:v>244.62890625</c:v>
                </c:pt>
                <c:pt idx="502">
                  <c:v>245.1171875</c:v>
                </c:pt>
                <c:pt idx="503">
                  <c:v>245.60546875</c:v>
                </c:pt>
                <c:pt idx="504">
                  <c:v>246.09375</c:v>
                </c:pt>
                <c:pt idx="505">
                  <c:v>246.58203125</c:v>
                </c:pt>
                <c:pt idx="506">
                  <c:v>247.0703125</c:v>
                </c:pt>
                <c:pt idx="507">
                  <c:v>247.55859375</c:v>
                </c:pt>
                <c:pt idx="508">
                  <c:v>248.046875</c:v>
                </c:pt>
                <c:pt idx="509">
                  <c:v>248.53515625</c:v>
                </c:pt>
                <c:pt idx="510">
                  <c:v>249.0234375</c:v>
                </c:pt>
                <c:pt idx="511">
                  <c:v>249.51171875</c:v>
                </c:pt>
                <c:pt idx="512">
                  <c:v>250</c:v>
                </c:pt>
                <c:pt idx="513">
                  <c:v>250.48828125</c:v>
                </c:pt>
                <c:pt idx="514">
                  <c:v>250.9765625</c:v>
                </c:pt>
                <c:pt idx="515">
                  <c:v>251.46484375</c:v>
                </c:pt>
                <c:pt idx="516">
                  <c:v>251.953125</c:v>
                </c:pt>
                <c:pt idx="517">
                  <c:v>252.44140625</c:v>
                </c:pt>
                <c:pt idx="518">
                  <c:v>252.9296875</c:v>
                </c:pt>
                <c:pt idx="519">
                  <c:v>253.41796875</c:v>
                </c:pt>
                <c:pt idx="520">
                  <c:v>253.90625</c:v>
                </c:pt>
                <c:pt idx="521">
                  <c:v>254.39453125</c:v>
                </c:pt>
                <c:pt idx="522">
                  <c:v>254.8828125</c:v>
                </c:pt>
                <c:pt idx="523">
                  <c:v>255.37109375</c:v>
                </c:pt>
                <c:pt idx="524">
                  <c:v>255.859375</c:v>
                </c:pt>
                <c:pt idx="525">
                  <c:v>256.34765625</c:v>
                </c:pt>
                <c:pt idx="526">
                  <c:v>256.8359375</c:v>
                </c:pt>
                <c:pt idx="527">
                  <c:v>257.32421875</c:v>
                </c:pt>
                <c:pt idx="528">
                  <c:v>257.8125</c:v>
                </c:pt>
                <c:pt idx="529">
                  <c:v>258.30078125</c:v>
                </c:pt>
                <c:pt idx="530">
                  <c:v>258.7890625</c:v>
                </c:pt>
                <c:pt idx="531">
                  <c:v>259.27734375</c:v>
                </c:pt>
                <c:pt idx="532">
                  <c:v>259.765625</c:v>
                </c:pt>
                <c:pt idx="533">
                  <c:v>260.25390625</c:v>
                </c:pt>
                <c:pt idx="534">
                  <c:v>260.7421875</c:v>
                </c:pt>
                <c:pt idx="535">
                  <c:v>261.23046875</c:v>
                </c:pt>
                <c:pt idx="536">
                  <c:v>261.71875</c:v>
                </c:pt>
                <c:pt idx="537">
                  <c:v>262.20703125</c:v>
                </c:pt>
                <c:pt idx="538">
                  <c:v>262.6953125</c:v>
                </c:pt>
                <c:pt idx="539">
                  <c:v>263.18359375</c:v>
                </c:pt>
                <c:pt idx="540">
                  <c:v>263.671875</c:v>
                </c:pt>
                <c:pt idx="541">
                  <c:v>264.16015625</c:v>
                </c:pt>
                <c:pt idx="542">
                  <c:v>264.6484375</c:v>
                </c:pt>
                <c:pt idx="543">
                  <c:v>265.13671875</c:v>
                </c:pt>
                <c:pt idx="544">
                  <c:v>265.625</c:v>
                </c:pt>
                <c:pt idx="545">
                  <c:v>266.11328125</c:v>
                </c:pt>
                <c:pt idx="546">
                  <c:v>266.6015625</c:v>
                </c:pt>
                <c:pt idx="547">
                  <c:v>267.08984375</c:v>
                </c:pt>
                <c:pt idx="548">
                  <c:v>267.578125</c:v>
                </c:pt>
                <c:pt idx="549">
                  <c:v>268.06640625</c:v>
                </c:pt>
                <c:pt idx="550">
                  <c:v>268.5546875</c:v>
                </c:pt>
                <c:pt idx="551">
                  <c:v>269.04296875</c:v>
                </c:pt>
                <c:pt idx="552">
                  <c:v>269.53125</c:v>
                </c:pt>
                <c:pt idx="553">
                  <c:v>270.01953125</c:v>
                </c:pt>
                <c:pt idx="554">
                  <c:v>270.5078125</c:v>
                </c:pt>
                <c:pt idx="555">
                  <c:v>270.99609375</c:v>
                </c:pt>
                <c:pt idx="556">
                  <c:v>271.484375</c:v>
                </c:pt>
                <c:pt idx="557">
                  <c:v>271.97265625</c:v>
                </c:pt>
                <c:pt idx="558">
                  <c:v>272.4609375</c:v>
                </c:pt>
                <c:pt idx="559">
                  <c:v>272.94921875</c:v>
                </c:pt>
                <c:pt idx="560">
                  <c:v>273.4375</c:v>
                </c:pt>
                <c:pt idx="561">
                  <c:v>273.92578125</c:v>
                </c:pt>
                <c:pt idx="562">
                  <c:v>274.4140625</c:v>
                </c:pt>
                <c:pt idx="563">
                  <c:v>274.90234375</c:v>
                </c:pt>
                <c:pt idx="564">
                  <c:v>275.390625</c:v>
                </c:pt>
                <c:pt idx="565">
                  <c:v>275.87890625</c:v>
                </c:pt>
                <c:pt idx="566">
                  <c:v>276.3671875</c:v>
                </c:pt>
                <c:pt idx="567">
                  <c:v>276.85546875</c:v>
                </c:pt>
                <c:pt idx="568">
                  <c:v>277.34375</c:v>
                </c:pt>
                <c:pt idx="569">
                  <c:v>277.83203125</c:v>
                </c:pt>
                <c:pt idx="570">
                  <c:v>278.3203125</c:v>
                </c:pt>
                <c:pt idx="571">
                  <c:v>278.80859375</c:v>
                </c:pt>
                <c:pt idx="572">
                  <c:v>279.296875</c:v>
                </c:pt>
                <c:pt idx="573">
                  <c:v>279.78515625</c:v>
                </c:pt>
                <c:pt idx="574">
                  <c:v>280.2734375</c:v>
                </c:pt>
                <c:pt idx="575">
                  <c:v>280.76171875</c:v>
                </c:pt>
                <c:pt idx="576">
                  <c:v>281.25</c:v>
                </c:pt>
                <c:pt idx="577">
                  <c:v>281.73828125</c:v>
                </c:pt>
                <c:pt idx="578">
                  <c:v>282.2265625</c:v>
                </c:pt>
                <c:pt idx="579">
                  <c:v>282.71484375</c:v>
                </c:pt>
                <c:pt idx="580">
                  <c:v>283.203125</c:v>
                </c:pt>
                <c:pt idx="581">
                  <c:v>283.69140625</c:v>
                </c:pt>
                <c:pt idx="582">
                  <c:v>284.1796875</c:v>
                </c:pt>
                <c:pt idx="583">
                  <c:v>284.66796875</c:v>
                </c:pt>
                <c:pt idx="584">
                  <c:v>285.15625</c:v>
                </c:pt>
                <c:pt idx="585">
                  <c:v>285.64453125</c:v>
                </c:pt>
                <c:pt idx="586">
                  <c:v>286.1328125</c:v>
                </c:pt>
                <c:pt idx="587">
                  <c:v>286.62109375</c:v>
                </c:pt>
                <c:pt idx="588">
                  <c:v>287.109375</c:v>
                </c:pt>
                <c:pt idx="589">
                  <c:v>287.59765625</c:v>
                </c:pt>
                <c:pt idx="590">
                  <c:v>288.0859375</c:v>
                </c:pt>
                <c:pt idx="591">
                  <c:v>288.57421875</c:v>
                </c:pt>
                <c:pt idx="592">
                  <c:v>289.0625</c:v>
                </c:pt>
                <c:pt idx="593">
                  <c:v>289.55078125</c:v>
                </c:pt>
                <c:pt idx="594">
                  <c:v>290.0390625</c:v>
                </c:pt>
                <c:pt idx="595">
                  <c:v>290.52734375</c:v>
                </c:pt>
                <c:pt idx="596">
                  <c:v>291.015625</c:v>
                </c:pt>
                <c:pt idx="597">
                  <c:v>291.50390625</c:v>
                </c:pt>
                <c:pt idx="598">
                  <c:v>291.9921875</c:v>
                </c:pt>
                <c:pt idx="599">
                  <c:v>292.48046875</c:v>
                </c:pt>
                <c:pt idx="600">
                  <c:v>292.96875</c:v>
                </c:pt>
                <c:pt idx="601">
                  <c:v>293.45703125</c:v>
                </c:pt>
                <c:pt idx="602">
                  <c:v>293.9453125</c:v>
                </c:pt>
                <c:pt idx="603">
                  <c:v>294.43359375</c:v>
                </c:pt>
                <c:pt idx="604">
                  <c:v>294.921875</c:v>
                </c:pt>
                <c:pt idx="605">
                  <c:v>295.41015625</c:v>
                </c:pt>
                <c:pt idx="606">
                  <c:v>295.8984375</c:v>
                </c:pt>
                <c:pt idx="607">
                  <c:v>296.38671875</c:v>
                </c:pt>
                <c:pt idx="608">
                  <c:v>296.875</c:v>
                </c:pt>
                <c:pt idx="609">
                  <c:v>297.36328125</c:v>
                </c:pt>
                <c:pt idx="610">
                  <c:v>297.8515625</c:v>
                </c:pt>
                <c:pt idx="611">
                  <c:v>298.33984375</c:v>
                </c:pt>
                <c:pt idx="612">
                  <c:v>298.828125</c:v>
                </c:pt>
                <c:pt idx="613">
                  <c:v>299.31640625</c:v>
                </c:pt>
                <c:pt idx="614">
                  <c:v>299.8046875</c:v>
                </c:pt>
                <c:pt idx="615">
                  <c:v>300.29296875</c:v>
                </c:pt>
                <c:pt idx="616">
                  <c:v>300.78125</c:v>
                </c:pt>
                <c:pt idx="617">
                  <c:v>301.26953125</c:v>
                </c:pt>
                <c:pt idx="618">
                  <c:v>301.7578125</c:v>
                </c:pt>
                <c:pt idx="619">
                  <c:v>302.24609375</c:v>
                </c:pt>
                <c:pt idx="620">
                  <c:v>302.734375</c:v>
                </c:pt>
                <c:pt idx="621">
                  <c:v>303.22265625</c:v>
                </c:pt>
                <c:pt idx="622">
                  <c:v>303.7109375</c:v>
                </c:pt>
                <c:pt idx="623">
                  <c:v>304.19921875</c:v>
                </c:pt>
                <c:pt idx="624">
                  <c:v>304.6875</c:v>
                </c:pt>
                <c:pt idx="625">
                  <c:v>305.17578125</c:v>
                </c:pt>
                <c:pt idx="626">
                  <c:v>305.6640625</c:v>
                </c:pt>
                <c:pt idx="627">
                  <c:v>306.15234375</c:v>
                </c:pt>
                <c:pt idx="628">
                  <c:v>306.640625</c:v>
                </c:pt>
                <c:pt idx="629">
                  <c:v>307.12890625</c:v>
                </c:pt>
                <c:pt idx="630">
                  <c:v>307.6171875</c:v>
                </c:pt>
                <c:pt idx="631">
                  <c:v>308.10546875</c:v>
                </c:pt>
                <c:pt idx="632">
                  <c:v>308.59375</c:v>
                </c:pt>
                <c:pt idx="633">
                  <c:v>309.08203125</c:v>
                </c:pt>
                <c:pt idx="634">
                  <c:v>309.5703125</c:v>
                </c:pt>
                <c:pt idx="635">
                  <c:v>310.05859375</c:v>
                </c:pt>
                <c:pt idx="636">
                  <c:v>310.546875</c:v>
                </c:pt>
                <c:pt idx="637">
                  <c:v>311.03515625</c:v>
                </c:pt>
                <c:pt idx="638">
                  <c:v>311.5234375</c:v>
                </c:pt>
                <c:pt idx="639">
                  <c:v>312.01171875</c:v>
                </c:pt>
                <c:pt idx="640">
                  <c:v>312.5</c:v>
                </c:pt>
                <c:pt idx="641">
                  <c:v>312.98828125</c:v>
                </c:pt>
                <c:pt idx="642">
                  <c:v>313.4765625</c:v>
                </c:pt>
                <c:pt idx="643">
                  <c:v>313.96484375</c:v>
                </c:pt>
                <c:pt idx="644">
                  <c:v>314.453125</c:v>
                </c:pt>
                <c:pt idx="645">
                  <c:v>314.94140625</c:v>
                </c:pt>
                <c:pt idx="646">
                  <c:v>315.4296875</c:v>
                </c:pt>
                <c:pt idx="647">
                  <c:v>315.91796875</c:v>
                </c:pt>
                <c:pt idx="648">
                  <c:v>316.40625</c:v>
                </c:pt>
                <c:pt idx="649">
                  <c:v>316.89453125</c:v>
                </c:pt>
                <c:pt idx="650">
                  <c:v>317.3828125</c:v>
                </c:pt>
                <c:pt idx="651">
                  <c:v>317.87109375</c:v>
                </c:pt>
                <c:pt idx="652">
                  <c:v>318.359375</c:v>
                </c:pt>
                <c:pt idx="653">
                  <c:v>318.84765625</c:v>
                </c:pt>
                <c:pt idx="654">
                  <c:v>319.3359375</c:v>
                </c:pt>
                <c:pt idx="655">
                  <c:v>319.82421875</c:v>
                </c:pt>
                <c:pt idx="656">
                  <c:v>320.3125</c:v>
                </c:pt>
                <c:pt idx="657">
                  <c:v>320.80078125</c:v>
                </c:pt>
                <c:pt idx="658">
                  <c:v>321.2890625</c:v>
                </c:pt>
                <c:pt idx="659">
                  <c:v>321.77734375</c:v>
                </c:pt>
                <c:pt idx="660">
                  <c:v>322.265625</c:v>
                </c:pt>
                <c:pt idx="661">
                  <c:v>322.75390625</c:v>
                </c:pt>
                <c:pt idx="662">
                  <c:v>323.2421875</c:v>
                </c:pt>
                <c:pt idx="663">
                  <c:v>323.73046875</c:v>
                </c:pt>
                <c:pt idx="664">
                  <c:v>324.21875</c:v>
                </c:pt>
                <c:pt idx="665">
                  <c:v>324.70703125</c:v>
                </c:pt>
                <c:pt idx="666">
                  <c:v>325.1953125</c:v>
                </c:pt>
                <c:pt idx="667">
                  <c:v>325.68359375</c:v>
                </c:pt>
                <c:pt idx="668">
                  <c:v>326.171875</c:v>
                </c:pt>
                <c:pt idx="669">
                  <c:v>326.66015625</c:v>
                </c:pt>
                <c:pt idx="670">
                  <c:v>327.1484375</c:v>
                </c:pt>
                <c:pt idx="671">
                  <c:v>327.63671875</c:v>
                </c:pt>
                <c:pt idx="672">
                  <c:v>328.125</c:v>
                </c:pt>
                <c:pt idx="673">
                  <c:v>328.61328125</c:v>
                </c:pt>
                <c:pt idx="674">
                  <c:v>329.1015625</c:v>
                </c:pt>
                <c:pt idx="675">
                  <c:v>329.58984375</c:v>
                </c:pt>
                <c:pt idx="676">
                  <c:v>330.078125</c:v>
                </c:pt>
                <c:pt idx="677">
                  <c:v>330.56640625</c:v>
                </c:pt>
                <c:pt idx="678">
                  <c:v>331.0546875</c:v>
                </c:pt>
                <c:pt idx="679">
                  <c:v>331.54296875</c:v>
                </c:pt>
                <c:pt idx="680">
                  <c:v>332.03125</c:v>
                </c:pt>
                <c:pt idx="681">
                  <c:v>332.51953125</c:v>
                </c:pt>
                <c:pt idx="682">
                  <c:v>333.0078125</c:v>
                </c:pt>
                <c:pt idx="683">
                  <c:v>333.49609375</c:v>
                </c:pt>
                <c:pt idx="684">
                  <c:v>333.984375</c:v>
                </c:pt>
                <c:pt idx="685">
                  <c:v>334.47265625</c:v>
                </c:pt>
                <c:pt idx="686">
                  <c:v>334.9609375</c:v>
                </c:pt>
                <c:pt idx="687">
                  <c:v>335.44921875</c:v>
                </c:pt>
                <c:pt idx="688">
                  <c:v>335.9375</c:v>
                </c:pt>
                <c:pt idx="689">
                  <c:v>336.42578125</c:v>
                </c:pt>
                <c:pt idx="690">
                  <c:v>336.9140625</c:v>
                </c:pt>
                <c:pt idx="691">
                  <c:v>337.40234375</c:v>
                </c:pt>
                <c:pt idx="692">
                  <c:v>337.890625</c:v>
                </c:pt>
                <c:pt idx="693">
                  <c:v>338.37890625</c:v>
                </c:pt>
                <c:pt idx="694">
                  <c:v>338.8671875</c:v>
                </c:pt>
                <c:pt idx="695">
                  <c:v>339.35546875</c:v>
                </c:pt>
                <c:pt idx="696">
                  <c:v>339.84375</c:v>
                </c:pt>
                <c:pt idx="697">
                  <c:v>340.33203125</c:v>
                </c:pt>
                <c:pt idx="698">
                  <c:v>340.8203125</c:v>
                </c:pt>
                <c:pt idx="699">
                  <c:v>341.30859375</c:v>
                </c:pt>
                <c:pt idx="700">
                  <c:v>341.796875</c:v>
                </c:pt>
                <c:pt idx="701">
                  <c:v>342.28515625</c:v>
                </c:pt>
                <c:pt idx="702">
                  <c:v>342.7734375</c:v>
                </c:pt>
                <c:pt idx="703">
                  <c:v>343.26171875</c:v>
                </c:pt>
                <c:pt idx="704">
                  <c:v>343.75</c:v>
                </c:pt>
                <c:pt idx="705">
                  <c:v>344.23828125</c:v>
                </c:pt>
                <c:pt idx="706">
                  <c:v>344.7265625</c:v>
                </c:pt>
                <c:pt idx="707">
                  <c:v>345.21484375</c:v>
                </c:pt>
                <c:pt idx="708">
                  <c:v>345.703125</c:v>
                </c:pt>
                <c:pt idx="709">
                  <c:v>346.19140625</c:v>
                </c:pt>
                <c:pt idx="710">
                  <c:v>346.6796875</c:v>
                </c:pt>
                <c:pt idx="711">
                  <c:v>347.16796875</c:v>
                </c:pt>
                <c:pt idx="712">
                  <c:v>347.65625</c:v>
                </c:pt>
                <c:pt idx="713">
                  <c:v>348.14453125</c:v>
                </c:pt>
                <c:pt idx="714">
                  <c:v>348.6328125</c:v>
                </c:pt>
                <c:pt idx="715">
                  <c:v>349.12109375</c:v>
                </c:pt>
                <c:pt idx="716">
                  <c:v>349.609375</c:v>
                </c:pt>
                <c:pt idx="717">
                  <c:v>350.09765625</c:v>
                </c:pt>
                <c:pt idx="718">
                  <c:v>350.5859375</c:v>
                </c:pt>
                <c:pt idx="719">
                  <c:v>351.07421875</c:v>
                </c:pt>
                <c:pt idx="720">
                  <c:v>351.5625</c:v>
                </c:pt>
                <c:pt idx="721">
                  <c:v>352.05078125</c:v>
                </c:pt>
                <c:pt idx="722">
                  <c:v>352.5390625</c:v>
                </c:pt>
                <c:pt idx="723">
                  <c:v>353.02734375</c:v>
                </c:pt>
                <c:pt idx="724">
                  <c:v>353.515625</c:v>
                </c:pt>
                <c:pt idx="725">
                  <c:v>354.00390625</c:v>
                </c:pt>
                <c:pt idx="726">
                  <c:v>354.4921875</c:v>
                </c:pt>
                <c:pt idx="727">
                  <c:v>354.98046875</c:v>
                </c:pt>
                <c:pt idx="728">
                  <c:v>355.46875</c:v>
                </c:pt>
                <c:pt idx="729">
                  <c:v>355.95703125</c:v>
                </c:pt>
                <c:pt idx="730">
                  <c:v>356.4453125</c:v>
                </c:pt>
                <c:pt idx="731">
                  <c:v>356.93359375</c:v>
                </c:pt>
                <c:pt idx="732">
                  <c:v>357.421875</c:v>
                </c:pt>
                <c:pt idx="733">
                  <c:v>357.91015625</c:v>
                </c:pt>
                <c:pt idx="734">
                  <c:v>358.3984375</c:v>
                </c:pt>
                <c:pt idx="735">
                  <c:v>358.88671875</c:v>
                </c:pt>
                <c:pt idx="736">
                  <c:v>359.375</c:v>
                </c:pt>
                <c:pt idx="737">
                  <c:v>359.86328125</c:v>
                </c:pt>
                <c:pt idx="738">
                  <c:v>360.3515625</c:v>
                </c:pt>
                <c:pt idx="739">
                  <c:v>360.83984375</c:v>
                </c:pt>
                <c:pt idx="740">
                  <c:v>361.328125</c:v>
                </c:pt>
                <c:pt idx="741">
                  <c:v>361.81640625</c:v>
                </c:pt>
                <c:pt idx="742">
                  <c:v>362.3046875</c:v>
                </c:pt>
                <c:pt idx="743">
                  <c:v>362.79296875</c:v>
                </c:pt>
                <c:pt idx="744">
                  <c:v>363.28125</c:v>
                </c:pt>
                <c:pt idx="745">
                  <c:v>363.76953125</c:v>
                </c:pt>
                <c:pt idx="746">
                  <c:v>364.2578125</c:v>
                </c:pt>
                <c:pt idx="747">
                  <c:v>364.74609375</c:v>
                </c:pt>
                <c:pt idx="748">
                  <c:v>365.234375</c:v>
                </c:pt>
                <c:pt idx="749">
                  <c:v>365.72265625</c:v>
                </c:pt>
                <c:pt idx="750">
                  <c:v>366.2109375</c:v>
                </c:pt>
                <c:pt idx="751">
                  <c:v>366.69921875</c:v>
                </c:pt>
                <c:pt idx="752">
                  <c:v>367.1875</c:v>
                </c:pt>
                <c:pt idx="753">
                  <c:v>367.67578125</c:v>
                </c:pt>
                <c:pt idx="754">
                  <c:v>368.1640625</c:v>
                </c:pt>
                <c:pt idx="755">
                  <c:v>368.65234375</c:v>
                </c:pt>
                <c:pt idx="756">
                  <c:v>369.140625</c:v>
                </c:pt>
                <c:pt idx="757">
                  <c:v>369.62890625</c:v>
                </c:pt>
                <c:pt idx="758">
                  <c:v>370.1171875</c:v>
                </c:pt>
                <c:pt idx="759">
                  <c:v>370.60546875</c:v>
                </c:pt>
                <c:pt idx="760">
                  <c:v>371.09375</c:v>
                </c:pt>
                <c:pt idx="761">
                  <c:v>371.58203125</c:v>
                </c:pt>
                <c:pt idx="762">
                  <c:v>372.0703125</c:v>
                </c:pt>
                <c:pt idx="763">
                  <c:v>372.55859375</c:v>
                </c:pt>
                <c:pt idx="764">
                  <c:v>373.046875</c:v>
                </c:pt>
                <c:pt idx="765">
                  <c:v>373.53515625</c:v>
                </c:pt>
                <c:pt idx="766">
                  <c:v>374.0234375</c:v>
                </c:pt>
                <c:pt idx="767">
                  <c:v>374.51171875</c:v>
                </c:pt>
                <c:pt idx="768">
                  <c:v>375</c:v>
                </c:pt>
                <c:pt idx="769">
                  <c:v>375.48828125</c:v>
                </c:pt>
                <c:pt idx="770">
                  <c:v>375.9765625</c:v>
                </c:pt>
                <c:pt idx="771">
                  <c:v>376.46484375</c:v>
                </c:pt>
                <c:pt idx="772">
                  <c:v>376.953125</c:v>
                </c:pt>
                <c:pt idx="773">
                  <c:v>377.44140625</c:v>
                </c:pt>
                <c:pt idx="774">
                  <c:v>377.9296875</c:v>
                </c:pt>
                <c:pt idx="775">
                  <c:v>378.41796875</c:v>
                </c:pt>
                <c:pt idx="776">
                  <c:v>378.90625</c:v>
                </c:pt>
                <c:pt idx="777">
                  <c:v>379.39453125</c:v>
                </c:pt>
                <c:pt idx="778">
                  <c:v>379.8828125</c:v>
                </c:pt>
                <c:pt idx="779">
                  <c:v>380.37109375</c:v>
                </c:pt>
                <c:pt idx="780">
                  <c:v>380.859375</c:v>
                </c:pt>
                <c:pt idx="781">
                  <c:v>381.34765625</c:v>
                </c:pt>
                <c:pt idx="782">
                  <c:v>381.8359375</c:v>
                </c:pt>
                <c:pt idx="783">
                  <c:v>382.32421875</c:v>
                </c:pt>
                <c:pt idx="784">
                  <c:v>382.8125</c:v>
                </c:pt>
                <c:pt idx="785">
                  <c:v>383.30078125</c:v>
                </c:pt>
                <c:pt idx="786">
                  <c:v>383.7890625</c:v>
                </c:pt>
                <c:pt idx="787">
                  <c:v>384.27734375</c:v>
                </c:pt>
                <c:pt idx="788">
                  <c:v>384.765625</c:v>
                </c:pt>
                <c:pt idx="789">
                  <c:v>385.25390625</c:v>
                </c:pt>
                <c:pt idx="790">
                  <c:v>385.7421875</c:v>
                </c:pt>
                <c:pt idx="791">
                  <c:v>386.23046875</c:v>
                </c:pt>
                <c:pt idx="792">
                  <c:v>386.71875</c:v>
                </c:pt>
                <c:pt idx="793">
                  <c:v>387.20703125</c:v>
                </c:pt>
                <c:pt idx="794">
                  <c:v>387.6953125</c:v>
                </c:pt>
                <c:pt idx="795">
                  <c:v>388.18359375</c:v>
                </c:pt>
                <c:pt idx="796">
                  <c:v>388.671875</c:v>
                </c:pt>
                <c:pt idx="797">
                  <c:v>389.16015625</c:v>
                </c:pt>
                <c:pt idx="798">
                  <c:v>389.6484375</c:v>
                </c:pt>
                <c:pt idx="799">
                  <c:v>390.13671875</c:v>
                </c:pt>
                <c:pt idx="800">
                  <c:v>390.625</c:v>
                </c:pt>
                <c:pt idx="801">
                  <c:v>391.11328125</c:v>
                </c:pt>
                <c:pt idx="802">
                  <c:v>391.6015625</c:v>
                </c:pt>
                <c:pt idx="803">
                  <c:v>392.08984375</c:v>
                </c:pt>
                <c:pt idx="804">
                  <c:v>392.578125</c:v>
                </c:pt>
                <c:pt idx="805">
                  <c:v>393.06640625</c:v>
                </c:pt>
                <c:pt idx="806">
                  <c:v>393.5546875</c:v>
                </c:pt>
                <c:pt idx="807">
                  <c:v>394.04296875</c:v>
                </c:pt>
                <c:pt idx="808">
                  <c:v>394.53125</c:v>
                </c:pt>
                <c:pt idx="809">
                  <c:v>395.01953125</c:v>
                </c:pt>
                <c:pt idx="810">
                  <c:v>395.5078125</c:v>
                </c:pt>
                <c:pt idx="811">
                  <c:v>395.99609375</c:v>
                </c:pt>
                <c:pt idx="812">
                  <c:v>396.484375</c:v>
                </c:pt>
                <c:pt idx="813">
                  <c:v>396.97265625</c:v>
                </c:pt>
                <c:pt idx="814">
                  <c:v>397.4609375</c:v>
                </c:pt>
                <c:pt idx="815">
                  <c:v>397.94921875</c:v>
                </c:pt>
                <c:pt idx="816">
                  <c:v>398.4375</c:v>
                </c:pt>
                <c:pt idx="817">
                  <c:v>398.92578125</c:v>
                </c:pt>
                <c:pt idx="818">
                  <c:v>399.4140625</c:v>
                </c:pt>
                <c:pt idx="819">
                  <c:v>399.90234375</c:v>
                </c:pt>
                <c:pt idx="820">
                  <c:v>400.390625</c:v>
                </c:pt>
                <c:pt idx="821">
                  <c:v>400.87890625</c:v>
                </c:pt>
                <c:pt idx="822">
                  <c:v>401.3671875</c:v>
                </c:pt>
                <c:pt idx="823">
                  <c:v>401.85546875</c:v>
                </c:pt>
                <c:pt idx="824">
                  <c:v>402.34375</c:v>
                </c:pt>
                <c:pt idx="825">
                  <c:v>402.83203125</c:v>
                </c:pt>
                <c:pt idx="826">
                  <c:v>403.3203125</c:v>
                </c:pt>
                <c:pt idx="827">
                  <c:v>403.80859375</c:v>
                </c:pt>
                <c:pt idx="828">
                  <c:v>404.296875</c:v>
                </c:pt>
                <c:pt idx="829">
                  <c:v>404.78515625</c:v>
                </c:pt>
                <c:pt idx="830">
                  <c:v>405.2734375</c:v>
                </c:pt>
                <c:pt idx="831">
                  <c:v>405.76171875</c:v>
                </c:pt>
                <c:pt idx="832">
                  <c:v>406.25</c:v>
                </c:pt>
                <c:pt idx="833">
                  <c:v>406.73828125</c:v>
                </c:pt>
                <c:pt idx="834">
                  <c:v>407.2265625</c:v>
                </c:pt>
                <c:pt idx="835">
                  <c:v>407.71484375</c:v>
                </c:pt>
                <c:pt idx="836">
                  <c:v>408.203125</c:v>
                </c:pt>
                <c:pt idx="837">
                  <c:v>408.69140625</c:v>
                </c:pt>
                <c:pt idx="838">
                  <c:v>409.1796875</c:v>
                </c:pt>
                <c:pt idx="839">
                  <c:v>409.66796875</c:v>
                </c:pt>
                <c:pt idx="840">
                  <c:v>410.15625</c:v>
                </c:pt>
                <c:pt idx="841">
                  <c:v>410.64453125</c:v>
                </c:pt>
                <c:pt idx="842">
                  <c:v>411.1328125</c:v>
                </c:pt>
                <c:pt idx="843">
                  <c:v>411.62109375</c:v>
                </c:pt>
                <c:pt idx="844">
                  <c:v>412.109375</c:v>
                </c:pt>
                <c:pt idx="845">
                  <c:v>412.59765625</c:v>
                </c:pt>
                <c:pt idx="846">
                  <c:v>413.0859375</c:v>
                </c:pt>
                <c:pt idx="847">
                  <c:v>413.57421875</c:v>
                </c:pt>
                <c:pt idx="848">
                  <c:v>414.0625</c:v>
                </c:pt>
                <c:pt idx="849">
                  <c:v>414.55078125</c:v>
                </c:pt>
                <c:pt idx="850">
                  <c:v>415.0390625</c:v>
                </c:pt>
                <c:pt idx="851">
                  <c:v>415.52734375</c:v>
                </c:pt>
                <c:pt idx="852">
                  <c:v>416.015625</c:v>
                </c:pt>
                <c:pt idx="853">
                  <c:v>416.50390625</c:v>
                </c:pt>
                <c:pt idx="854">
                  <c:v>416.9921875</c:v>
                </c:pt>
                <c:pt idx="855">
                  <c:v>417.48046875</c:v>
                </c:pt>
                <c:pt idx="856">
                  <c:v>417.96875</c:v>
                </c:pt>
                <c:pt idx="857">
                  <c:v>418.45703125</c:v>
                </c:pt>
                <c:pt idx="858">
                  <c:v>418.9453125</c:v>
                </c:pt>
                <c:pt idx="859">
                  <c:v>419.43359375</c:v>
                </c:pt>
                <c:pt idx="860">
                  <c:v>419.921875</c:v>
                </c:pt>
                <c:pt idx="861">
                  <c:v>420.41015625</c:v>
                </c:pt>
                <c:pt idx="862">
                  <c:v>420.8984375</c:v>
                </c:pt>
                <c:pt idx="863">
                  <c:v>421.38671875</c:v>
                </c:pt>
                <c:pt idx="864">
                  <c:v>421.875</c:v>
                </c:pt>
                <c:pt idx="865">
                  <c:v>422.36328125</c:v>
                </c:pt>
                <c:pt idx="866">
                  <c:v>422.8515625</c:v>
                </c:pt>
                <c:pt idx="867">
                  <c:v>423.33984375</c:v>
                </c:pt>
                <c:pt idx="868">
                  <c:v>423.828125</c:v>
                </c:pt>
                <c:pt idx="869">
                  <c:v>424.31640625</c:v>
                </c:pt>
                <c:pt idx="870">
                  <c:v>424.8046875</c:v>
                </c:pt>
                <c:pt idx="871">
                  <c:v>425.29296875</c:v>
                </c:pt>
                <c:pt idx="872">
                  <c:v>425.78125</c:v>
                </c:pt>
                <c:pt idx="873">
                  <c:v>426.26953125</c:v>
                </c:pt>
                <c:pt idx="874">
                  <c:v>426.7578125</c:v>
                </c:pt>
                <c:pt idx="875">
                  <c:v>427.24609375</c:v>
                </c:pt>
                <c:pt idx="876">
                  <c:v>427.734375</c:v>
                </c:pt>
                <c:pt idx="877">
                  <c:v>428.22265625</c:v>
                </c:pt>
                <c:pt idx="878">
                  <c:v>428.7109375</c:v>
                </c:pt>
                <c:pt idx="879">
                  <c:v>429.19921875</c:v>
                </c:pt>
                <c:pt idx="880">
                  <c:v>429.6875</c:v>
                </c:pt>
                <c:pt idx="881">
                  <c:v>430.17578125</c:v>
                </c:pt>
                <c:pt idx="882">
                  <c:v>430.6640625</c:v>
                </c:pt>
                <c:pt idx="883">
                  <c:v>431.15234375</c:v>
                </c:pt>
                <c:pt idx="884">
                  <c:v>431.640625</c:v>
                </c:pt>
                <c:pt idx="885">
                  <c:v>432.12890625</c:v>
                </c:pt>
                <c:pt idx="886">
                  <c:v>432.6171875</c:v>
                </c:pt>
                <c:pt idx="887">
                  <c:v>433.10546875</c:v>
                </c:pt>
                <c:pt idx="888">
                  <c:v>433.59375</c:v>
                </c:pt>
                <c:pt idx="889">
                  <c:v>434.08203125</c:v>
                </c:pt>
                <c:pt idx="890">
                  <c:v>434.5703125</c:v>
                </c:pt>
                <c:pt idx="891">
                  <c:v>435.05859375</c:v>
                </c:pt>
                <c:pt idx="892">
                  <c:v>435.546875</c:v>
                </c:pt>
                <c:pt idx="893">
                  <c:v>436.03515625</c:v>
                </c:pt>
                <c:pt idx="894">
                  <c:v>436.5234375</c:v>
                </c:pt>
                <c:pt idx="895">
                  <c:v>437.01171875</c:v>
                </c:pt>
                <c:pt idx="896">
                  <c:v>437.5</c:v>
                </c:pt>
                <c:pt idx="897">
                  <c:v>437.98828125</c:v>
                </c:pt>
                <c:pt idx="898">
                  <c:v>438.4765625</c:v>
                </c:pt>
                <c:pt idx="899">
                  <c:v>438.96484375</c:v>
                </c:pt>
                <c:pt idx="900">
                  <c:v>439.453125</c:v>
                </c:pt>
                <c:pt idx="901">
                  <c:v>439.94140625</c:v>
                </c:pt>
                <c:pt idx="902">
                  <c:v>440.4296875</c:v>
                </c:pt>
                <c:pt idx="903">
                  <c:v>440.91796875</c:v>
                </c:pt>
                <c:pt idx="904">
                  <c:v>441.40625</c:v>
                </c:pt>
                <c:pt idx="905">
                  <c:v>441.89453125</c:v>
                </c:pt>
                <c:pt idx="906">
                  <c:v>442.3828125</c:v>
                </c:pt>
                <c:pt idx="907">
                  <c:v>442.87109375</c:v>
                </c:pt>
                <c:pt idx="908">
                  <c:v>443.359375</c:v>
                </c:pt>
                <c:pt idx="909">
                  <c:v>443.84765625</c:v>
                </c:pt>
                <c:pt idx="910">
                  <c:v>444.3359375</c:v>
                </c:pt>
                <c:pt idx="911">
                  <c:v>444.82421875</c:v>
                </c:pt>
                <c:pt idx="912">
                  <c:v>445.3125</c:v>
                </c:pt>
                <c:pt idx="913">
                  <c:v>445.80078125</c:v>
                </c:pt>
                <c:pt idx="914">
                  <c:v>446.2890625</c:v>
                </c:pt>
                <c:pt idx="915">
                  <c:v>446.77734375</c:v>
                </c:pt>
                <c:pt idx="916">
                  <c:v>447.265625</c:v>
                </c:pt>
                <c:pt idx="917">
                  <c:v>447.75390625</c:v>
                </c:pt>
                <c:pt idx="918">
                  <c:v>448.2421875</c:v>
                </c:pt>
                <c:pt idx="919">
                  <c:v>448.73046875</c:v>
                </c:pt>
                <c:pt idx="920">
                  <c:v>449.21875</c:v>
                </c:pt>
                <c:pt idx="921">
                  <c:v>449.70703125</c:v>
                </c:pt>
                <c:pt idx="922">
                  <c:v>450.1953125</c:v>
                </c:pt>
                <c:pt idx="923">
                  <c:v>450.68359375</c:v>
                </c:pt>
                <c:pt idx="924">
                  <c:v>451.171875</c:v>
                </c:pt>
                <c:pt idx="925">
                  <c:v>451.66015625</c:v>
                </c:pt>
                <c:pt idx="926">
                  <c:v>452.1484375</c:v>
                </c:pt>
                <c:pt idx="927">
                  <c:v>452.63671875</c:v>
                </c:pt>
                <c:pt idx="928">
                  <c:v>453.125</c:v>
                </c:pt>
                <c:pt idx="929">
                  <c:v>453.61328125</c:v>
                </c:pt>
                <c:pt idx="930">
                  <c:v>454.1015625</c:v>
                </c:pt>
                <c:pt idx="931">
                  <c:v>454.58984375</c:v>
                </c:pt>
                <c:pt idx="932">
                  <c:v>455.078125</c:v>
                </c:pt>
                <c:pt idx="933">
                  <c:v>455.56640625</c:v>
                </c:pt>
                <c:pt idx="934">
                  <c:v>456.0546875</c:v>
                </c:pt>
                <c:pt idx="935">
                  <c:v>456.54296875</c:v>
                </c:pt>
                <c:pt idx="936">
                  <c:v>457.03125</c:v>
                </c:pt>
                <c:pt idx="937">
                  <c:v>457.51953125</c:v>
                </c:pt>
                <c:pt idx="938">
                  <c:v>458.0078125</c:v>
                </c:pt>
                <c:pt idx="939">
                  <c:v>458.49609375</c:v>
                </c:pt>
                <c:pt idx="940">
                  <c:v>458.984375</c:v>
                </c:pt>
                <c:pt idx="941">
                  <c:v>459.47265625</c:v>
                </c:pt>
                <c:pt idx="942">
                  <c:v>459.9609375</c:v>
                </c:pt>
                <c:pt idx="943">
                  <c:v>460.44921875</c:v>
                </c:pt>
                <c:pt idx="944">
                  <c:v>460.9375</c:v>
                </c:pt>
                <c:pt idx="945">
                  <c:v>461.42578125</c:v>
                </c:pt>
                <c:pt idx="946">
                  <c:v>461.9140625</c:v>
                </c:pt>
                <c:pt idx="947">
                  <c:v>462.40234375</c:v>
                </c:pt>
                <c:pt idx="948">
                  <c:v>462.890625</c:v>
                </c:pt>
                <c:pt idx="949">
                  <c:v>463.37890625</c:v>
                </c:pt>
                <c:pt idx="950">
                  <c:v>463.8671875</c:v>
                </c:pt>
                <c:pt idx="951">
                  <c:v>464.35546875</c:v>
                </c:pt>
                <c:pt idx="952">
                  <c:v>464.84375</c:v>
                </c:pt>
                <c:pt idx="953">
                  <c:v>465.33203125</c:v>
                </c:pt>
                <c:pt idx="954">
                  <c:v>465.8203125</c:v>
                </c:pt>
                <c:pt idx="955">
                  <c:v>466.30859375</c:v>
                </c:pt>
                <c:pt idx="956">
                  <c:v>466.796875</c:v>
                </c:pt>
                <c:pt idx="957">
                  <c:v>467.28515625</c:v>
                </c:pt>
                <c:pt idx="958">
                  <c:v>467.7734375</c:v>
                </c:pt>
                <c:pt idx="959">
                  <c:v>468.26171875</c:v>
                </c:pt>
                <c:pt idx="960">
                  <c:v>468.75</c:v>
                </c:pt>
                <c:pt idx="961">
                  <c:v>469.23828125</c:v>
                </c:pt>
                <c:pt idx="962">
                  <c:v>469.7265625</c:v>
                </c:pt>
                <c:pt idx="963">
                  <c:v>470.21484375</c:v>
                </c:pt>
                <c:pt idx="964">
                  <c:v>470.703125</c:v>
                </c:pt>
                <c:pt idx="965">
                  <c:v>471.19140625</c:v>
                </c:pt>
                <c:pt idx="966">
                  <c:v>471.6796875</c:v>
                </c:pt>
                <c:pt idx="967">
                  <c:v>472.16796875</c:v>
                </c:pt>
                <c:pt idx="968">
                  <c:v>472.65625</c:v>
                </c:pt>
                <c:pt idx="969">
                  <c:v>473.14453125</c:v>
                </c:pt>
                <c:pt idx="970">
                  <c:v>473.6328125</c:v>
                </c:pt>
                <c:pt idx="971">
                  <c:v>474.12109375</c:v>
                </c:pt>
                <c:pt idx="972">
                  <c:v>474.609375</c:v>
                </c:pt>
                <c:pt idx="973">
                  <c:v>475.09765625</c:v>
                </c:pt>
                <c:pt idx="974">
                  <c:v>475.5859375</c:v>
                </c:pt>
                <c:pt idx="975">
                  <c:v>476.07421875</c:v>
                </c:pt>
                <c:pt idx="976">
                  <c:v>476.5625</c:v>
                </c:pt>
                <c:pt idx="977">
                  <c:v>477.05078125</c:v>
                </c:pt>
                <c:pt idx="978">
                  <c:v>477.5390625</c:v>
                </c:pt>
                <c:pt idx="979">
                  <c:v>478.02734375</c:v>
                </c:pt>
                <c:pt idx="980">
                  <c:v>478.515625</c:v>
                </c:pt>
                <c:pt idx="981">
                  <c:v>479.00390625</c:v>
                </c:pt>
                <c:pt idx="982">
                  <c:v>479.4921875</c:v>
                </c:pt>
                <c:pt idx="983">
                  <c:v>479.98046875</c:v>
                </c:pt>
                <c:pt idx="984">
                  <c:v>480.46875</c:v>
                </c:pt>
                <c:pt idx="985">
                  <c:v>480.95703125</c:v>
                </c:pt>
                <c:pt idx="986">
                  <c:v>481.4453125</c:v>
                </c:pt>
                <c:pt idx="987">
                  <c:v>481.93359375</c:v>
                </c:pt>
                <c:pt idx="988">
                  <c:v>482.421875</c:v>
                </c:pt>
                <c:pt idx="989">
                  <c:v>482.91015625</c:v>
                </c:pt>
                <c:pt idx="990">
                  <c:v>483.3984375</c:v>
                </c:pt>
                <c:pt idx="991">
                  <c:v>483.88671875</c:v>
                </c:pt>
                <c:pt idx="992">
                  <c:v>484.375</c:v>
                </c:pt>
                <c:pt idx="993">
                  <c:v>484.86328125</c:v>
                </c:pt>
                <c:pt idx="994">
                  <c:v>485.3515625</c:v>
                </c:pt>
                <c:pt idx="995">
                  <c:v>485.83984375</c:v>
                </c:pt>
                <c:pt idx="996">
                  <c:v>486.328125</c:v>
                </c:pt>
                <c:pt idx="997">
                  <c:v>486.81640625</c:v>
                </c:pt>
                <c:pt idx="998">
                  <c:v>487.3046875</c:v>
                </c:pt>
                <c:pt idx="999">
                  <c:v>487.79296875</c:v>
                </c:pt>
                <c:pt idx="1000">
                  <c:v>488.28125</c:v>
                </c:pt>
                <c:pt idx="1001">
                  <c:v>488.76953125</c:v>
                </c:pt>
                <c:pt idx="1002">
                  <c:v>489.2578125</c:v>
                </c:pt>
                <c:pt idx="1003">
                  <c:v>489.74609375</c:v>
                </c:pt>
                <c:pt idx="1004">
                  <c:v>490.234375</c:v>
                </c:pt>
                <c:pt idx="1005">
                  <c:v>490.72265625</c:v>
                </c:pt>
                <c:pt idx="1006">
                  <c:v>491.2109375</c:v>
                </c:pt>
                <c:pt idx="1007">
                  <c:v>491.69921875</c:v>
                </c:pt>
                <c:pt idx="1008">
                  <c:v>492.1875</c:v>
                </c:pt>
                <c:pt idx="1009">
                  <c:v>492.67578125</c:v>
                </c:pt>
                <c:pt idx="1010">
                  <c:v>493.1640625</c:v>
                </c:pt>
                <c:pt idx="1011">
                  <c:v>493.65234375</c:v>
                </c:pt>
                <c:pt idx="1012">
                  <c:v>494.140625</c:v>
                </c:pt>
                <c:pt idx="1013">
                  <c:v>494.62890625</c:v>
                </c:pt>
                <c:pt idx="1014">
                  <c:v>495.1171875</c:v>
                </c:pt>
                <c:pt idx="1015">
                  <c:v>495.60546875</c:v>
                </c:pt>
                <c:pt idx="1016">
                  <c:v>496.09375</c:v>
                </c:pt>
                <c:pt idx="1017">
                  <c:v>496.58203125</c:v>
                </c:pt>
                <c:pt idx="1018">
                  <c:v>497.0703125</c:v>
                </c:pt>
                <c:pt idx="1019">
                  <c:v>497.55859375</c:v>
                </c:pt>
                <c:pt idx="1020">
                  <c:v>498.046875</c:v>
                </c:pt>
                <c:pt idx="1021">
                  <c:v>498.53515625</c:v>
                </c:pt>
                <c:pt idx="1022">
                  <c:v>499.0234375</c:v>
                </c:pt>
                <c:pt idx="1023">
                  <c:v>499.51171875</c:v>
                </c:pt>
                <c:pt idx="1024">
                  <c:v>500</c:v>
                </c:pt>
                <c:pt idx="1025">
                  <c:v>500.48828125</c:v>
                </c:pt>
                <c:pt idx="1026">
                  <c:v>500.9765625</c:v>
                </c:pt>
                <c:pt idx="1027">
                  <c:v>501.46484375</c:v>
                </c:pt>
                <c:pt idx="1028">
                  <c:v>501.953125</c:v>
                </c:pt>
                <c:pt idx="1029">
                  <c:v>502.44140625</c:v>
                </c:pt>
                <c:pt idx="1030">
                  <c:v>502.9296875</c:v>
                </c:pt>
                <c:pt idx="1031">
                  <c:v>503.41796875</c:v>
                </c:pt>
                <c:pt idx="1032">
                  <c:v>503.90625</c:v>
                </c:pt>
                <c:pt idx="1033">
                  <c:v>504.39453125</c:v>
                </c:pt>
                <c:pt idx="1034">
                  <c:v>504.8828125</c:v>
                </c:pt>
                <c:pt idx="1035">
                  <c:v>505.37109375</c:v>
                </c:pt>
                <c:pt idx="1036">
                  <c:v>505.859375</c:v>
                </c:pt>
                <c:pt idx="1037">
                  <c:v>506.34765625</c:v>
                </c:pt>
                <c:pt idx="1038">
                  <c:v>506.8359375</c:v>
                </c:pt>
                <c:pt idx="1039">
                  <c:v>507.32421875</c:v>
                </c:pt>
                <c:pt idx="1040">
                  <c:v>507.8125</c:v>
                </c:pt>
                <c:pt idx="1041">
                  <c:v>508.30078125</c:v>
                </c:pt>
                <c:pt idx="1042">
                  <c:v>508.7890625</c:v>
                </c:pt>
                <c:pt idx="1043">
                  <c:v>509.27734375</c:v>
                </c:pt>
                <c:pt idx="1044">
                  <c:v>509.765625</c:v>
                </c:pt>
                <c:pt idx="1045">
                  <c:v>510.25390625</c:v>
                </c:pt>
                <c:pt idx="1046">
                  <c:v>510.7421875</c:v>
                </c:pt>
                <c:pt idx="1047">
                  <c:v>511.23046875</c:v>
                </c:pt>
                <c:pt idx="1048">
                  <c:v>511.71875</c:v>
                </c:pt>
                <c:pt idx="1049">
                  <c:v>512.20703125</c:v>
                </c:pt>
                <c:pt idx="1050">
                  <c:v>512.6953125</c:v>
                </c:pt>
                <c:pt idx="1051">
                  <c:v>513.18359375</c:v>
                </c:pt>
                <c:pt idx="1052">
                  <c:v>513.671875</c:v>
                </c:pt>
                <c:pt idx="1053">
                  <c:v>514.16015625</c:v>
                </c:pt>
                <c:pt idx="1054">
                  <c:v>514.6484375</c:v>
                </c:pt>
                <c:pt idx="1055">
                  <c:v>515.13671875</c:v>
                </c:pt>
                <c:pt idx="1056">
                  <c:v>515.625</c:v>
                </c:pt>
                <c:pt idx="1057">
                  <c:v>516.11328125</c:v>
                </c:pt>
                <c:pt idx="1058">
                  <c:v>516.6015625</c:v>
                </c:pt>
                <c:pt idx="1059">
                  <c:v>517.08984375</c:v>
                </c:pt>
                <c:pt idx="1060">
                  <c:v>517.578125</c:v>
                </c:pt>
                <c:pt idx="1061">
                  <c:v>518.06640625</c:v>
                </c:pt>
                <c:pt idx="1062">
                  <c:v>518.5546875</c:v>
                </c:pt>
                <c:pt idx="1063">
                  <c:v>519.04296875</c:v>
                </c:pt>
                <c:pt idx="1064">
                  <c:v>519.53125</c:v>
                </c:pt>
                <c:pt idx="1065">
                  <c:v>520.01953125</c:v>
                </c:pt>
                <c:pt idx="1066">
                  <c:v>520.5078125</c:v>
                </c:pt>
                <c:pt idx="1067">
                  <c:v>520.99609375</c:v>
                </c:pt>
                <c:pt idx="1068">
                  <c:v>521.484375</c:v>
                </c:pt>
                <c:pt idx="1069">
                  <c:v>521.97265625</c:v>
                </c:pt>
                <c:pt idx="1070">
                  <c:v>522.4609375</c:v>
                </c:pt>
                <c:pt idx="1071">
                  <c:v>522.94921875</c:v>
                </c:pt>
                <c:pt idx="1072">
                  <c:v>523.4375</c:v>
                </c:pt>
                <c:pt idx="1073">
                  <c:v>523.92578125</c:v>
                </c:pt>
                <c:pt idx="1074">
                  <c:v>524.4140625</c:v>
                </c:pt>
                <c:pt idx="1075">
                  <c:v>524.90234375</c:v>
                </c:pt>
                <c:pt idx="1076">
                  <c:v>525.390625</c:v>
                </c:pt>
                <c:pt idx="1077">
                  <c:v>525.87890625</c:v>
                </c:pt>
                <c:pt idx="1078">
                  <c:v>526.3671875</c:v>
                </c:pt>
                <c:pt idx="1079">
                  <c:v>526.85546875</c:v>
                </c:pt>
                <c:pt idx="1080">
                  <c:v>527.34375</c:v>
                </c:pt>
                <c:pt idx="1081">
                  <c:v>527.83203125</c:v>
                </c:pt>
                <c:pt idx="1082">
                  <c:v>528.3203125</c:v>
                </c:pt>
                <c:pt idx="1083">
                  <c:v>528.80859375</c:v>
                </c:pt>
                <c:pt idx="1084">
                  <c:v>529.296875</c:v>
                </c:pt>
                <c:pt idx="1085">
                  <c:v>529.78515625</c:v>
                </c:pt>
                <c:pt idx="1086">
                  <c:v>530.2734375</c:v>
                </c:pt>
                <c:pt idx="1087">
                  <c:v>530.76171875</c:v>
                </c:pt>
                <c:pt idx="1088">
                  <c:v>531.25</c:v>
                </c:pt>
                <c:pt idx="1089">
                  <c:v>531.73828125</c:v>
                </c:pt>
                <c:pt idx="1090">
                  <c:v>532.2265625</c:v>
                </c:pt>
                <c:pt idx="1091">
                  <c:v>532.71484375</c:v>
                </c:pt>
                <c:pt idx="1092">
                  <c:v>533.203125</c:v>
                </c:pt>
                <c:pt idx="1093">
                  <c:v>533.69140625</c:v>
                </c:pt>
                <c:pt idx="1094">
                  <c:v>534.1796875</c:v>
                </c:pt>
                <c:pt idx="1095">
                  <c:v>534.66796875</c:v>
                </c:pt>
                <c:pt idx="1096">
                  <c:v>535.15625</c:v>
                </c:pt>
                <c:pt idx="1097">
                  <c:v>535.64453125</c:v>
                </c:pt>
                <c:pt idx="1098">
                  <c:v>536.1328125</c:v>
                </c:pt>
                <c:pt idx="1099">
                  <c:v>536.62109375</c:v>
                </c:pt>
                <c:pt idx="1100">
                  <c:v>537.109375</c:v>
                </c:pt>
                <c:pt idx="1101">
                  <c:v>537.59765625</c:v>
                </c:pt>
                <c:pt idx="1102">
                  <c:v>538.0859375</c:v>
                </c:pt>
                <c:pt idx="1103">
                  <c:v>538.57421875</c:v>
                </c:pt>
                <c:pt idx="1104">
                  <c:v>539.0625</c:v>
                </c:pt>
                <c:pt idx="1105">
                  <c:v>539.55078125</c:v>
                </c:pt>
                <c:pt idx="1106">
                  <c:v>540.0390625</c:v>
                </c:pt>
                <c:pt idx="1107">
                  <c:v>540.52734375</c:v>
                </c:pt>
                <c:pt idx="1108">
                  <c:v>541.015625</c:v>
                </c:pt>
                <c:pt idx="1109">
                  <c:v>541.50390625</c:v>
                </c:pt>
                <c:pt idx="1110">
                  <c:v>541.9921875</c:v>
                </c:pt>
                <c:pt idx="1111">
                  <c:v>542.48046875</c:v>
                </c:pt>
                <c:pt idx="1112">
                  <c:v>542.96875</c:v>
                </c:pt>
                <c:pt idx="1113">
                  <c:v>543.45703125</c:v>
                </c:pt>
                <c:pt idx="1114">
                  <c:v>543.9453125</c:v>
                </c:pt>
                <c:pt idx="1115">
                  <c:v>544.43359375</c:v>
                </c:pt>
                <c:pt idx="1116">
                  <c:v>544.921875</c:v>
                </c:pt>
                <c:pt idx="1117">
                  <c:v>545.41015625</c:v>
                </c:pt>
                <c:pt idx="1118">
                  <c:v>545.8984375</c:v>
                </c:pt>
                <c:pt idx="1119">
                  <c:v>546.38671875</c:v>
                </c:pt>
                <c:pt idx="1120">
                  <c:v>546.875</c:v>
                </c:pt>
                <c:pt idx="1121">
                  <c:v>547.36328125</c:v>
                </c:pt>
                <c:pt idx="1122">
                  <c:v>547.8515625</c:v>
                </c:pt>
                <c:pt idx="1123">
                  <c:v>548.33984375</c:v>
                </c:pt>
                <c:pt idx="1124">
                  <c:v>548.828125</c:v>
                </c:pt>
                <c:pt idx="1125">
                  <c:v>549.31640625</c:v>
                </c:pt>
                <c:pt idx="1126">
                  <c:v>549.8046875</c:v>
                </c:pt>
                <c:pt idx="1127">
                  <c:v>550.29296875</c:v>
                </c:pt>
                <c:pt idx="1128">
                  <c:v>550.78125</c:v>
                </c:pt>
                <c:pt idx="1129">
                  <c:v>551.26953125</c:v>
                </c:pt>
                <c:pt idx="1130">
                  <c:v>551.7578125</c:v>
                </c:pt>
                <c:pt idx="1131">
                  <c:v>552.24609375</c:v>
                </c:pt>
                <c:pt idx="1132">
                  <c:v>552.734375</c:v>
                </c:pt>
                <c:pt idx="1133">
                  <c:v>553.22265625</c:v>
                </c:pt>
                <c:pt idx="1134">
                  <c:v>553.7109375</c:v>
                </c:pt>
                <c:pt idx="1135">
                  <c:v>554.19921875</c:v>
                </c:pt>
                <c:pt idx="1136">
                  <c:v>554.6875</c:v>
                </c:pt>
                <c:pt idx="1137">
                  <c:v>555.17578125</c:v>
                </c:pt>
                <c:pt idx="1138">
                  <c:v>555.6640625</c:v>
                </c:pt>
                <c:pt idx="1139">
                  <c:v>556.15234375</c:v>
                </c:pt>
                <c:pt idx="1140">
                  <c:v>556.640625</c:v>
                </c:pt>
                <c:pt idx="1141">
                  <c:v>557.12890625</c:v>
                </c:pt>
                <c:pt idx="1142">
                  <c:v>557.6171875</c:v>
                </c:pt>
                <c:pt idx="1143">
                  <c:v>558.10546875</c:v>
                </c:pt>
                <c:pt idx="1144">
                  <c:v>558.59375</c:v>
                </c:pt>
                <c:pt idx="1145">
                  <c:v>559.08203125</c:v>
                </c:pt>
                <c:pt idx="1146">
                  <c:v>559.5703125</c:v>
                </c:pt>
                <c:pt idx="1147">
                  <c:v>560.05859375</c:v>
                </c:pt>
                <c:pt idx="1148">
                  <c:v>560.546875</c:v>
                </c:pt>
                <c:pt idx="1149">
                  <c:v>561.03515625</c:v>
                </c:pt>
                <c:pt idx="1150">
                  <c:v>561.5234375</c:v>
                </c:pt>
                <c:pt idx="1151">
                  <c:v>562.01171875</c:v>
                </c:pt>
                <c:pt idx="1152">
                  <c:v>562.5</c:v>
                </c:pt>
                <c:pt idx="1153">
                  <c:v>562.98828125</c:v>
                </c:pt>
                <c:pt idx="1154">
                  <c:v>563.4765625</c:v>
                </c:pt>
                <c:pt idx="1155">
                  <c:v>563.96484375</c:v>
                </c:pt>
                <c:pt idx="1156">
                  <c:v>564.453125</c:v>
                </c:pt>
                <c:pt idx="1157">
                  <c:v>564.94140625</c:v>
                </c:pt>
                <c:pt idx="1158">
                  <c:v>565.4296875</c:v>
                </c:pt>
                <c:pt idx="1159">
                  <c:v>565.91796875</c:v>
                </c:pt>
                <c:pt idx="1160">
                  <c:v>566.40625</c:v>
                </c:pt>
                <c:pt idx="1161">
                  <c:v>566.89453125</c:v>
                </c:pt>
                <c:pt idx="1162">
                  <c:v>567.3828125</c:v>
                </c:pt>
                <c:pt idx="1163">
                  <c:v>567.87109375</c:v>
                </c:pt>
                <c:pt idx="1164">
                  <c:v>568.359375</c:v>
                </c:pt>
                <c:pt idx="1165">
                  <c:v>568.84765625</c:v>
                </c:pt>
                <c:pt idx="1166">
                  <c:v>569.3359375</c:v>
                </c:pt>
                <c:pt idx="1167">
                  <c:v>569.82421875</c:v>
                </c:pt>
                <c:pt idx="1168">
                  <c:v>570.3125</c:v>
                </c:pt>
                <c:pt idx="1169">
                  <c:v>570.80078125</c:v>
                </c:pt>
                <c:pt idx="1170">
                  <c:v>571.2890625</c:v>
                </c:pt>
                <c:pt idx="1171">
                  <c:v>571.77734375</c:v>
                </c:pt>
                <c:pt idx="1172">
                  <c:v>572.265625</c:v>
                </c:pt>
                <c:pt idx="1173">
                  <c:v>572.75390625</c:v>
                </c:pt>
                <c:pt idx="1174">
                  <c:v>573.2421875</c:v>
                </c:pt>
                <c:pt idx="1175">
                  <c:v>573.73046875</c:v>
                </c:pt>
                <c:pt idx="1176">
                  <c:v>574.21875</c:v>
                </c:pt>
                <c:pt idx="1177">
                  <c:v>574.70703125</c:v>
                </c:pt>
                <c:pt idx="1178">
                  <c:v>575.1953125</c:v>
                </c:pt>
                <c:pt idx="1179">
                  <c:v>575.68359375</c:v>
                </c:pt>
                <c:pt idx="1180">
                  <c:v>576.171875</c:v>
                </c:pt>
                <c:pt idx="1181">
                  <c:v>576.66015625</c:v>
                </c:pt>
                <c:pt idx="1182">
                  <c:v>577.1484375</c:v>
                </c:pt>
                <c:pt idx="1183">
                  <c:v>577.63671875</c:v>
                </c:pt>
                <c:pt idx="1184">
                  <c:v>578.125</c:v>
                </c:pt>
                <c:pt idx="1185">
                  <c:v>578.61328125</c:v>
                </c:pt>
                <c:pt idx="1186">
                  <c:v>579.1015625</c:v>
                </c:pt>
                <c:pt idx="1187">
                  <c:v>579.58984375</c:v>
                </c:pt>
                <c:pt idx="1188">
                  <c:v>580.078125</c:v>
                </c:pt>
                <c:pt idx="1189">
                  <c:v>580.56640625</c:v>
                </c:pt>
                <c:pt idx="1190">
                  <c:v>581.0546875</c:v>
                </c:pt>
                <c:pt idx="1191">
                  <c:v>581.54296875</c:v>
                </c:pt>
                <c:pt idx="1192">
                  <c:v>582.03125</c:v>
                </c:pt>
                <c:pt idx="1193">
                  <c:v>582.51953125</c:v>
                </c:pt>
                <c:pt idx="1194">
                  <c:v>583.0078125</c:v>
                </c:pt>
                <c:pt idx="1195">
                  <c:v>583.49609375</c:v>
                </c:pt>
                <c:pt idx="1196">
                  <c:v>583.984375</c:v>
                </c:pt>
                <c:pt idx="1197">
                  <c:v>584.47265625</c:v>
                </c:pt>
                <c:pt idx="1198">
                  <c:v>584.9609375</c:v>
                </c:pt>
                <c:pt idx="1199">
                  <c:v>585.44921875</c:v>
                </c:pt>
                <c:pt idx="1200">
                  <c:v>585.9375</c:v>
                </c:pt>
                <c:pt idx="1201">
                  <c:v>586.42578125</c:v>
                </c:pt>
                <c:pt idx="1202">
                  <c:v>586.9140625</c:v>
                </c:pt>
                <c:pt idx="1203">
                  <c:v>587.40234375</c:v>
                </c:pt>
                <c:pt idx="1204">
                  <c:v>587.890625</c:v>
                </c:pt>
                <c:pt idx="1205">
                  <c:v>588.37890625</c:v>
                </c:pt>
                <c:pt idx="1206">
                  <c:v>588.8671875</c:v>
                </c:pt>
                <c:pt idx="1207">
                  <c:v>589.35546875</c:v>
                </c:pt>
                <c:pt idx="1208">
                  <c:v>589.84375</c:v>
                </c:pt>
                <c:pt idx="1209">
                  <c:v>590.33203125</c:v>
                </c:pt>
                <c:pt idx="1210">
                  <c:v>590.8203125</c:v>
                </c:pt>
                <c:pt idx="1211">
                  <c:v>591.30859375</c:v>
                </c:pt>
                <c:pt idx="1212">
                  <c:v>591.796875</c:v>
                </c:pt>
                <c:pt idx="1213">
                  <c:v>592.28515625</c:v>
                </c:pt>
                <c:pt idx="1214">
                  <c:v>592.7734375</c:v>
                </c:pt>
                <c:pt idx="1215">
                  <c:v>593.26171875</c:v>
                </c:pt>
                <c:pt idx="1216">
                  <c:v>593.75</c:v>
                </c:pt>
                <c:pt idx="1217">
                  <c:v>594.23828125</c:v>
                </c:pt>
                <c:pt idx="1218">
                  <c:v>594.7265625</c:v>
                </c:pt>
                <c:pt idx="1219">
                  <c:v>595.21484375</c:v>
                </c:pt>
                <c:pt idx="1220">
                  <c:v>595.703125</c:v>
                </c:pt>
                <c:pt idx="1221">
                  <c:v>596.19140625</c:v>
                </c:pt>
                <c:pt idx="1222">
                  <c:v>596.6796875</c:v>
                </c:pt>
                <c:pt idx="1223">
                  <c:v>597.16796875</c:v>
                </c:pt>
                <c:pt idx="1224">
                  <c:v>597.65625</c:v>
                </c:pt>
                <c:pt idx="1225">
                  <c:v>598.14453125</c:v>
                </c:pt>
                <c:pt idx="1226">
                  <c:v>598.6328125</c:v>
                </c:pt>
                <c:pt idx="1227">
                  <c:v>599.12109375</c:v>
                </c:pt>
                <c:pt idx="1228">
                  <c:v>599.609375</c:v>
                </c:pt>
                <c:pt idx="1229">
                  <c:v>600.09765625</c:v>
                </c:pt>
                <c:pt idx="1230">
                  <c:v>600.5859375</c:v>
                </c:pt>
                <c:pt idx="1231">
                  <c:v>601.07421875</c:v>
                </c:pt>
                <c:pt idx="1232">
                  <c:v>601.5625</c:v>
                </c:pt>
                <c:pt idx="1233">
                  <c:v>602.05078125</c:v>
                </c:pt>
                <c:pt idx="1234">
                  <c:v>602.5390625</c:v>
                </c:pt>
                <c:pt idx="1235">
                  <c:v>603.02734375</c:v>
                </c:pt>
                <c:pt idx="1236">
                  <c:v>603.515625</c:v>
                </c:pt>
                <c:pt idx="1237">
                  <c:v>604.00390625</c:v>
                </c:pt>
                <c:pt idx="1238">
                  <c:v>604.4921875</c:v>
                </c:pt>
                <c:pt idx="1239">
                  <c:v>604.98046875</c:v>
                </c:pt>
                <c:pt idx="1240">
                  <c:v>605.46875</c:v>
                </c:pt>
                <c:pt idx="1241">
                  <c:v>605.95703125</c:v>
                </c:pt>
                <c:pt idx="1242">
                  <c:v>606.4453125</c:v>
                </c:pt>
                <c:pt idx="1243">
                  <c:v>606.93359375</c:v>
                </c:pt>
                <c:pt idx="1244">
                  <c:v>607.421875</c:v>
                </c:pt>
                <c:pt idx="1245">
                  <c:v>607.91015625</c:v>
                </c:pt>
                <c:pt idx="1246">
                  <c:v>608.3984375</c:v>
                </c:pt>
                <c:pt idx="1247">
                  <c:v>608.88671875</c:v>
                </c:pt>
                <c:pt idx="1248">
                  <c:v>609.375</c:v>
                </c:pt>
                <c:pt idx="1249">
                  <c:v>609.86328125</c:v>
                </c:pt>
                <c:pt idx="1250">
                  <c:v>610.3515625</c:v>
                </c:pt>
                <c:pt idx="1251">
                  <c:v>610.83984375</c:v>
                </c:pt>
                <c:pt idx="1252">
                  <c:v>611.328125</c:v>
                </c:pt>
                <c:pt idx="1253">
                  <c:v>611.81640625</c:v>
                </c:pt>
                <c:pt idx="1254">
                  <c:v>612.3046875</c:v>
                </c:pt>
                <c:pt idx="1255">
                  <c:v>612.79296875</c:v>
                </c:pt>
                <c:pt idx="1256">
                  <c:v>613.28125</c:v>
                </c:pt>
                <c:pt idx="1257">
                  <c:v>613.76953125</c:v>
                </c:pt>
                <c:pt idx="1258">
                  <c:v>614.2578125</c:v>
                </c:pt>
                <c:pt idx="1259">
                  <c:v>614.74609375</c:v>
                </c:pt>
                <c:pt idx="1260">
                  <c:v>615.234375</c:v>
                </c:pt>
                <c:pt idx="1261">
                  <c:v>615.72265625</c:v>
                </c:pt>
                <c:pt idx="1262">
                  <c:v>616.2109375</c:v>
                </c:pt>
                <c:pt idx="1263">
                  <c:v>616.69921875</c:v>
                </c:pt>
                <c:pt idx="1264">
                  <c:v>617.1875</c:v>
                </c:pt>
                <c:pt idx="1265">
                  <c:v>617.67578125</c:v>
                </c:pt>
                <c:pt idx="1266">
                  <c:v>618.1640625</c:v>
                </c:pt>
                <c:pt idx="1267">
                  <c:v>618.65234375</c:v>
                </c:pt>
                <c:pt idx="1268">
                  <c:v>619.140625</c:v>
                </c:pt>
                <c:pt idx="1269">
                  <c:v>619.62890625</c:v>
                </c:pt>
                <c:pt idx="1270">
                  <c:v>620.1171875</c:v>
                </c:pt>
                <c:pt idx="1271">
                  <c:v>620.60546875</c:v>
                </c:pt>
                <c:pt idx="1272">
                  <c:v>621.09375</c:v>
                </c:pt>
                <c:pt idx="1273">
                  <c:v>621.58203125</c:v>
                </c:pt>
                <c:pt idx="1274">
                  <c:v>622.0703125</c:v>
                </c:pt>
                <c:pt idx="1275">
                  <c:v>622.55859375</c:v>
                </c:pt>
                <c:pt idx="1276">
                  <c:v>623.046875</c:v>
                </c:pt>
                <c:pt idx="1277">
                  <c:v>623.53515625</c:v>
                </c:pt>
                <c:pt idx="1278">
                  <c:v>624.0234375</c:v>
                </c:pt>
                <c:pt idx="1279">
                  <c:v>624.51171875</c:v>
                </c:pt>
                <c:pt idx="1280">
                  <c:v>625</c:v>
                </c:pt>
                <c:pt idx="1281">
                  <c:v>625.48828125</c:v>
                </c:pt>
                <c:pt idx="1282">
                  <c:v>625.9765625</c:v>
                </c:pt>
                <c:pt idx="1283">
                  <c:v>626.46484375</c:v>
                </c:pt>
                <c:pt idx="1284">
                  <c:v>626.953125</c:v>
                </c:pt>
                <c:pt idx="1285">
                  <c:v>627.44140625</c:v>
                </c:pt>
                <c:pt idx="1286">
                  <c:v>627.9296875</c:v>
                </c:pt>
                <c:pt idx="1287">
                  <c:v>628.41796875</c:v>
                </c:pt>
                <c:pt idx="1288">
                  <c:v>628.90625</c:v>
                </c:pt>
                <c:pt idx="1289">
                  <c:v>629.39453125</c:v>
                </c:pt>
                <c:pt idx="1290">
                  <c:v>629.8828125</c:v>
                </c:pt>
                <c:pt idx="1291">
                  <c:v>630.37109375</c:v>
                </c:pt>
                <c:pt idx="1292">
                  <c:v>630.859375</c:v>
                </c:pt>
                <c:pt idx="1293">
                  <c:v>631.34765625</c:v>
                </c:pt>
                <c:pt idx="1294">
                  <c:v>631.8359375</c:v>
                </c:pt>
                <c:pt idx="1295">
                  <c:v>632.32421875</c:v>
                </c:pt>
                <c:pt idx="1296">
                  <c:v>632.8125</c:v>
                </c:pt>
                <c:pt idx="1297">
                  <c:v>633.30078125</c:v>
                </c:pt>
                <c:pt idx="1298">
                  <c:v>633.7890625</c:v>
                </c:pt>
                <c:pt idx="1299">
                  <c:v>634.27734375</c:v>
                </c:pt>
                <c:pt idx="1300">
                  <c:v>634.765625</c:v>
                </c:pt>
                <c:pt idx="1301">
                  <c:v>635.25390625</c:v>
                </c:pt>
                <c:pt idx="1302">
                  <c:v>635.7421875</c:v>
                </c:pt>
                <c:pt idx="1303">
                  <c:v>636.23046875</c:v>
                </c:pt>
                <c:pt idx="1304">
                  <c:v>636.71875</c:v>
                </c:pt>
                <c:pt idx="1305">
                  <c:v>637.20703125</c:v>
                </c:pt>
                <c:pt idx="1306">
                  <c:v>637.6953125</c:v>
                </c:pt>
                <c:pt idx="1307">
                  <c:v>638.18359375</c:v>
                </c:pt>
                <c:pt idx="1308">
                  <c:v>638.671875</c:v>
                </c:pt>
                <c:pt idx="1309">
                  <c:v>639.16015625</c:v>
                </c:pt>
                <c:pt idx="1310">
                  <c:v>639.6484375</c:v>
                </c:pt>
                <c:pt idx="1311">
                  <c:v>640.13671875</c:v>
                </c:pt>
                <c:pt idx="1312">
                  <c:v>640.625</c:v>
                </c:pt>
                <c:pt idx="1313">
                  <c:v>641.11328125</c:v>
                </c:pt>
                <c:pt idx="1314">
                  <c:v>641.6015625</c:v>
                </c:pt>
                <c:pt idx="1315">
                  <c:v>642.08984375</c:v>
                </c:pt>
                <c:pt idx="1316">
                  <c:v>642.578125</c:v>
                </c:pt>
                <c:pt idx="1317">
                  <c:v>643.06640625</c:v>
                </c:pt>
                <c:pt idx="1318">
                  <c:v>643.5546875</c:v>
                </c:pt>
                <c:pt idx="1319">
                  <c:v>644.04296875</c:v>
                </c:pt>
                <c:pt idx="1320">
                  <c:v>644.53125</c:v>
                </c:pt>
                <c:pt idx="1321">
                  <c:v>645.01953125</c:v>
                </c:pt>
                <c:pt idx="1322">
                  <c:v>645.5078125</c:v>
                </c:pt>
                <c:pt idx="1323">
                  <c:v>645.99609375</c:v>
                </c:pt>
                <c:pt idx="1324">
                  <c:v>646.484375</c:v>
                </c:pt>
                <c:pt idx="1325">
                  <c:v>646.97265625</c:v>
                </c:pt>
                <c:pt idx="1326">
                  <c:v>647.4609375</c:v>
                </c:pt>
                <c:pt idx="1327">
                  <c:v>647.94921875</c:v>
                </c:pt>
                <c:pt idx="1328">
                  <c:v>648.4375</c:v>
                </c:pt>
                <c:pt idx="1329">
                  <c:v>648.92578125</c:v>
                </c:pt>
                <c:pt idx="1330">
                  <c:v>649.4140625</c:v>
                </c:pt>
                <c:pt idx="1331">
                  <c:v>649.90234375</c:v>
                </c:pt>
                <c:pt idx="1332">
                  <c:v>650.390625</c:v>
                </c:pt>
                <c:pt idx="1333">
                  <c:v>650.87890625</c:v>
                </c:pt>
                <c:pt idx="1334">
                  <c:v>651.3671875</c:v>
                </c:pt>
                <c:pt idx="1335">
                  <c:v>651.85546875</c:v>
                </c:pt>
                <c:pt idx="1336">
                  <c:v>652.34375</c:v>
                </c:pt>
                <c:pt idx="1337">
                  <c:v>652.83203125</c:v>
                </c:pt>
                <c:pt idx="1338">
                  <c:v>653.3203125</c:v>
                </c:pt>
                <c:pt idx="1339">
                  <c:v>653.80859375</c:v>
                </c:pt>
                <c:pt idx="1340">
                  <c:v>654.296875</c:v>
                </c:pt>
                <c:pt idx="1341">
                  <c:v>654.78515625</c:v>
                </c:pt>
                <c:pt idx="1342">
                  <c:v>655.2734375</c:v>
                </c:pt>
                <c:pt idx="1343">
                  <c:v>655.76171875</c:v>
                </c:pt>
                <c:pt idx="1344">
                  <c:v>656.25</c:v>
                </c:pt>
                <c:pt idx="1345">
                  <c:v>656.73828125</c:v>
                </c:pt>
                <c:pt idx="1346">
                  <c:v>657.2265625</c:v>
                </c:pt>
                <c:pt idx="1347">
                  <c:v>657.71484375</c:v>
                </c:pt>
                <c:pt idx="1348">
                  <c:v>658.203125</c:v>
                </c:pt>
                <c:pt idx="1349">
                  <c:v>658.69140625</c:v>
                </c:pt>
                <c:pt idx="1350">
                  <c:v>659.1796875</c:v>
                </c:pt>
                <c:pt idx="1351">
                  <c:v>659.66796875</c:v>
                </c:pt>
                <c:pt idx="1352">
                  <c:v>660.15625</c:v>
                </c:pt>
                <c:pt idx="1353">
                  <c:v>660.64453125</c:v>
                </c:pt>
                <c:pt idx="1354">
                  <c:v>661.1328125</c:v>
                </c:pt>
                <c:pt idx="1355">
                  <c:v>661.62109375</c:v>
                </c:pt>
                <c:pt idx="1356">
                  <c:v>662.109375</c:v>
                </c:pt>
                <c:pt idx="1357">
                  <c:v>662.59765625</c:v>
                </c:pt>
                <c:pt idx="1358">
                  <c:v>663.0859375</c:v>
                </c:pt>
                <c:pt idx="1359">
                  <c:v>663.57421875</c:v>
                </c:pt>
                <c:pt idx="1360">
                  <c:v>664.0625</c:v>
                </c:pt>
                <c:pt idx="1361">
                  <c:v>664.55078125</c:v>
                </c:pt>
                <c:pt idx="1362">
                  <c:v>665.0390625</c:v>
                </c:pt>
                <c:pt idx="1363">
                  <c:v>665.52734375</c:v>
                </c:pt>
                <c:pt idx="1364">
                  <c:v>666.015625</c:v>
                </c:pt>
                <c:pt idx="1365">
                  <c:v>666.50390625</c:v>
                </c:pt>
                <c:pt idx="1366">
                  <c:v>666.9921875</c:v>
                </c:pt>
                <c:pt idx="1367">
                  <c:v>667.48046875</c:v>
                </c:pt>
                <c:pt idx="1368">
                  <c:v>667.96875</c:v>
                </c:pt>
                <c:pt idx="1369">
                  <c:v>668.45703125</c:v>
                </c:pt>
                <c:pt idx="1370">
                  <c:v>668.9453125</c:v>
                </c:pt>
                <c:pt idx="1371">
                  <c:v>669.43359375</c:v>
                </c:pt>
                <c:pt idx="1372">
                  <c:v>669.921875</c:v>
                </c:pt>
                <c:pt idx="1373">
                  <c:v>670.41015625</c:v>
                </c:pt>
                <c:pt idx="1374">
                  <c:v>670.8984375</c:v>
                </c:pt>
                <c:pt idx="1375">
                  <c:v>671.38671875</c:v>
                </c:pt>
                <c:pt idx="1376">
                  <c:v>671.875</c:v>
                </c:pt>
                <c:pt idx="1377">
                  <c:v>672.36328125</c:v>
                </c:pt>
                <c:pt idx="1378">
                  <c:v>672.8515625</c:v>
                </c:pt>
                <c:pt idx="1379">
                  <c:v>673.33984375</c:v>
                </c:pt>
                <c:pt idx="1380">
                  <c:v>673.828125</c:v>
                </c:pt>
                <c:pt idx="1381">
                  <c:v>674.31640625</c:v>
                </c:pt>
                <c:pt idx="1382">
                  <c:v>674.8046875</c:v>
                </c:pt>
                <c:pt idx="1383">
                  <c:v>675.29296875</c:v>
                </c:pt>
                <c:pt idx="1384">
                  <c:v>675.78125</c:v>
                </c:pt>
                <c:pt idx="1385">
                  <c:v>676.26953125</c:v>
                </c:pt>
                <c:pt idx="1386">
                  <c:v>676.7578125</c:v>
                </c:pt>
                <c:pt idx="1387">
                  <c:v>677.24609375</c:v>
                </c:pt>
                <c:pt idx="1388">
                  <c:v>677.734375</c:v>
                </c:pt>
                <c:pt idx="1389">
                  <c:v>678.22265625</c:v>
                </c:pt>
                <c:pt idx="1390">
                  <c:v>678.7109375</c:v>
                </c:pt>
                <c:pt idx="1391">
                  <c:v>679.19921875</c:v>
                </c:pt>
                <c:pt idx="1392">
                  <c:v>679.6875</c:v>
                </c:pt>
                <c:pt idx="1393">
                  <c:v>680.17578125</c:v>
                </c:pt>
                <c:pt idx="1394">
                  <c:v>680.6640625</c:v>
                </c:pt>
                <c:pt idx="1395">
                  <c:v>681.15234375</c:v>
                </c:pt>
                <c:pt idx="1396">
                  <c:v>681.640625</c:v>
                </c:pt>
                <c:pt idx="1397">
                  <c:v>682.12890625</c:v>
                </c:pt>
                <c:pt idx="1398">
                  <c:v>682.6171875</c:v>
                </c:pt>
                <c:pt idx="1399">
                  <c:v>683.10546875</c:v>
                </c:pt>
                <c:pt idx="1400">
                  <c:v>683.59375</c:v>
                </c:pt>
                <c:pt idx="1401">
                  <c:v>684.08203125</c:v>
                </c:pt>
                <c:pt idx="1402">
                  <c:v>684.5703125</c:v>
                </c:pt>
                <c:pt idx="1403">
                  <c:v>685.05859375</c:v>
                </c:pt>
                <c:pt idx="1404">
                  <c:v>685.546875</c:v>
                </c:pt>
                <c:pt idx="1405">
                  <c:v>686.03515625</c:v>
                </c:pt>
                <c:pt idx="1406">
                  <c:v>686.5234375</c:v>
                </c:pt>
                <c:pt idx="1407">
                  <c:v>687.01171875</c:v>
                </c:pt>
                <c:pt idx="1408">
                  <c:v>687.5</c:v>
                </c:pt>
                <c:pt idx="1409">
                  <c:v>687.98828125</c:v>
                </c:pt>
                <c:pt idx="1410">
                  <c:v>688.4765625</c:v>
                </c:pt>
                <c:pt idx="1411">
                  <c:v>688.96484375</c:v>
                </c:pt>
                <c:pt idx="1412">
                  <c:v>689.453125</c:v>
                </c:pt>
                <c:pt idx="1413">
                  <c:v>689.94140625</c:v>
                </c:pt>
                <c:pt idx="1414">
                  <c:v>690.4296875</c:v>
                </c:pt>
                <c:pt idx="1415">
                  <c:v>690.91796875</c:v>
                </c:pt>
                <c:pt idx="1416">
                  <c:v>691.40625</c:v>
                </c:pt>
                <c:pt idx="1417">
                  <c:v>691.89453125</c:v>
                </c:pt>
                <c:pt idx="1418">
                  <c:v>692.3828125</c:v>
                </c:pt>
                <c:pt idx="1419">
                  <c:v>692.87109375</c:v>
                </c:pt>
                <c:pt idx="1420">
                  <c:v>693.359375</c:v>
                </c:pt>
                <c:pt idx="1421">
                  <c:v>693.84765625</c:v>
                </c:pt>
                <c:pt idx="1422">
                  <c:v>694.3359375</c:v>
                </c:pt>
                <c:pt idx="1423">
                  <c:v>694.82421875</c:v>
                </c:pt>
                <c:pt idx="1424">
                  <c:v>695.3125</c:v>
                </c:pt>
                <c:pt idx="1425">
                  <c:v>695.80078125</c:v>
                </c:pt>
                <c:pt idx="1426">
                  <c:v>696.2890625</c:v>
                </c:pt>
                <c:pt idx="1427">
                  <c:v>696.77734375</c:v>
                </c:pt>
                <c:pt idx="1428">
                  <c:v>697.265625</c:v>
                </c:pt>
                <c:pt idx="1429">
                  <c:v>697.75390625</c:v>
                </c:pt>
                <c:pt idx="1430">
                  <c:v>698.2421875</c:v>
                </c:pt>
                <c:pt idx="1431">
                  <c:v>698.73046875</c:v>
                </c:pt>
                <c:pt idx="1432">
                  <c:v>699.21875</c:v>
                </c:pt>
                <c:pt idx="1433">
                  <c:v>699.70703125</c:v>
                </c:pt>
                <c:pt idx="1434">
                  <c:v>700.1953125</c:v>
                </c:pt>
              </c:numCache>
            </c:numRef>
          </c:cat>
          <c:val>
            <c:numRef>
              <c:f>'Morning (feeding session)'!$B$2:$B$1436</c:f>
              <c:numCache>
                <c:formatCode>General</c:formatCode>
                <c:ptCount val="1435"/>
                <c:pt idx="0">
                  <c:v>-7.7299999999997041E-3</c:v>
                </c:pt>
                <c:pt idx="1">
                  <c:v>-6.3449999999999646E-2</c:v>
                </c:pt>
                <c:pt idx="2">
                  <c:v>-0.16960999999999996</c:v>
                </c:pt>
                <c:pt idx="3">
                  <c:v>-0.38581000000000004</c:v>
                </c:pt>
                <c:pt idx="4">
                  <c:v>-0.75049999999999994</c:v>
                </c:pt>
                <c:pt idx="5">
                  <c:v>-1.21932</c:v>
                </c:pt>
                <c:pt idx="6">
                  <c:v>-1.7418099999999999</c:v>
                </c:pt>
                <c:pt idx="7">
                  <c:v>-2.2525500000000003</c:v>
                </c:pt>
                <c:pt idx="8">
                  <c:v>-2.6882799999999998</c:v>
                </c:pt>
                <c:pt idx="9">
                  <c:v>-2.9298199999999994</c:v>
                </c:pt>
                <c:pt idx="10">
                  <c:v>-3.0327200000000003</c:v>
                </c:pt>
                <c:pt idx="11">
                  <c:v>-3.0787599999999999</c:v>
                </c:pt>
                <c:pt idx="12">
                  <c:v>-3.0740400000000001</c:v>
                </c:pt>
                <c:pt idx="13">
                  <c:v>-3.0321100000000003</c:v>
                </c:pt>
                <c:pt idx="14">
                  <c:v>-2.9359700000000002</c:v>
                </c:pt>
                <c:pt idx="15">
                  <c:v>-2.8017599999999998</c:v>
                </c:pt>
                <c:pt idx="16">
                  <c:v>-2.6351200000000001</c:v>
                </c:pt>
                <c:pt idx="17">
                  <c:v>-2.47743</c:v>
                </c:pt>
                <c:pt idx="18">
                  <c:v>-2.3841999999999999</c:v>
                </c:pt>
                <c:pt idx="19">
                  <c:v>-2.3853700000000004</c:v>
                </c:pt>
                <c:pt idx="20">
                  <c:v>-2.4296799999999998</c:v>
                </c:pt>
                <c:pt idx="21">
                  <c:v>-2.5014500000000002</c:v>
                </c:pt>
                <c:pt idx="22">
                  <c:v>-2.5695699999999997</c:v>
                </c:pt>
                <c:pt idx="23">
                  <c:v>-2.6527400000000001</c:v>
                </c:pt>
                <c:pt idx="24">
                  <c:v>-2.7633099999999997</c:v>
                </c:pt>
                <c:pt idx="25">
                  <c:v>-2.9230200000000002</c:v>
                </c:pt>
                <c:pt idx="26">
                  <c:v>-3.1213500000000001</c:v>
                </c:pt>
                <c:pt idx="27">
                  <c:v>-3.2910500000000007</c:v>
                </c:pt>
                <c:pt idx="28">
                  <c:v>-3.3225099999999999</c:v>
                </c:pt>
                <c:pt idx="29">
                  <c:v>-3.22044</c:v>
                </c:pt>
                <c:pt idx="30">
                  <c:v>-3.0990199999999999</c:v>
                </c:pt>
                <c:pt idx="31">
                  <c:v>-3.0474399999999995</c:v>
                </c:pt>
                <c:pt idx="32">
                  <c:v>-3.0703499999999999</c:v>
                </c:pt>
                <c:pt idx="33">
                  <c:v>-3.1110399999999996</c:v>
                </c:pt>
                <c:pt idx="34">
                  <c:v>-3.1248100000000001</c:v>
                </c:pt>
                <c:pt idx="35">
                  <c:v>-3.0382600000000002</c:v>
                </c:pt>
                <c:pt idx="36">
                  <c:v>-2.8843800000000002</c:v>
                </c:pt>
                <c:pt idx="37">
                  <c:v>-2.7569699999999999</c:v>
                </c:pt>
                <c:pt idx="38">
                  <c:v>-2.64689</c:v>
                </c:pt>
                <c:pt idx="39">
                  <c:v>-2.4552800000000001</c:v>
                </c:pt>
                <c:pt idx="40">
                  <c:v>-2.2677499999999999</c:v>
                </c:pt>
                <c:pt idx="41">
                  <c:v>-2.1176500000000003</c:v>
                </c:pt>
                <c:pt idx="42">
                  <c:v>-1.9865200000000005</c:v>
                </c:pt>
                <c:pt idx="43">
                  <c:v>-1.9117000000000002</c:v>
                </c:pt>
                <c:pt idx="44">
                  <c:v>-1.9507199999999998</c:v>
                </c:pt>
                <c:pt idx="45">
                  <c:v>-2.0818300000000001</c:v>
                </c:pt>
                <c:pt idx="46">
                  <c:v>-2.2767299999999997</c:v>
                </c:pt>
                <c:pt idx="47">
                  <c:v>-2.4572499999999997</c:v>
                </c:pt>
                <c:pt idx="48">
                  <c:v>-2.5383800000000005</c:v>
                </c:pt>
                <c:pt idx="49">
                  <c:v>-2.5394200000000007</c:v>
                </c:pt>
                <c:pt idx="50">
                  <c:v>-2.5323500000000001</c:v>
                </c:pt>
                <c:pt idx="51">
                  <c:v>-2.5354799999999997</c:v>
                </c:pt>
                <c:pt idx="52">
                  <c:v>-2.5573100000000002</c:v>
                </c:pt>
                <c:pt idx="53">
                  <c:v>-2.5895500000000005</c:v>
                </c:pt>
                <c:pt idx="54">
                  <c:v>-2.6165000000000003</c:v>
                </c:pt>
                <c:pt idx="55">
                  <c:v>-2.6325399999999997</c:v>
                </c:pt>
                <c:pt idx="56">
                  <c:v>-2.6479899999999996</c:v>
                </c:pt>
                <c:pt idx="57">
                  <c:v>-2.6204399999999994</c:v>
                </c:pt>
                <c:pt idx="58">
                  <c:v>-2.5392699999999997</c:v>
                </c:pt>
                <c:pt idx="59">
                  <c:v>-2.45295</c:v>
                </c:pt>
                <c:pt idx="60">
                  <c:v>-2.4180900000000003</c:v>
                </c:pt>
                <c:pt idx="61">
                  <c:v>-2.4081600000000001</c:v>
                </c:pt>
                <c:pt idx="62">
                  <c:v>-2.3689499999999994</c:v>
                </c:pt>
                <c:pt idx="63">
                  <c:v>-2.3248800000000007</c:v>
                </c:pt>
                <c:pt idx="64">
                  <c:v>-2.2958500000000002</c:v>
                </c:pt>
                <c:pt idx="65">
                  <c:v>-2.2925300000000002</c:v>
                </c:pt>
                <c:pt idx="66">
                  <c:v>-2.2766799999999998</c:v>
                </c:pt>
                <c:pt idx="67">
                  <c:v>-2.17605</c:v>
                </c:pt>
                <c:pt idx="68">
                  <c:v>-2.0207599999999997</c:v>
                </c:pt>
                <c:pt idx="69">
                  <c:v>-2.0251399999999999</c:v>
                </c:pt>
                <c:pt idx="70">
                  <c:v>-2.3012600000000001</c:v>
                </c:pt>
                <c:pt idx="71">
                  <c:v>-2.7644100000000007</c:v>
                </c:pt>
                <c:pt idx="72">
                  <c:v>-3.31413</c:v>
                </c:pt>
                <c:pt idx="73">
                  <c:v>-3.82361</c:v>
                </c:pt>
                <c:pt idx="74">
                  <c:v>-4.1480899999999998</c:v>
                </c:pt>
                <c:pt idx="75">
                  <c:v>-4.2396700000000003</c:v>
                </c:pt>
                <c:pt idx="76">
                  <c:v>-4.2113800000000001</c:v>
                </c:pt>
                <c:pt idx="77">
                  <c:v>-4.1969500000000002</c:v>
                </c:pt>
                <c:pt idx="78">
                  <c:v>-4.2384300000000001</c:v>
                </c:pt>
                <c:pt idx="79">
                  <c:v>-4.3133600000000003</c:v>
                </c:pt>
                <c:pt idx="80">
                  <c:v>-4.3521199999999993</c:v>
                </c:pt>
                <c:pt idx="81">
                  <c:v>-4.2645999999999997</c:v>
                </c:pt>
                <c:pt idx="82">
                  <c:v>-4.0382799999999994</c:v>
                </c:pt>
                <c:pt idx="83">
                  <c:v>-3.7449200000000005</c:v>
                </c:pt>
                <c:pt idx="84">
                  <c:v>-3.4429799999999999</c:v>
                </c:pt>
                <c:pt idx="85">
                  <c:v>-3.1293700000000002</c:v>
                </c:pt>
                <c:pt idx="86">
                  <c:v>-2.7612399999999999</c:v>
                </c:pt>
                <c:pt idx="87">
                  <c:v>-2.37209</c:v>
                </c:pt>
                <c:pt idx="88">
                  <c:v>-2.0675600000000003</c:v>
                </c:pt>
                <c:pt idx="89">
                  <c:v>-1.9631599999999998</c:v>
                </c:pt>
                <c:pt idx="90">
                  <c:v>-2.0679400000000001</c:v>
                </c:pt>
                <c:pt idx="91">
                  <c:v>-2.2654199999999998</c:v>
                </c:pt>
                <c:pt idx="92">
                  <c:v>-2.4959599999999997</c:v>
                </c:pt>
                <c:pt idx="93">
                  <c:v>-2.7762700000000002</c:v>
                </c:pt>
                <c:pt idx="94">
                  <c:v>-3.0375699999999997</c:v>
                </c:pt>
                <c:pt idx="95">
                  <c:v>-3.1584100000000004</c:v>
                </c:pt>
                <c:pt idx="96">
                  <c:v>-3.1199200000000005</c:v>
                </c:pt>
                <c:pt idx="97">
                  <c:v>-3.0272099999999997</c:v>
                </c:pt>
                <c:pt idx="98">
                  <c:v>-3.0176100000000003</c:v>
                </c:pt>
                <c:pt idx="99">
                  <c:v>-3.1143199999999998</c:v>
                </c:pt>
                <c:pt idx="100">
                  <c:v>-3.2582399999999998</c:v>
                </c:pt>
                <c:pt idx="101">
                  <c:v>-3.3950999999999993</c:v>
                </c:pt>
                <c:pt idx="102">
                  <c:v>-3.48245</c:v>
                </c:pt>
                <c:pt idx="103">
                  <c:v>-3.4771099999999997</c:v>
                </c:pt>
                <c:pt idx="104">
                  <c:v>-3.4003199999999998</c:v>
                </c:pt>
                <c:pt idx="105">
                  <c:v>-3.2895200000000004</c:v>
                </c:pt>
                <c:pt idx="106">
                  <c:v>-3.09137</c:v>
                </c:pt>
                <c:pt idx="107">
                  <c:v>-2.7751699999999997</c:v>
                </c:pt>
                <c:pt idx="108">
                  <c:v>-2.4277799999999998</c:v>
                </c:pt>
                <c:pt idx="109">
                  <c:v>-2.1437499999999998</c:v>
                </c:pt>
                <c:pt idx="110">
                  <c:v>-1.9284600000000005</c:v>
                </c:pt>
                <c:pt idx="111">
                  <c:v>-1.7373700000000003</c:v>
                </c:pt>
                <c:pt idx="112">
                  <c:v>-1.5673299999999997</c:v>
                </c:pt>
                <c:pt idx="113">
                  <c:v>-1.4888400000000004</c:v>
                </c:pt>
                <c:pt idx="114">
                  <c:v>-1.4546800000000002</c:v>
                </c:pt>
                <c:pt idx="115">
                  <c:v>-1.3911700000000007</c:v>
                </c:pt>
                <c:pt idx="116">
                  <c:v>-1.2833400000000004</c:v>
                </c:pt>
                <c:pt idx="117">
                  <c:v>-1.1601900000000001</c:v>
                </c:pt>
                <c:pt idx="118">
                  <c:v>-1.0709199999999999</c:v>
                </c:pt>
                <c:pt idx="119">
                  <c:v>-1.04739</c:v>
                </c:pt>
                <c:pt idx="120">
                  <c:v>-1.0900000000000003</c:v>
                </c:pt>
                <c:pt idx="121">
                  <c:v>-1.1309599999999995</c:v>
                </c:pt>
                <c:pt idx="122">
                  <c:v>-1.11944</c:v>
                </c:pt>
                <c:pt idx="123">
                  <c:v>-1.0527300000000004</c:v>
                </c:pt>
                <c:pt idx="124">
                  <c:v>-0.92532000000000014</c:v>
                </c:pt>
                <c:pt idx="125">
                  <c:v>-0.73319000000000023</c:v>
                </c:pt>
                <c:pt idx="126">
                  <c:v>-0.55077999999999994</c:v>
                </c:pt>
                <c:pt idx="127">
                  <c:v>-0.42298000000000008</c:v>
                </c:pt>
                <c:pt idx="128">
                  <c:v>-0.34281000000000006</c:v>
                </c:pt>
                <c:pt idx="129">
                  <c:v>-0.3591899999999999</c:v>
                </c:pt>
                <c:pt idx="130">
                  <c:v>-0.45509000000000005</c:v>
                </c:pt>
                <c:pt idx="131">
                  <c:v>-0.56290999999999991</c:v>
                </c:pt>
                <c:pt idx="132">
                  <c:v>-0.65578999999999998</c:v>
                </c:pt>
                <c:pt idx="133">
                  <c:v>-0.71891000000000005</c:v>
                </c:pt>
                <c:pt idx="134">
                  <c:v>-0.75546999999999986</c:v>
                </c:pt>
                <c:pt idx="135">
                  <c:v>-0.76877000000000006</c:v>
                </c:pt>
                <c:pt idx="136">
                  <c:v>-0.76697999999999988</c:v>
                </c:pt>
                <c:pt idx="137">
                  <c:v>-0.78744999999999998</c:v>
                </c:pt>
                <c:pt idx="138">
                  <c:v>-0.84307999999999994</c:v>
                </c:pt>
                <c:pt idx="139">
                  <c:v>-0.92107000000000028</c:v>
                </c:pt>
                <c:pt idx="140">
                  <c:v>-0.98161000000000009</c:v>
                </c:pt>
                <c:pt idx="141">
                  <c:v>-0.90609999999999979</c:v>
                </c:pt>
                <c:pt idx="142">
                  <c:v>-0.69621999999999995</c:v>
                </c:pt>
                <c:pt idx="143">
                  <c:v>-0.43682999999999989</c:v>
                </c:pt>
                <c:pt idx="144">
                  <c:v>-0.25576999999999994</c:v>
                </c:pt>
                <c:pt idx="145">
                  <c:v>-0.23086000000000001</c:v>
                </c:pt>
                <c:pt idx="146">
                  <c:v>-0.29082999999999998</c:v>
                </c:pt>
                <c:pt idx="147">
                  <c:v>-0.33144000000000007</c:v>
                </c:pt>
                <c:pt idx="148">
                  <c:v>-0.35064999999999991</c:v>
                </c:pt>
                <c:pt idx="149">
                  <c:v>-0.34060999999999997</c:v>
                </c:pt>
                <c:pt idx="150">
                  <c:v>-0.28209000000000001</c:v>
                </c:pt>
                <c:pt idx="151">
                  <c:v>-0.17948999999999993</c:v>
                </c:pt>
                <c:pt idx="152">
                  <c:v>-6.8540000000000045E-2</c:v>
                </c:pt>
                <c:pt idx="153">
                  <c:v>-5.6190000000000052E-2</c:v>
                </c:pt>
                <c:pt idx="154">
                  <c:v>-0.15557000000000001</c:v>
                </c:pt>
                <c:pt idx="155">
                  <c:v>-0.28976999999999997</c:v>
                </c:pt>
                <c:pt idx="156">
                  <c:v>-0.37359999999999999</c:v>
                </c:pt>
                <c:pt idx="157">
                  <c:v>-0.39666000000000007</c:v>
                </c:pt>
                <c:pt idx="158">
                  <c:v>-0.41577000000000003</c:v>
                </c:pt>
                <c:pt idx="159">
                  <c:v>-0.46426000000000017</c:v>
                </c:pt>
                <c:pt idx="160">
                  <c:v>-0.6644000000000001</c:v>
                </c:pt>
                <c:pt idx="161">
                  <c:v>-1.0016800000000001</c:v>
                </c:pt>
                <c:pt idx="162">
                  <c:v>-1.3028899999999999</c:v>
                </c:pt>
                <c:pt idx="163">
                  <c:v>-1.38994</c:v>
                </c:pt>
                <c:pt idx="164">
                  <c:v>-1.2367399999999997</c:v>
                </c:pt>
                <c:pt idx="165">
                  <c:v>-0.98833999999999977</c:v>
                </c:pt>
                <c:pt idx="166">
                  <c:v>-0.77910999999999997</c:v>
                </c:pt>
                <c:pt idx="167">
                  <c:v>-0.63714000000000004</c:v>
                </c:pt>
                <c:pt idx="168">
                  <c:v>-0.50799000000000005</c:v>
                </c:pt>
                <c:pt idx="169">
                  <c:v>-0.39968000000000004</c:v>
                </c:pt>
                <c:pt idx="170">
                  <c:v>-0.31262000000000001</c:v>
                </c:pt>
                <c:pt idx="171">
                  <c:v>-0.22850999999999985</c:v>
                </c:pt>
                <c:pt idx="172">
                  <c:v>-0.18668000000000004</c:v>
                </c:pt>
                <c:pt idx="173">
                  <c:v>-0.18730999999999995</c:v>
                </c:pt>
                <c:pt idx="174">
                  <c:v>-0.21396999999999999</c:v>
                </c:pt>
                <c:pt idx="175">
                  <c:v>-0.23626</c:v>
                </c:pt>
                <c:pt idx="176">
                  <c:v>-0.24661999999999998</c:v>
                </c:pt>
                <c:pt idx="177">
                  <c:v>-0.25544000000000011</c:v>
                </c:pt>
                <c:pt idx="178">
                  <c:v>-0.23949999999999999</c:v>
                </c:pt>
                <c:pt idx="179">
                  <c:v>-0.22878000000000004</c:v>
                </c:pt>
                <c:pt idx="180">
                  <c:v>-0.27199999999999996</c:v>
                </c:pt>
                <c:pt idx="181">
                  <c:v>-0.33923000000000003</c:v>
                </c:pt>
                <c:pt idx="182">
                  <c:v>-0.38597999999999999</c:v>
                </c:pt>
                <c:pt idx="183">
                  <c:v>-0.34984999999999999</c:v>
                </c:pt>
                <c:pt idx="184">
                  <c:v>-0.18338000000000004</c:v>
                </c:pt>
                <c:pt idx="185">
                  <c:v>-1.7690000000000039E-2</c:v>
                </c:pt>
                <c:pt idx="186">
                  <c:v>6.3399999999999897E-3</c:v>
                </c:pt>
                <c:pt idx="187">
                  <c:v>-0.10194</c:v>
                </c:pt>
                <c:pt idx="188">
                  <c:v>-0.16657</c:v>
                </c:pt>
                <c:pt idx="189">
                  <c:v>-2.2350000000000102E-2</c:v>
                </c:pt>
                <c:pt idx="190">
                  <c:v>0.30349999999999988</c:v>
                </c:pt>
                <c:pt idx="191">
                  <c:v>0.62310999999999994</c:v>
                </c:pt>
                <c:pt idx="192">
                  <c:v>0.7391500000000002</c:v>
                </c:pt>
                <c:pt idx="193">
                  <c:v>0.65843000000000007</c:v>
                </c:pt>
                <c:pt idx="194">
                  <c:v>0.58081999999999989</c:v>
                </c:pt>
                <c:pt idx="195">
                  <c:v>0.52295000000000014</c:v>
                </c:pt>
                <c:pt idx="196">
                  <c:v>0.43905000000000027</c:v>
                </c:pt>
                <c:pt idx="197">
                  <c:v>0.27564999999999995</c:v>
                </c:pt>
                <c:pt idx="198">
                  <c:v>3.165999999999998E-2</c:v>
                </c:pt>
                <c:pt idx="199">
                  <c:v>-0.2583100000000001</c:v>
                </c:pt>
                <c:pt idx="200">
                  <c:v>-0.51170000000000004</c:v>
                </c:pt>
                <c:pt idx="201">
                  <c:v>-0.69873000000000007</c:v>
                </c:pt>
                <c:pt idx="202">
                  <c:v>-0.84377999999999997</c:v>
                </c:pt>
                <c:pt idx="203">
                  <c:v>-1.01369</c:v>
                </c:pt>
                <c:pt idx="204">
                  <c:v>-1.21004</c:v>
                </c:pt>
                <c:pt idx="205">
                  <c:v>-1.4048099999999999</c:v>
                </c:pt>
                <c:pt idx="206">
                  <c:v>-1.5998699999999999</c:v>
                </c:pt>
                <c:pt idx="207">
                  <c:v>-1.7878099999999999</c:v>
                </c:pt>
                <c:pt idx="208">
                  <c:v>-1.9530099999999997</c:v>
                </c:pt>
                <c:pt idx="209">
                  <c:v>-2.0609699999999997</c:v>
                </c:pt>
                <c:pt idx="210">
                  <c:v>-2.07524</c:v>
                </c:pt>
                <c:pt idx="211">
                  <c:v>-2.0166300000000001</c:v>
                </c:pt>
                <c:pt idx="212">
                  <c:v>-1.9235399999999998</c:v>
                </c:pt>
                <c:pt idx="213">
                  <c:v>-1.8563800000000001</c:v>
                </c:pt>
                <c:pt idx="214">
                  <c:v>-1.89967</c:v>
                </c:pt>
                <c:pt idx="215">
                  <c:v>-2.0461</c:v>
                </c:pt>
                <c:pt idx="216">
                  <c:v>-2.1800199999999998</c:v>
                </c:pt>
                <c:pt idx="217">
                  <c:v>-2.3001899999999997</c:v>
                </c:pt>
                <c:pt idx="218">
                  <c:v>-2.4354500000000003</c:v>
                </c:pt>
                <c:pt idx="219">
                  <c:v>-2.6182699999999999</c:v>
                </c:pt>
                <c:pt idx="220">
                  <c:v>-2.8113099999999998</c:v>
                </c:pt>
                <c:pt idx="221">
                  <c:v>-2.9865700000000004</c:v>
                </c:pt>
                <c:pt idx="222">
                  <c:v>-3.0746000000000002</c:v>
                </c:pt>
                <c:pt idx="223">
                  <c:v>-3.0392300000000003</c:v>
                </c:pt>
                <c:pt idx="224">
                  <c:v>-2.9410600000000002</c:v>
                </c:pt>
                <c:pt idx="225">
                  <c:v>-2.8143899999999999</c:v>
                </c:pt>
                <c:pt idx="226">
                  <c:v>-2.6928299999999998</c:v>
                </c:pt>
                <c:pt idx="227">
                  <c:v>-2.5947200000000001</c:v>
                </c:pt>
                <c:pt idx="228">
                  <c:v>-2.53986</c:v>
                </c:pt>
                <c:pt idx="229">
                  <c:v>-2.5455999999999994</c:v>
                </c:pt>
                <c:pt idx="230">
                  <c:v>-2.6465299999999998</c:v>
                </c:pt>
                <c:pt idx="231">
                  <c:v>-2.8355299999999999</c:v>
                </c:pt>
                <c:pt idx="232">
                  <c:v>-3.1113200000000001</c:v>
                </c:pt>
                <c:pt idx="233">
                  <c:v>-3.3789400000000001</c:v>
                </c:pt>
                <c:pt idx="234">
                  <c:v>-3.5495299999999999</c:v>
                </c:pt>
                <c:pt idx="235">
                  <c:v>-3.6541600000000001</c:v>
                </c:pt>
                <c:pt idx="236">
                  <c:v>-3.8098000000000005</c:v>
                </c:pt>
                <c:pt idx="237">
                  <c:v>-4.0617099999999997</c:v>
                </c:pt>
                <c:pt idx="238">
                  <c:v>-4.3734999999999999</c:v>
                </c:pt>
                <c:pt idx="239">
                  <c:v>-4.6368200000000002</c:v>
                </c:pt>
                <c:pt idx="240">
                  <c:v>-4.8140799999999997</c:v>
                </c:pt>
                <c:pt idx="241">
                  <c:v>-4.8955000000000002</c:v>
                </c:pt>
                <c:pt idx="242">
                  <c:v>-4.8687399999999998</c:v>
                </c:pt>
                <c:pt idx="243">
                  <c:v>-4.7596000000000007</c:v>
                </c:pt>
                <c:pt idx="244">
                  <c:v>-4.5911000000000008</c:v>
                </c:pt>
                <c:pt idx="245">
                  <c:v>-4.3291599999999999</c:v>
                </c:pt>
                <c:pt idx="246">
                  <c:v>-3.9601199999999999</c:v>
                </c:pt>
                <c:pt idx="247">
                  <c:v>-3.5469899999999996</c:v>
                </c:pt>
                <c:pt idx="248">
                  <c:v>-3.1747799999999997</c:v>
                </c:pt>
                <c:pt idx="249">
                  <c:v>-2.9248500000000002</c:v>
                </c:pt>
                <c:pt idx="250">
                  <c:v>-2.8025300000000004</c:v>
                </c:pt>
                <c:pt idx="251">
                  <c:v>-2.7399800000000001</c:v>
                </c:pt>
                <c:pt idx="252">
                  <c:v>-2.6934499999999999</c:v>
                </c:pt>
                <c:pt idx="253">
                  <c:v>-2.6519399999999997</c:v>
                </c:pt>
                <c:pt idx="254">
                  <c:v>-2.64981</c:v>
                </c:pt>
                <c:pt idx="255">
                  <c:v>-2.6543700000000001</c:v>
                </c:pt>
                <c:pt idx="256">
                  <c:v>-2.6650099999999997</c:v>
                </c:pt>
                <c:pt idx="257">
                  <c:v>-2.65612</c:v>
                </c:pt>
                <c:pt idx="258">
                  <c:v>-2.61659</c:v>
                </c:pt>
                <c:pt idx="259">
                  <c:v>-2.5451699999999997</c:v>
                </c:pt>
                <c:pt idx="260">
                  <c:v>-2.4841199999999999</c:v>
                </c:pt>
                <c:pt idx="261">
                  <c:v>-2.4312800000000001</c:v>
                </c:pt>
                <c:pt idx="262">
                  <c:v>-2.4091</c:v>
                </c:pt>
                <c:pt idx="263">
                  <c:v>-2.53613</c:v>
                </c:pt>
                <c:pt idx="264">
                  <c:v>-2.7923300000000002</c:v>
                </c:pt>
                <c:pt idx="265">
                  <c:v>-3.0454400000000001</c:v>
                </c:pt>
                <c:pt idx="266">
                  <c:v>-3.1888599999999996</c:v>
                </c:pt>
                <c:pt idx="267">
                  <c:v>-3.1949700000000005</c:v>
                </c:pt>
                <c:pt idx="268">
                  <c:v>-3.1131099999999998</c:v>
                </c:pt>
                <c:pt idx="269">
                  <c:v>-3.02921</c:v>
                </c:pt>
                <c:pt idx="270">
                  <c:v>-2.9237499999999996</c:v>
                </c:pt>
                <c:pt idx="271">
                  <c:v>-2.8175100000000004</c:v>
                </c:pt>
                <c:pt idx="272">
                  <c:v>-2.7069900000000002</c:v>
                </c:pt>
                <c:pt idx="273">
                  <c:v>-2.5870500000000005</c:v>
                </c:pt>
                <c:pt idx="274">
                  <c:v>-2.40889</c:v>
                </c:pt>
                <c:pt idx="275">
                  <c:v>-2.2674899999999996</c:v>
                </c:pt>
                <c:pt idx="276">
                  <c:v>-2.2389000000000001</c:v>
                </c:pt>
                <c:pt idx="277">
                  <c:v>-2.2787199999999999</c:v>
                </c:pt>
                <c:pt idx="278">
                  <c:v>-2.2530899999999998</c:v>
                </c:pt>
                <c:pt idx="279">
                  <c:v>-2.0309200000000005</c:v>
                </c:pt>
                <c:pt idx="280">
                  <c:v>-1.6897699999999998</c:v>
                </c:pt>
                <c:pt idx="281">
                  <c:v>-1.4792000000000001</c:v>
                </c:pt>
                <c:pt idx="282">
                  <c:v>-1.5153900000000002</c:v>
                </c:pt>
                <c:pt idx="283">
                  <c:v>-1.7516199999999997</c:v>
                </c:pt>
                <c:pt idx="284">
                  <c:v>-2.0176299999999996</c:v>
                </c:pt>
                <c:pt idx="285">
                  <c:v>-2.2110099999999999</c:v>
                </c:pt>
                <c:pt idx="286">
                  <c:v>-2.3305199999999999</c:v>
                </c:pt>
                <c:pt idx="287">
                  <c:v>-2.3645</c:v>
                </c:pt>
                <c:pt idx="288">
                  <c:v>-2.2737800000000008</c:v>
                </c:pt>
                <c:pt idx="289">
                  <c:v>-2.1320700000000001</c:v>
                </c:pt>
                <c:pt idx="290">
                  <c:v>-1.98889</c:v>
                </c:pt>
                <c:pt idx="291">
                  <c:v>-1.8354300000000006</c:v>
                </c:pt>
                <c:pt idx="292">
                  <c:v>-1.6994199999999999</c:v>
                </c:pt>
                <c:pt idx="293">
                  <c:v>-1.5720800000000001</c:v>
                </c:pt>
                <c:pt idx="294">
                  <c:v>-1.4120099999999998</c:v>
                </c:pt>
                <c:pt idx="295">
                  <c:v>-1.26214</c:v>
                </c:pt>
                <c:pt idx="296">
                  <c:v>-1.1557200000000001</c:v>
                </c:pt>
                <c:pt idx="297">
                  <c:v>-1.00986</c:v>
                </c:pt>
                <c:pt idx="298">
                  <c:v>-0.73183999999999994</c:v>
                </c:pt>
                <c:pt idx="299">
                  <c:v>-0.3886</c:v>
                </c:pt>
                <c:pt idx="300">
                  <c:v>-0.14568000000000009</c:v>
                </c:pt>
                <c:pt idx="301">
                  <c:v>-7.7479999999999966E-2</c:v>
                </c:pt>
                <c:pt idx="302">
                  <c:v>-0.13797000000000001</c:v>
                </c:pt>
                <c:pt idx="303">
                  <c:v>-0.17292000000000005</c:v>
                </c:pt>
                <c:pt idx="304">
                  <c:v>-0.13108000000000003</c:v>
                </c:pt>
                <c:pt idx="305">
                  <c:v>-9.6040000000000042E-2</c:v>
                </c:pt>
                <c:pt idx="306">
                  <c:v>-9.5269999999999938E-2</c:v>
                </c:pt>
                <c:pt idx="307">
                  <c:v>-0.12248999999999995</c:v>
                </c:pt>
                <c:pt idx="308">
                  <c:v>-0.15894999999999998</c:v>
                </c:pt>
                <c:pt idx="309">
                  <c:v>-0.12906999999999999</c:v>
                </c:pt>
                <c:pt idx="310">
                  <c:v>-4.07999999999995E-3</c:v>
                </c:pt>
                <c:pt idx="311">
                  <c:v>0.19189000000000003</c:v>
                </c:pt>
                <c:pt idx="312">
                  <c:v>0.40949000000000002</c:v>
                </c:pt>
                <c:pt idx="313">
                  <c:v>0.55201</c:v>
                </c:pt>
                <c:pt idx="314">
                  <c:v>0.53647</c:v>
                </c:pt>
                <c:pt idx="315">
                  <c:v>0.41134000000000004</c:v>
                </c:pt>
                <c:pt idx="316">
                  <c:v>0.25234000000000006</c:v>
                </c:pt>
                <c:pt idx="317">
                  <c:v>6.0410000000000075E-2</c:v>
                </c:pt>
                <c:pt idx="318">
                  <c:v>-0.13189000000000001</c:v>
                </c:pt>
                <c:pt idx="319">
                  <c:v>-0.251</c:v>
                </c:pt>
                <c:pt idx="320">
                  <c:v>-0.32457000000000014</c:v>
                </c:pt>
                <c:pt idx="321">
                  <c:v>-0.40670999999999979</c:v>
                </c:pt>
                <c:pt idx="322">
                  <c:v>-0.50858000000000003</c:v>
                </c:pt>
                <c:pt idx="323">
                  <c:v>-0.62207000000000012</c:v>
                </c:pt>
                <c:pt idx="324">
                  <c:v>-0.74075999999999986</c:v>
                </c:pt>
                <c:pt idx="325">
                  <c:v>-0.85762000000000016</c:v>
                </c:pt>
                <c:pt idx="326">
                  <c:v>-0.93535999999999953</c:v>
                </c:pt>
                <c:pt idx="327">
                  <c:v>-0.93652000000000013</c:v>
                </c:pt>
                <c:pt idx="328">
                  <c:v>-0.87186000000000008</c:v>
                </c:pt>
                <c:pt idx="329">
                  <c:v>-0.72220999999999991</c:v>
                </c:pt>
                <c:pt idx="330">
                  <c:v>-0.56216999999999984</c:v>
                </c:pt>
                <c:pt idx="331">
                  <c:v>-0.4314300000000002</c:v>
                </c:pt>
                <c:pt idx="332">
                  <c:v>-0.2755399999999999</c:v>
                </c:pt>
                <c:pt idx="333">
                  <c:v>-4.0069999999999967E-2</c:v>
                </c:pt>
                <c:pt idx="334">
                  <c:v>0.26962999999999998</c:v>
                </c:pt>
                <c:pt idx="335">
                  <c:v>0.58708000000000005</c:v>
                </c:pt>
                <c:pt idx="336">
                  <c:v>0.86042000000000007</c:v>
                </c:pt>
                <c:pt idx="337">
                  <c:v>1.0191599999999998</c:v>
                </c:pt>
                <c:pt idx="338">
                  <c:v>0.97438999999999998</c:v>
                </c:pt>
                <c:pt idx="339">
                  <c:v>0.75609000000000004</c:v>
                </c:pt>
                <c:pt idx="340">
                  <c:v>0.52068999999999999</c:v>
                </c:pt>
                <c:pt idx="341">
                  <c:v>0.39057000000000003</c:v>
                </c:pt>
                <c:pt idx="342">
                  <c:v>0.32211000000000001</c:v>
                </c:pt>
                <c:pt idx="343">
                  <c:v>0.22221000000000007</c:v>
                </c:pt>
                <c:pt idx="344">
                  <c:v>8.3470000000000072E-2</c:v>
                </c:pt>
                <c:pt idx="345">
                  <c:v>-3.9319999999999966E-2</c:v>
                </c:pt>
                <c:pt idx="346">
                  <c:v>-0.10502999999999998</c:v>
                </c:pt>
                <c:pt idx="347">
                  <c:v>-0.18293999999999999</c:v>
                </c:pt>
                <c:pt idx="348">
                  <c:v>-0.3664599999999999</c:v>
                </c:pt>
                <c:pt idx="349">
                  <c:v>-0.65080999999999989</c:v>
                </c:pt>
                <c:pt idx="350">
                  <c:v>-0.95279999999999987</c:v>
                </c:pt>
                <c:pt idx="351">
                  <c:v>-1.1817500000000001</c:v>
                </c:pt>
                <c:pt idx="352">
                  <c:v>-1.2534000000000001</c:v>
                </c:pt>
                <c:pt idx="353">
                  <c:v>-1.13463</c:v>
                </c:pt>
                <c:pt idx="354">
                  <c:v>-0.91398999999999986</c:v>
                </c:pt>
                <c:pt idx="355">
                  <c:v>-0.67652999999999985</c:v>
                </c:pt>
                <c:pt idx="356">
                  <c:v>-0.50916000000000006</c:v>
                </c:pt>
                <c:pt idx="357">
                  <c:v>-0.42167999999999994</c:v>
                </c:pt>
                <c:pt idx="358">
                  <c:v>-0.37848999999999988</c:v>
                </c:pt>
                <c:pt idx="359">
                  <c:v>-0.33604000000000006</c:v>
                </c:pt>
                <c:pt idx="360">
                  <c:v>-0.28829999999999989</c:v>
                </c:pt>
                <c:pt idx="361">
                  <c:v>-0.25964999999999983</c:v>
                </c:pt>
                <c:pt idx="362">
                  <c:v>-0.25758999999999999</c:v>
                </c:pt>
                <c:pt idx="363">
                  <c:v>-0.28592999999999991</c:v>
                </c:pt>
                <c:pt idx="364">
                  <c:v>-0.40173000000000003</c:v>
                </c:pt>
                <c:pt idx="365">
                  <c:v>-0.59630000000000005</c:v>
                </c:pt>
                <c:pt idx="366">
                  <c:v>-0.7793199999999999</c:v>
                </c:pt>
                <c:pt idx="367">
                  <c:v>-0.79705999999999977</c:v>
                </c:pt>
                <c:pt idx="368">
                  <c:v>-0.61484000000000005</c:v>
                </c:pt>
                <c:pt idx="369">
                  <c:v>-0.32403999999999999</c:v>
                </c:pt>
                <c:pt idx="370">
                  <c:v>1.1990000000000011E-2</c:v>
                </c:pt>
                <c:pt idx="371">
                  <c:v>0.32955999999999996</c:v>
                </c:pt>
                <c:pt idx="372">
                  <c:v>0.58264999999999989</c:v>
                </c:pt>
                <c:pt idx="373">
                  <c:v>0.7528999999999999</c:v>
                </c:pt>
                <c:pt idx="374">
                  <c:v>0.85870000000000002</c:v>
                </c:pt>
                <c:pt idx="375">
                  <c:v>0.99462999999999968</c:v>
                </c:pt>
                <c:pt idx="376">
                  <c:v>1.1152500000000001</c:v>
                </c:pt>
                <c:pt idx="377">
                  <c:v>1.0773600000000001</c:v>
                </c:pt>
                <c:pt idx="378">
                  <c:v>0.84316999999999998</c:v>
                </c:pt>
                <c:pt idx="379">
                  <c:v>0.5072000000000001</c:v>
                </c:pt>
                <c:pt idx="380">
                  <c:v>0.13708999999999988</c:v>
                </c:pt>
                <c:pt idx="381">
                  <c:v>-0.18551000000000001</c:v>
                </c:pt>
                <c:pt idx="382">
                  <c:v>-0.4380900000000002</c:v>
                </c:pt>
                <c:pt idx="383">
                  <c:v>-0.63381999999999983</c:v>
                </c:pt>
                <c:pt idx="384">
                  <c:v>-0.76882000000000017</c:v>
                </c:pt>
                <c:pt idx="385">
                  <c:v>-0.80889999999999973</c:v>
                </c:pt>
                <c:pt idx="386">
                  <c:v>-0.8012499999999998</c:v>
                </c:pt>
                <c:pt idx="387">
                  <c:v>-0.79067000000000009</c:v>
                </c:pt>
                <c:pt idx="388">
                  <c:v>-0.77302000000000026</c:v>
                </c:pt>
                <c:pt idx="389">
                  <c:v>-0.69110000000000005</c:v>
                </c:pt>
                <c:pt idx="390">
                  <c:v>-0.51250000000000007</c:v>
                </c:pt>
                <c:pt idx="391">
                  <c:v>-0.3156199999999999</c:v>
                </c:pt>
                <c:pt idx="392">
                  <c:v>-0.20808000000000026</c:v>
                </c:pt>
                <c:pt idx="393">
                  <c:v>-0.26978000000000013</c:v>
                </c:pt>
                <c:pt idx="394">
                  <c:v>-0.45342999999999989</c:v>
                </c:pt>
                <c:pt idx="395">
                  <c:v>-0.67766999999999999</c:v>
                </c:pt>
                <c:pt idx="396">
                  <c:v>-0.90354999999999985</c:v>
                </c:pt>
                <c:pt idx="397">
                  <c:v>-1.0706900000000001</c:v>
                </c:pt>
                <c:pt idx="398">
                  <c:v>-1.1929000000000001</c:v>
                </c:pt>
                <c:pt idx="399">
                  <c:v>-1.2574099999999999</c:v>
                </c:pt>
                <c:pt idx="400">
                  <c:v>-1.26983</c:v>
                </c:pt>
                <c:pt idx="401">
                  <c:v>-1.1796099999999998</c:v>
                </c:pt>
                <c:pt idx="402">
                  <c:v>-0.98565999999999998</c:v>
                </c:pt>
                <c:pt idx="403">
                  <c:v>-0.75161</c:v>
                </c:pt>
                <c:pt idx="404">
                  <c:v>-0.55777999999999994</c:v>
                </c:pt>
                <c:pt idx="405">
                  <c:v>-0.42664000000000019</c:v>
                </c:pt>
                <c:pt idx="406">
                  <c:v>-0.32923999999999987</c:v>
                </c:pt>
                <c:pt idx="407">
                  <c:v>-0.22937000000000016</c:v>
                </c:pt>
                <c:pt idx="408">
                  <c:v>-7.1719999999999964E-2</c:v>
                </c:pt>
                <c:pt idx="409">
                  <c:v>8.3420000000000091E-2</c:v>
                </c:pt>
                <c:pt idx="410">
                  <c:v>0.13112999999999991</c:v>
                </c:pt>
                <c:pt idx="411">
                  <c:v>5.1180000000000135E-2</c:v>
                </c:pt>
                <c:pt idx="412">
                  <c:v>-0.11176000000000033</c:v>
                </c:pt>
                <c:pt idx="413">
                  <c:v>-0.28083000000000002</c:v>
                </c:pt>
                <c:pt idx="414">
                  <c:v>-0.42072999999999994</c:v>
                </c:pt>
                <c:pt idx="415">
                  <c:v>-0.48131999999999991</c:v>
                </c:pt>
                <c:pt idx="416">
                  <c:v>-0.46187999999999968</c:v>
                </c:pt>
                <c:pt idx="417">
                  <c:v>-0.38748999999999972</c:v>
                </c:pt>
                <c:pt idx="418">
                  <c:v>-0.27946000000000015</c:v>
                </c:pt>
                <c:pt idx="419">
                  <c:v>-0.12971000000000021</c:v>
                </c:pt>
                <c:pt idx="420">
                  <c:v>6.055000000000018E-2</c:v>
                </c:pt>
                <c:pt idx="421">
                  <c:v>0.2491600000000001</c:v>
                </c:pt>
                <c:pt idx="422">
                  <c:v>0.35337999999999997</c:v>
                </c:pt>
                <c:pt idx="423">
                  <c:v>0.39184000000000013</c:v>
                </c:pt>
                <c:pt idx="424">
                  <c:v>0.39735000000000015</c:v>
                </c:pt>
                <c:pt idx="425">
                  <c:v>0.4022</c:v>
                </c:pt>
                <c:pt idx="426">
                  <c:v>0.45147000000000015</c:v>
                </c:pt>
                <c:pt idx="427">
                  <c:v>0.51706000000000008</c:v>
                </c:pt>
                <c:pt idx="428">
                  <c:v>0.51741000000000015</c:v>
                </c:pt>
                <c:pt idx="429">
                  <c:v>0.40523000000000009</c:v>
                </c:pt>
                <c:pt idx="430">
                  <c:v>0.23829999999999996</c:v>
                </c:pt>
                <c:pt idx="431">
                  <c:v>0.12696999999999992</c:v>
                </c:pt>
                <c:pt idx="432">
                  <c:v>0.15841999999999998</c:v>
                </c:pt>
                <c:pt idx="433">
                  <c:v>0.30007</c:v>
                </c:pt>
                <c:pt idx="434">
                  <c:v>0.50623999999999991</c:v>
                </c:pt>
                <c:pt idx="435">
                  <c:v>0.69138999999999995</c:v>
                </c:pt>
                <c:pt idx="436">
                  <c:v>0.80750999999999995</c:v>
                </c:pt>
                <c:pt idx="437">
                  <c:v>0.87204999999999977</c:v>
                </c:pt>
                <c:pt idx="438">
                  <c:v>0.96103999999999989</c:v>
                </c:pt>
                <c:pt idx="439">
                  <c:v>1.0515299999999999</c:v>
                </c:pt>
                <c:pt idx="440">
                  <c:v>1.1097300000000001</c:v>
                </c:pt>
                <c:pt idx="441">
                  <c:v>1.1244000000000001</c:v>
                </c:pt>
                <c:pt idx="442">
                  <c:v>1.10412</c:v>
                </c:pt>
                <c:pt idx="443">
                  <c:v>1.0667300000000002</c:v>
                </c:pt>
                <c:pt idx="444">
                  <c:v>1.0457899999999998</c:v>
                </c:pt>
                <c:pt idx="445">
                  <c:v>0.98704000000000003</c:v>
                </c:pt>
                <c:pt idx="446">
                  <c:v>0.84840000000000004</c:v>
                </c:pt>
                <c:pt idx="447">
                  <c:v>0.65165000000000017</c:v>
                </c:pt>
                <c:pt idx="448">
                  <c:v>0.47323999999999999</c:v>
                </c:pt>
                <c:pt idx="449">
                  <c:v>0.41009999999999974</c:v>
                </c:pt>
                <c:pt idx="450">
                  <c:v>0.46952999999999995</c:v>
                </c:pt>
                <c:pt idx="451">
                  <c:v>0.5803799999999999</c:v>
                </c:pt>
                <c:pt idx="452">
                  <c:v>0.71172000000000002</c:v>
                </c:pt>
                <c:pt idx="453">
                  <c:v>0.80721999999999983</c:v>
                </c:pt>
                <c:pt idx="454">
                  <c:v>0.88031999999999999</c:v>
                </c:pt>
                <c:pt idx="455">
                  <c:v>0.92003000000000024</c:v>
                </c:pt>
                <c:pt idx="456">
                  <c:v>0.90671000000000002</c:v>
                </c:pt>
                <c:pt idx="457">
                  <c:v>0.8630199999999999</c:v>
                </c:pt>
                <c:pt idx="458">
                  <c:v>0.83098000000000005</c:v>
                </c:pt>
                <c:pt idx="459">
                  <c:v>0.87361999999999984</c:v>
                </c:pt>
                <c:pt idx="460">
                  <c:v>1.0077800000000001</c:v>
                </c:pt>
                <c:pt idx="461">
                  <c:v>1.14253</c:v>
                </c:pt>
                <c:pt idx="462">
                  <c:v>1.1927199999999998</c:v>
                </c:pt>
                <c:pt idx="463">
                  <c:v>1.1346700000000003</c:v>
                </c:pt>
                <c:pt idx="464">
                  <c:v>1.0144899999999999</c:v>
                </c:pt>
                <c:pt idx="465">
                  <c:v>0.81440999999999986</c:v>
                </c:pt>
                <c:pt idx="466">
                  <c:v>0.55203000000000013</c:v>
                </c:pt>
                <c:pt idx="467">
                  <c:v>0.27018999999999993</c:v>
                </c:pt>
                <c:pt idx="468">
                  <c:v>-1.2099999999998334E-3</c:v>
                </c:pt>
                <c:pt idx="469">
                  <c:v>-0.20417000000000035</c:v>
                </c:pt>
                <c:pt idx="470">
                  <c:v>-0.31888999999999945</c:v>
                </c:pt>
                <c:pt idx="471">
                  <c:v>-0.29987999999999981</c:v>
                </c:pt>
                <c:pt idx="472">
                  <c:v>-0.1304300000000001</c:v>
                </c:pt>
                <c:pt idx="473">
                  <c:v>9.0200000000000141E-2</c:v>
                </c:pt>
                <c:pt idx="474">
                  <c:v>0.27191999999999983</c:v>
                </c:pt>
                <c:pt idx="475">
                  <c:v>0.31030999999999981</c:v>
                </c:pt>
                <c:pt idx="476">
                  <c:v>0.22203000000000017</c:v>
                </c:pt>
                <c:pt idx="477">
                  <c:v>0.11126</c:v>
                </c:pt>
                <c:pt idx="478">
                  <c:v>7.3270000000000168E-2</c:v>
                </c:pt>
                <c:pt idx="479">
                  <c:v>0.17674999999999982</c:v>
                </c:pt>
                <c:pt idx="480">
                  <c:v>0.35325000000000001</c:v>
                </c:pt>
                <c:pt idx="481">
                  <c:v>0.55495000000000005</c:v>
                </c:pt>
                <c:pt idx="482">
                  <c:v>0.79577000000000009</c:v>
                </c:pt>
                <c:pt idx="483">
                  <c:v>1.0061500000000001</c:v>
                </c:pt>
                <c:pt idx="484">
                  <c:v>1.1733200000000001</c:v>
                </c:pt>
                <c:pt idx="485">
                  <c:v>1.3425</c:v>
                </c:pt>
                <c:pt idx="486">
                  <c:v>1.5186199999999999</c:v>
                </c:pt>
                <c:pt idx="487">
                  <c:v>1.6259999999999999</c:v>
                </c:pt>
                <c:pt idx="488">
                  <c:v>1.5983999999999998</c:v>
                </c:pt>
                <c:pt idx="489">
                  <c:v>1.5049099999999997</c:v>
                </c:pt>
                <c:pt idx="490">
                  <c:v>1.4274800000000003</c:v>
                </c:pt>
                <c:pt idx="491">
                  <c:v>1.3792800000000001</c:v>
                </c:pt>
                <c:pt idx="492">
                  <c:v>1.38503</c:v>
                </c:pt>
                <c:pt idx="493">
                  <c:v>1.4612599999999998</c:v>
                </c:pt>
                <c:pt idx="494">
                  <c:v>1.6115400000000002</c:v>
                </c:pt>
                <c:pt idx="495">
                  <c:v>1.8433199999999998</c:v>
                </c:pt>
                <c:pt idx="496">
                  <c:v>2.1370899999999997</c:v>
                </c:pt>
                <c:pt idx="497">
                  <c:v>2.4160200000000001</c:v>
                </c:pt>
                <c:pt idx="498">
                  <c:v>2.6612999999999998</c:v>
                </c:pt>
                <c:pt idx="499">
                  <c:v>2.8578099999999997</c:v>
                </c:pt>
                <c:pt idx="500">
                  <c:v>2.9811299999999998</c:v>
                </c:pt>
                <c:pt idx="501">
                  <c:v>3.0071799999999995</c:v>
                </c:pt>
                <c:pt idx="502">
                  <c:v>2.9744099999999998</c:v>
                </c:pt>
                <c:pt idx="503">
                  <c:v>2.87113</c:v>
                </c:pt>
                <c:pt idx="504">
                  <c:v>2.6474000000000002</c:v>
                </c:pt>
                <c:pt idx="505">
                  <c:v>2.3195100000000002</c:v>
                </c:pt>
                <c:pt idx="506">
                  <c:v>2.00088</c:v>
                </c:pt>
                <c:pt idx="507">
                  <c:v>1.7847299999999997</c:v>
                </c:pt>
                <c:pt idx="508">
                  <c:v>1.7545300000000001</c:v>
                </c:pt>
                <c:pt idx="509">
                  <c:v>1.9027899999999995</c:v>
                </c:pt>
                <c:pt idx="510">
                  <c:v>2.16804</c:v>
                </c:pt>
                <c:pt idx="511">
                  <c:v>2.4934500000000002</c:v>
                </c:pt>
                <c:pt idx="512">
                  <c:v>2.8026899999999997</c:v>
                </c:pt>
                <c:pt idx="513">
                  <c:v>3.04331</c:v>
                </c:pt>
                <c:pt idx="514">
                  <c:v>3.22641</c:v>
                </c:pt>
                <c:pt idx="515">
                  <c:v>3.36267</c:v>
                </c:pt>
                <c:pt idx="516">
                  <c:v>3.4873599999999998</c:v>
                </c:pt>
                <c:pt idx="517">
                  <c:v>3.5974600000000003</c:v>
                </c:pt>
                <c:pt idx="518">
                  <c:v>3.6690100000000001</c:v>
                </c:pt>
                <c:pt idx="519">
                  <c:v>3.7012700000000001</c:v>
                </c:pt>
                <c:pt idx="520">
                  <c:v>3.6954299999999995</c:v>
                </c:pt>
                <c:pt idx="521">
                  <c:v>3.5736800000000004</c:v>
                </c:pt>
                <c:pt idx="522">
                  <c:v>3.3474400000000002</c:v>
                </c:pt>
                <c:pt idx="523">
                  <c:v>3.1158899999999998</c:v>
                </c:pt>
                <c:pt idx="524">
                  <c:v>2.93601</c:v>
                </c:pt>
                <c:pt idx="525">
                  <c:v>2.79331</c:v>
                </c:pt>
                <c:pt idx="526">
                  <c:v>2.7175599999999998</c:v>
                </c:pt>
                <c:pt idx="527">
                  <c:v>2.7421200000000003</c:v>
                </c:pt>
                <c:pt idx="528">
                  <c:v>2.8645899999999997</c:v>
                </c:pt>
                <c:pt idx="529">
                  <c:v>3.0401199999999999</c:v>
                </c:pt>
                <c:pt idx="530">
                  <c:v>3.2452700000000001</c:v>
                </c:pt>
                <c:pt idx="531">
                  <c:v>3.4920800000000001</c:v>
                </c:pt>
                <c:pt idx="532">
                  <c:v>3.7293099999999995</c:v>
                </c:pt>
                <c:pt idx="533">
                  <c:v>3.8847800000000001</c:v>
                </c:pt>
                <c:pt idx="534">
                  <c:v>3.9253500000000003</c:v>
                </c:pt>
                <c:pt idx="535">
                  <c:v>3.8189300000000004</c:v>
                </c:pt>
                <c:pt idx="536">
                  <c:v>3.5671200000000001</c:v>
                </c:pt>
                <c:pt idx="537">
                  <c:v>3.2428800000000004</c:v>
                </c:pt>
                <c:pt idx="538">
                  <c:v>2.9090600000000002</c:v>
                </c:pt>
                <c:pt idx="539">
                  <c:v>2.7459599999999993</c:v>
                </c:pt>
                <c:pt idx="540">
                  <c:v>2.7953799999999998</c:v>
                </c:pt>
                <c:pt idx="541">
                  <c:v>2.9800800000000001</c:v>
                </c:pt>
                <c:pt idx="542">
                  <c:v>3.1671199999999997</c:v>
                </c:pt>
                <c:pt idx="543">
                  <c:v>3.2467899999999994</c:v>
                </c:pt>
                <c:pt idx="544">
                  <c:v>3.2382300000000002</c:v>
                </c:pt>
                <c:pt idx="545">
                  <c:v>3.1820100000000004</c:v>
                </c:pt>
                <c:pt idx="546">
                  <c:v>3.1220000000000003</c:v>
                </c:pt>
                <c:pt idx="547">
                  <c:v>3.09863</c:v>
                </c:pt>
                <c:pt idx="548">
                  <c:v>3.1398700000000002</c:v>
                </c:pt>
                <c:pt idx="549">
                  <c:v>3.1958099999999998</c:v>
                </c:pt>
                <c:pt idx="550">
                  <c:v>3.2688600000000001</c:v>
                </c:pt>
                <c:pt idx="551">
                  <c:v>3.4028300000000002</c:v>
                </c:pt>
                <c:pt idx="552">
                  <c:v>3.5639099999999999</c:v>
                </c:pt>
                <c:pt idx="553">
                  <c:v>3.6348199999999999</c:v>
                </c:pt>
                <c:pt idx="554">
                  <c:v>3.6107300000000002</c:v>
                </c:pt>
                <c:pt idx="555">
                  <c:v>3.5737299999999999</c:v>
                </c:pt>
                <c:pt idx="556">
                  <c:v>3.5069300000000005</c:v>
                </c:pt>
                <c:pt idx="557">
                  <c:v>3.3589999999999995</c:v>
                </c:pt>
                <c:pt idx="558">
                  <c:v>3.1124399999999999</c:v>
                </c:pt>
                <c:pt idx="559">
                  <c:v>2.81182</c:v>
                </c:pt>
                <c:pt idx="560">
                  <c:v>2.5319600000000002</c:v>
                </c:pt>
                <c:pt idx="561">
                  <c:v>2.3735999999999997</c:v>
                </c:pt>
                <c:pt idx="562">
                  <c:v>2.3221400000000001</c:v>
                </c:pt>
                <c:pt idx="563">
                  <c:v>2.28749</c:v>
                </c:pt>
                <c:pt idx="564">
                  <c:v>2.2232200000000004</c:v>
                </c:pt>
                <c:pt idx="565">
                  <c:v>2.1530499999999999</c:v>
                </c:pt>
                <c:pt idx="566">
                  <c:v>2.1438800000000002</c:v>
                </c:pt>
                <c:pt idx="567">
                  <c:v>2.1965400000000002</c:v>
                </c:pt>
                <c:pt idx="568">
                  <c:v>2.2539000000000002</c:v>
                </c:pt>
                <c:pt idx="569">
                  <c:v>2.3021600000000002</c:v>
                </c:pt>
                <c:pt idx="570">
                  <c:v>2.3084700000000002</c:v>
                </c:pt>
                <c:pt idx="571">
                  <c:v>2.2100499999999998</c:v>
                </c:pt>
                <c:pt idx="572">
                  <c:v>2.0175299999999998</c:v>
                </c:pt>
                <c:pt idx="573">
                  <c:v>1.7335500000000004</c:v>
                </c:pt>
                <c:pt idx="574">
                  <c:v>1.3510399999999998</c:v>
                </c:pt>
                <c:pt idx="575">
                  <c:v>0.96916999999999986</c:v>
                </c:pt>
                <c:pt idx="576">
                  <c:v>0.70491000000000015</c:v>
                </c:pt>
                <c:pt idx="577">
                  <c:v>0.67874999999999996</c:v>
                </c:pt>
                <c:pt idx="578">
                  <c:v>0.94588000000000005</c:v>
                </c:pt>
                <c:pt idx="579">
                  <c:v>1.40039</c:v>
                </c:pt>
                <c:pt idx="580">
                  <c:v>1.8488700000000002</c:v>
                </c:pt>
                <c:pt idx="581">
                  <c:v>2.1737600000000001</c:v>
                </c:pt>
                <c:pt idx="582">
                  <c:v>2.3302300000000007</c:v>
                </c:pt>
                <c:pt idx="583">
                  <c:v>2.3371599999999999</c:v>
                </c:pt>
                <c:pt idx="584">
                  <c:v>2.2498300000000002</c:v>
                </c:pt>
                <c:pt idx="585">
                  <c:v>2.1008100000000001</c:v>
                </c:pt>
                <c:pt idx="586">
                  <c:v>1.8793200000000003</c:v>
                </c:pt>
                <c:pt idx="587">
                  <c:v>1.61887</c:v>
                </c:pt>
                <c:pt idx="588">
                  <c:v>1.4383300000000001</c:v>
                </c:pt>
                <c:pt idx="589">
                  <c:v>1.3884900000000002</c:v>
                </c:pt>
                <c:pt idx="590">
                  <c:v>1.43916</c:v>
                </c:pt>
                <c:pt idx="591">
                  <c:v>1.5193300000000001</c:v>
                </c:pt>
                <c:pt idx="592">
                  <c:v>1.6590399999999998</c:v>
                </c:pt>
                <c:pt idx="593">
                  <c:v>1.8656600000000001</c:v>
                </c:pt>
                <c:pt idx="594">
                  <c:v>2.0822599999999998</c:v>
                </c:pt>
                <c:pt idx="595">
                  <c:v>2.2199099999999996</c:v>
                </c:pt>
                <c:pt idx="596">
                  <c:v>2.2626499999999998</c:v>
                </c:pt>
                <c:pt idx="597">
                  <c:v>2.2033700000000001</c:v>
                </c:pt>
                <c:pt idx="598">
                  <c:v>2.0832799999999998</c:v>
                </c:pt>
                <c:pt idx="599">
                  <c:v>2.0671599999999999</c:v>
                </c:pt>
                <c:pt idx="600">
                  <c:v>2.1914799999999999</c:v>
                </c:pt>
                <c:pt idx="601">
                  <c:v>2.36836</c:v>
                </c:pt>
                <c:pt idx="602">
                  <c:v>2.4714199999999997</c:v>
                </c:pt>
                <c:pt idx="603">
                  <c:v>2.5126600000000003</c:v>
                </c:pt>
                <c:pt idx="604">
                  <c:v>2.5250200000000005</c:v>
                </c:pt>
                <c:pt idx="605">
                  <c:v>2.5452800000000004</c:v>
                </c:pt>
                <c:pt idx="606">
                  <c:v>2.5544700000000002</c:v>
                </c:pt>
                <c:pt idx="607">
                  <c:v>2.5232200000000002</c:v>
                </c:pt>
                <c:pt idx="608">
                  <c:v>2.4454199999999999</c:v>
                </c:pt>
                <c:pt idx="609">
                  <c:v>2.37418</c:v>
                </c:pt>
                <c:pt idx="610">
                  <c:v>2.3889699999999996</c:v>
                </c:pt>
                <c:pt idx="611">
                  <c:v>2.4512799999999997</c:v>
                </c:pt>
                <c:pt idx="612">
                  <c:v>2.51627</c:v>
                </c:pt>
                <c:pt idx="613">
                  <c:v>2.5451100000000002</c:v>
                </c:pt>
                <c:pt idx="614">
                  <c:v>2.5283099999999998</c:v>
                </c:pt>
                <c:pt idx="615">
                  <c:v>2.5082800000000001</c:v>
                </c:pt>
                <c:pt idx="616">
                  <c:v>2.4836299999999998</c:v>
                </c:pt>
                <c:pt idx="617">
                  <c:v>2.4444100000000004</c:v>
                </c:pt>
                <c:pt idx="618">
                  <c:v>2.4177999999999997</c:v>
                </c:pt>
                <c:pt idx="619">
                  <c:v>2.3771599999999995</c:v>
                </c:pt>
                <c:pt idx="620">
                  <c:v>2.3118799999999999</c:v>
                </c:pt>
                <c:pt idx="621">
                  <c:v>2.2252599999999996</c:v>
                </c:pt>
                <c:pt idx="622">
                  <c:v>2.13341</c:v>
                </c:pt>
                <c:pt idx="623">
                  <c:v>2.0360400000000003</c:v>
                </c:pt>
                <c:pt idx="624">
                  <c:v>1.9310400000000001</c:v>
                </c:pt>
                <c:pt idx="625">
                  <c:v>1.8205099999999999</c:v>
                </c:pt>
                <c:pt idx="626">
                  <c:v>1.7262799999999998</c:v>
                </c:pt>
                <c:pt idx="627">
                  <c:v>1.7514800000000001</c:v>
                </c:pt>
                <c:pt idx="628">
                  <c:v>1.9403399999999997</c:v>
                </c:pt>
                <c:pt idx="629">
                  <c:v>2.2384999999999997</c:v>
                </c:pt>
                <c:pt idx="630">
                  <c:v>2.5009799999999998</c:v>
                </c:pt>
                <c:pt idx="631">
                  <c:v>2.6239400000000002</c:v>
                </c:pt>
                <c:pt idx="632">
                  <c:v>2.5906599999999997</c:v>
                </c:pt>
                <c:pt idx="633">
                  <c:v>2.4667499999999998</c:v>
                </c:pt>
                <c:pt idx="634">
                  <c:v>2.3143799999999999</c:v>
                </c:pt>
                <c:pt idx="635">
                  <c:v>2.2221000000000002</c:v>
                </c:pt>
                <c:pt idx="636">
                  <c:v>2.2607200000000001</c:v>
                </c:pt>
                <c:pt idx="637">
                  <c:v>2.3941699999999999</c:v>
                </c:pt>
                <c:pt idx="638">
                  <c:v>2.5693600000000001</c:v>
                </c:pt>
                <c:pt idx="639">
                  <c:v>2.6977799999999998</c:v>
                </c:pt>
                <c:pt idx="640">
                  <c:v>2.7399100000000001</c:v>
                </c:pt>
                <c:pt idx="641">
                  <c:v>2.6819600000000001</c:v>
                </c:pt>
                <c:pt idx="642">
                  <c:v>2.6140499999999998</c:v>
                </c:pt>
                <c:pt idx="643">
                  <c:v>2.6394700000000002</c:v>
                </c:pt>
                <c:pt idx="644">
                  <c:v>2.7520899999999999</c:v>
                </c:pt>
                <c:pt idx="645">
                  <c:v>2.8217299999999996</c:v>
                </c:pt>
                <c:pt idx="646">
                  <c:v>2.76668</c:v>
                </c:pt>
                <c:pt idx="647">
                  <c:v>2.7052099999999997</c:v>
                </c:pt>
                <c:pt idx="648">
                  <c:v>2.74668</c:v>
                </c:pt>
                <c:pt idx="649">
                  <c:v>2.88001</c:v>
                </c:pt>
                <c:pt idx="650">
                  <c:v>3.0366099999999996</c:v>
                </c:pt>
                <c:pt idx="651">
                  <c:v>3.1330999999999998</c:v>
                </c:pt>
                <c:pt idx="652">
                  <c:v>3.1303000000000001</c:v>
                </c:pt>
                <c:pt idx="653">
                  <c:v>3.0838100000000002</c:v>
                </c:pt>
                <c:pt idx="654">
                  <c:v>3.0391599999999999</c:v>
                </c:pt>
                <c:pt idx="655">
                  <c:v>3.0295999999999998</c:v>
                </c:pt>
                <c:pt idx="656">
                  <c:v>3.0814999999999997</c:v>
                </c:pt>
                <c:pt idx="657">
                  <c:v>3.1653899999999999</c:v>
                </c:pt>
                <c:pt idx="658">
                  <c:v>3.2146400000000002</c:v>
                </c:pt>
                <c:pt idx="659">
                  <c:v>3.30402</c:v>
                </c:pt>
                <c:pt idx="660">
                  <c:v>3.5211899999999998</c:v>
                </c:pt>
                <c:pt idx="661">
                  <c:v>3.7894199999999998</c:v>
                </c:pt>
                <c:pt idx="662">
                  <c:v>4.0033599999999989</c:v>
                </c:pt>
                <c:pt idx="663">
                  <c:v>4.12636</c:v>
                </c:pt>
                <c:pt idx="664">
                  <c:v>4.1444299999999998</c:v>
                </c:pt>
                <c:pt idx="665">
                  <c:v>4.12277</c:v>
                </c:pt>
                <c:pt idx="666">
                  <c:v>4.0962499999999995</c:v>
                </c:pt>
                <c:pt idx="667">
                  <c:v>4.0126600000000003</c:v>
                </c:pt>
                <c:pt idx="668">
                  <c:v>3.8715299999999999</c:v>
                </c:pt>
                <c:pt idx="669">
                  <c:v>3.7345499999999996</c:v>
                </c:pt>
                <c:pt idx="670">
                  <c:v>3.6817599999999997</c:v>
                </c:pt>
                <c:pt idx="671">
                  <c:v>3.7383899999999999</c:v>
                </c:pt>
                <c:pt idx="672">
                  <c:v>3.8497599999999998</c:v>
                </c:pt>
                <c:pt idx="673">
                  <c:v>3.9374400000000001</c:v>
                </c:pt>
                <c:pt idx="674">
                  <c:v>3.9764299999999997</c:v>
                </c:pt>
                <c:pt idx="675">
                  <c:v>4.0513099999999991</c:v>
                </c:pt>
                <c:pt idx="676">
                  <c:v>4.2110399999999997</c:v>
                </c:pt>
                <c:pt idx="677">
                  <c:v>4.4333400000000003</c:v>
                </c:pt>
                <c:pt idx="678">
                  <c:v>4.6006</c:v>
                </c:pt>
                <c:pt idx="679">
                  <c:v>4.6083400000000001</c:v>
                </c:pt>
                <c:pt idx="680">
                  <c:v>4.4723300000000004</c:v>
                </c:pt>
                <c:pt idx="681">
                  <c:v>4.2891300000000001</c:v>
                </c:pt>
                <c:pt idx="682">
                  <c:v>4.1128499999999999</c:v>
                </c:pt>
                <c:pt idx="683">
                  <c:v>3.9825600000000003</c:v>
                </c:pt>
                <c:pt idx="684">
                  <c:v>3.9268600000000005</c:v>
                </c:pt>
                <c:pt idx="685">
                  <c:v>3.95058</c:v>
                </c:pt>
                <c:pt idx="686">
                  <c:v>3.9917199999999999</c:v>
                </c:pt>
                <c:pt idx="687">
                  <c:v>3.9805499999999996</c:v>
                </c:pt>
                <c:pt idx="688">
                  <c:v>3.8772899999999999</c:v>
                </c:pt>
                <c:pt idx="689">
                  <c:v>3.7761100000000001</c:v>
                </c:pt>
                <c:pt idx="690">
                  <c:v>3.7146700000000004</c:v>
                </c:pt>
                <c:pt idx="691">
                  <c:v>3.7325300000000006</c:v>
                </c:pt>
                <c:pt idx="692">
                  <c:v>3.8317100000000002</c:v>
                </c:pt>
                <c:pt idx="693">
                  <c:v>3.9376600000000002</c:v>
                </c:pt>
                <c:pt idx="694">
                  <c:v>3.9874499999999999</c:v>
                </c:pt>
                <c:pt idx="695">
                  <c:v>3.93791</c:v>
                </c:pt>
                <c:pt idx="696">
                  <c:v>3.8104799999999996</c:v>
                </c:pt>
                <c:pt idx="697">
                  <c:v>3.6313699999999995</c:v>
                </c:pt>
                <c:pt idx="698">
                  <c:v>3.4436099999999996</c:v>
                </c:pt>
                <c:pt idx="699">
                  <c:v>3.2741300000000004</c:v>
                </c:pt>
                <c:pt idx="700">
                  <c:v>3.1821100000000002</c:v>
                </c:pt>
                <c:pt idx="701">
                  <c:v>3.2406799999999998</c:v>
                </c:pt>
                <c:pt idx="702">
                  <c:v>3.4350100000000006</c:v>
                </c:pt>
                <c:pt idx="703">
                  <c:v>3.7241200000000001</c:v>
                </c:pt>
                <c:pt idx="704">
                  <c:v>4.0162000000000004</c:v>
                </c:pt>
                <c:pt idx="705">
                  <c:v>4.2369299999999992</c:v>
                </c:pt>
                <c:pt idx="706">
                  <c:v>4.3189099999999998</c:v>
                </c:pt>
                <c:pt idx="707">
                  <c:v>4.2790800000000004</c:v>
                </c:pt>
                <c:pt idx="708">
                  <c:v>4.1591899999999997</c:v>
                </c:pt>
                <c:pt idx="709">
                  <c:v>4.0232700000000001</c:v>
                </c:pt>
                <c:pt idx="710">
                  <c:v>3.9901499999999999</c:v>
                </c:pt>
                <c:pt idx="711">
                  <c:v>4.0587900000000001</c:v>
                </c:pt>
                <c:pt idx="712">
                  <c:v>4.1600400000000004</c:v>
                </c:pt>
                <c:pt idx="713">
                  <c:v>4.2829300000000003</c:v>
                </c:pt>
                <c:pt idx="714">
                  <c:v>4.4399899999999999</c:v>
                </c:pt>
                <c:pt idx="715">
                  <c:v>4.6133299999999995</c:v>
                </c:pt>
                <c:pt idx="716">
                  <c:v>4.7071399999999999</c:v>
                </c:pt>
                <c:pt idx="717">
                  <c:v>4.6950500000000002</c:v>
                </c:pt>
                <c:pt idx="718">
                  <c:v>4.6422499999999998</c:v>
                </c:pt>
                <c:pt idx="719">
                  <c:v>4.61008</c:v>
                </c:pt>
                <c:pt idx="720">
                  <c:v>4.6191600000000008</c:v>
                </c:pt>
                <c:pt idx="721">
                  <c:v>4.6811799999999995</c:v>
                </c:pt>
                <c:pt idx="722">
                  <c:v>4.7981600000000002</c:v>
                </c:pt>
                <c:pt idx="723">
                  <c:v>4.9329700000000001</c:v>
                </c:pt>
                <c:pt idx="724">
                  <c:v>5.0155599999999998</c:v>
                </c:pt>
                <c:pt idx="725">
                  <c:v>5.0417199999999998</c:v>
                </c:pt>
                <c:pt idx="726">
                  <c:v>5.0845900000000004</c:v>
                </c:pt>
                <c:pt idx="727">
                  <c:v>5.1653899999999995</c:v>
                </c:pt>
                <c:pt idx="728">
                  <c:v>5.2353600000000009</c:v>
                </c:pt>
                <c:pt idx="729">
                  <c:v>5.2110900000000004</c:v>
                </c:pt>
                <c:pt idx="730">
                  <c:v>5.0817800000000002</c:v>
                </c:pt>
                <c:pt idx="731">
                  <c:v>4.9049700000000005</c:v>
                </c:pt>
                <c:pt idx="732">
                  <c:v>4.6957599999999999</c:v>
                </c:pt>
                <c:pt idx="733">
                  <c:v>4.4658600000000011</c:v>
                </c:pt>
                <c:pt idx="734">
                  <c:v>4.2819999999999991</c:v>
                </c:pt>
                <c:pt idx="735">
                  <c:v>4.15482</c:v>
                </c:pt>
                <c:pt idx="736">
                  <c:v>4.0876299999999999</c:v>
                </c:pt>
                <c:pt idx="737">
                  <c:v>4.0983499999999999</c:v>
                </c:pt>
                <c:pt idx="738">
                  <c:v>4.1733799999999999</c:v>
                </c:pt>
                <c:pt idx="739">
                  <c:v>4.2281599999999999</c:v>
                </c:pt>
                <c:pt idx="740">
                  <c:v>4.1835700000000005</c:v>
                </c:pt>
                <c:pt idx="741">
                  <c:v>4.1093199999999994</c:v>
                </c:pt>
                <c:pt idx="742">
                  <c:v>4.1036899999999994</c:v>
                </c:pt>
                <c:pt idx="743">
                  <c:v>4.2029499999999995</c:v>
                </c:pt>
                <c:pt idx="744">
                  <c:v>4.3490799999999998</c:v>
                </c:pt>
                <c:pt idx="745">
                  <c:v>4.38706</c:v>
                </c:pt>
                <c:pt idx="746">
                  <c:v>4.3123400000000007</c:v>
                </c:pt>
                <c:pt idx="747">
                  <c:v>4.1453100000000003</c:v>
                </c:pt>
                <c:pt idx="748">
                  <c:v>3.8877699999999997</c:v>
                </c:pt>
                <c:pt idx="749">
                  <c:v>3.6065700000000001</c:v>
                </c:pt>
                <c:pt idx="750">
                  <c:v>3.4376400000000005</c:v>
                </c:pt>
                <c:pt idx="751">
                  <c:v>3.4386099999999997</c:v>
                </c:pt>
                <c:pt idx="752">
                  <c:v>3.5693899999999998</c:v>
                </c:pt>
                <c:pt idx="753">
                  <c:v>3.7652600000000005</c:v>
                </c:pt>
                <c:pt idx="754">
                  <c:v>3.9970699999999995</c:v>
                </c:pt>
                <c:pt idx="755">
                  <c:v>4.2451699999999999</c:v>
                </c:pt>
                <c:pt idx="756">
                  <c:v>4.4944900000000008</c:v>
                </c:pt>
                <c:pt idx="757">
                  <c:v>4.7687299999999997</c:v>
                </c:pt>
                <c:pt idx="758">
                  <c:v>5.0465800000000005</c:v>
                </c:pt>
                <c:pt idx="759">
                  <c:v>5.2254499999999995</c:v>
                </c:pt>
                <c:pt idx="760">
                  <c:v>5.2024300000000006</c:v>
                </c:pt>
                <c:pt idx="761">
                  <c:v>4.9628100000000002</c:v>
                </c:pt>
                <c:pt idx="762">
                  <c:v>4.6701600000000001</c:v>
                </c:pt>
                <c:pt idx="763">
                  <c:v>4.4225500000000002</c:v>
                </c:pt>
                <c:pt idx="764">
                  <c:v>4.2324799999999998</c:v>
                </c:pt>
                <c:pt idx="765">
                  <c:v>4.0572399999999993</c:v>
                </c:pt>
                <c:pt idx="766">
                  <c:v>3.8545700000000003</c:v>
                </c:pt>
                <c:pt idx="767">
                  <c:v>3.5864699999999998</c:v>
                </c:pt>
                <c:pt idx="768">
                  <c:v>3.2631200000000007</c:v>
                </c:pt>
                <c:pt idx="769">
                  <c:v>2.9377399999999998</c:v>
                </c:pt>
                <c:pt idx="770">
                  <c:v>2.6994000000000002</c:v>
                </c:pt>
                <c:pt idx="771">
                  <c:v>2.5582099999999999</c:v>
                </c:pt>
                <c:pt idx="772">
                  <c:v>2.53213</c:v>
                </c:pt>
                <c:pt idx="773">
                  <c:v>2.5451299999999994</c:v>
                </c:pt>
                <c:pt idx="774">
                  <c:v>2.4677700000000002</c:v>
                </c:pt>
                <c:pt idx="775">
                  <c:v>2.3402299999999996</c:v>
                </c:pt>
                <c:pt idx="776">
                  <c:v>2.2935400000000001</c:v>
                </c:pt>
                <c:pt idx="777">
                  <c:v>2.3889200000000002</c:v>
                </c:pt>
                <c:pt idx="778">
                  <c:v>2.5312100000000002</c:v>
                </c:pt>
                <c:pt idx="779">
                  <c:v>2.6464599999999998</c:v>
                </c:pt>
                <c:pt idx="780">
                  <c:v>2.7905199999999999</c:v>
                </c:pt>
                <c:pt idx="781">
                  <c:v>3.0083299999999999</c:v>
                </c:pt>
                <c:pt idx="782">
                  <c:v>3.21644</c:v>
                </c:pt>
                <c:pt idx="783">
                  <c:v>3.3195600000000001</c:v>
                </c:pt>
                <c:pt idx="784">
                  <c:v>3.2438400000000001</c:v>
                </c:pt>
                <c:pt idx="785">
                  <c:v>3.03356</c:v>
                </c:pt>
                <c:pt idx="786">
                  <c:v>2.8557800000000002</c:v>
                </c:pt>
                <c:pt idx="787">
                  <c:v>2.7920499999999997</c:v>
                </c:pt>
                <c:pt idx="788">
                  <c:v>2.8071299999999999</c:v>
                </c:pt>
                <c:pt idx="789">
                  <c:v>2.8577000000000004</c:v>
                </c:pt>
                <c:pt idx="790">
                  <c:v>2.90977</c:v>
                </c:pt>
                <c:pt idx="791">
                  <c:v>2.93466</c:v>
                </c:pt>
                <c:pt idx="792">
                  <c:v>2.9268000000000001</c:v>
                </c:pt>
                <c:pt idx="793">
                  <c:v>2.9163100000000002</c:v>
                </c:pt>
                <c:pt idx="794">
                  <c:v>2.8943099999999999</c:v>
                </c:pt>
                <c:pt idx="795">
                  <c:v>2.8042500000000001</c:v>
                </c:pt>
                <c:pt idx="796">
                  <c:v>2.6066000000000003</c:v>
                </c:pt>
                <c:pt idx="797">
                  <c:v>2.3747400000000001</c:v>
                </c:pt>
                <c:pt idx="798">
                  <c:v>2.1779000000000002</c:v>
                </c:pt>
                <c:pt idx="799">
                  <c:v>2.0506799999999998</c:v>
                </c:pt>
                <c:pt idx="800">
                  <c:v>2.03356</c:v>
                </c:pt>
                <c:pt idx="801">
                  <c:v>2.0849500000000001</c:v>
                </c:pt>
                <c:pt idx="802">
                  <c:v>2.1313399999999998</c:v>
                </c:pt>
                <c:pt idx="803">
                  <c:v>2.1759399999999998</c:v>
                </c:pt>
                <c:pt idx="804">
                  <c:v>2.26152</c:v>
                </c:pt>
                <c:pt idx="805">
                  <c:v>2.3752799999999996</c:v>
                </c:pt>
                <c:pt idx="806">
                  <c:v>2.5461199999999997</c:v>
                </c:pt>
                <c:pt idx="807">
                  <c:v>2.8472699999999995</c:v>
                </c:pt>
                <c:pt idx="808">
                  <c:v>3.2192800000000004</c:v>
                </c:pt>
                <c:pt idx="809">
                  <c:v>3.5280800000000001</c:v>
                </c:pt>
                <c:pt idx="810">
                  <c:v>3.67781</c:v>
                </c:pt>
                <c:pt idx="811">
                  <c:v>3.67692</c:v>
                </c:pt>
                <c:pt idx="812">
                  <c:v>3.5187299999999992</c:v>
                </c:pt>
                <c:pt idx="813">
                  <c:v>3.2865699999999998</c:v>
                </c:pt>
                <c:pt idx="814">
                  <c:v>3.0996899999999998</c:v>
                </c:pt>
                <c:pt idx="815">
                  <c:v>2.9950799999999997</c:v>
                </c:pt>
                <c:pt idx="816">
                  <c:v>2.9200400000000002</c:v>
                </c:pt>
                <c:pt idx="817">
                  <c:v>2.7965000000000004</c:v>
                </c:pt>
                <c:pt idx="818">
                  <c:v>2.6179499999999996</c:v>
                </c:pt>
                <c:pt idx="819">
                  <c:v>2.4608400000000001</c:v>
                </c:pt>
                <c:pt idx="820">
                  <c:v>2.3338999999999999</c:v>
                </c:pt>
                <c:pt idx="821">
                  <c:v>2.30342</c:v>
                </c:pt>
                <c:pt idx="822">
                  <c:v>2.3552799999999996</c:v>
                </c:pt>
                <c:pt idx="823">
                  <c:v>2.4548900000000002</c:v>
                </c:pt>
                <c:pt idx="824">
                  <c:v>2.5168599999999999</c:v>
                </c:pt>
                <c:pt idx="825">
                  <c:v>2.5891600000000001</c:v>
                </c:pt>
                <c:pt idx="826">
                  <c:v>2.6889600000000002</c:v>
                </c:pt>
                <c:pt idx="827">
                  <c:v>2.8123499999999999</c:v>
                </c:pt>
                <c:pt idx="828">
                  <c:v>2.9182299999999999</c:v>
                </c:pt>
                <c:pt idx="829">
                  <c:v>2.9832099999999997</c:v>
                </c:pt>
                <c:pt idx="830">
                  <c:v>3.00753</c:v>
                </c:pt>
                <c:pt idx="831">
                  <c:v>3.03335</c:v>
                </c:pt>
                <c:pt idx="832">
                  <c:v>3.0659000000000001</c:v>
                </c:pt>
                <c:pt idx="833">
                  <c:v>3.0576700000000003</c:v>
                </c:pt>
                <c:pt idx="834">
                  <c:v>2.9407400000000004</c:v>
                </c:pt>
                <c:pt idx="835">
                  <c:v>2.7193499999999999</c:v>
                </c:pt>
                <c:pt idx="836">
                  <c:v>2.4404300000000001</c:v>
                </c:pt>
                <c:pt idx="837">
                  <c:v>2.1842999999999995</c:v>
                </c:pt>
                <c:pt idx="838">
                  <c:v>2.0353400000000001</c:v>
                </c:pt>
                <c:pt idx="839">
                  <c:v>2.0184500000000001</c:v>
                </c:pt>
                <c:pt idx="840">
                  <c:v>2.1401600000000003</c:v>
                </c:pt>
                <c:pt idx="841">
                  <c:v>2.3467799999999999</c:v>
                </c:pt>
                <c:pt idx="842">
                  <c:v>2.5553699999999999</c:v>
                </c:pt>
                <c:pt idx="843">
                  <c:v>2.7145200000000003</c:v>
                </c:pt>
                <c:pt idx="844">
                  <c:v>2.7596399999999996</c:v>
                </c:pt>
                <c:pt idx="845">
                  <c:v>2.6707700000000001</c:v>
                </c:pt>
                <c:pt idx="846">
                  <c:v>2.50075</c:v>
                </c:pt>
                <c:pt idx="847">
                  <c:v>2.3527100000000001</c:v>
                </c:pt>
                <c:pt idx="848">
                  <c:v>2.2662699999999996</c:v>
                </c:pt>
                <c:pt idx="849">
                  <c:v>2.23536</c:v>
                </c:pt>
                <c:pt idx="850">
                  <c:v>2.17706</c:v>
                </c:pt>
                <c:pt idx="851">
                  <c:v>2.0703199999999997</c:v>
                </c:pt>
                <c:pt idx="852">
                  <c:v>1.9393499999999999</c:v>
                </c:pt>
                <c:pt idx="853">
                  <c:v>1.863</c:v>
                </c:pt>
                <c:pt idx="854">
                  <c:v>1.8840299999999999</c:v>
                </c:pt>
                <c:pt idx="855">
                  <c:v>1.95638</c:v>
                </c:pt>
                <c:pt idx="856">
                  <c:v>2.0512199999999998</c:v>
                </c:pt>
                <c:pt idx="857">
                  <c:v>2.1162900000000002</c:v>
                </c:pt>
                <c:pt idx="858">
                  <c:v>2.0980099999999999</c:v>
                </c:pt>
                <c:pt idx="859">
                  <c:v>1.9737899999999999</c:v>
                </c:pt>
                <c:pt idx="860">
                  <c:v>1.7744900000000001</c:v>
                </c:pt>
                <c:pt idx="861">
                  <c:v>1.61565</c:v>
                </c:pt>
                <c:pt idx="862">
                  <c:v>1.4969699999999999</c:v>
                </c:pt>
                <c:pt idx="863">
                  <c:v>1.3959299999999999</c:v>
                </c:pt>
                <c:pt idx="864">
                  <c:v>1.3044499999999999</c:v>
                </c:pt>
                <c:pt idx="865">
                  <c:v>1.2160899999999999</c:v>
                </c:pt>
                <c:pt idx="866">
                  <c:v>1.12425</c:v>
                </c:pt>
                <c:pt idx="867">
                  <c:v>1.0524400000000003</c:v>
                </c:pt>
                <c:pt idx="868">
                  <c:v>1.04419</c:v>
                </c:pt>
                <c:pt idx="869">
                  <c:v>1.0180499999999999</c:v>
                </c:pt>
                <c:pt idx="870">
                  <c:v>0.91975999999999991</c:v>
                </c:pt>
                <c:pt idx="871">
                  <c:v>0.71826000000000012</c:v>
                </c:pt>
                <c:pt idx="872">
                  <c:v>0.44771</c:v>
                </c:pt>
                <c:pt idx="873">
                  <c:v>0.19598999999999994</c:v>
                </c:pt>
                <c:pt idx="874">
                  <c:v>7.0959999999999912E-2</c:v>
                </c:pt>
                <c:pt idx="875">
                  <c:v>6.8340000000000067E-2</c:v>
                </c:pt>
                <c:pt idx="876">
                  <c:v>0.18125999999999998</c:v>
                </c:pt>
                <c:pt idx="877">
                  <c:v>0.31038000000000004</c:v>
                </c:pt>
                <c:pt idx="878">
                  <c:v>0.37838999999999989</c:v>
                </c:pt>
                <c:pt idx="879">
                  <c:v>0.37418999999999991</c:v>
                </c:pt>
                <c:pt idx="880">
                  <c:v>0.36083999999999972</c:v>
                </c:pt>
                <c:pt idx="881">
                  <c:v>0.41279999999999994</c:v>
                </c:pt>
                <c:pt idx="882">
                  <c:v>0.61142000000000007</c:v>
                </c:pt>
                <c:pt idx="883">
                  <c:v>0.9071300000000001</c:v>
                </c:pt>
                <c:pt idx="884">
                  <c:v>1.1399300000000001</c:v>
                </c:pt>
                <c:pt idx="885">
                  <c:v>1.2199200000000001</c:v>
                </c:pt>
                <c:pt idx="886">
                  <c:v>1.1496999999999999</c:v>
                </c:pt>
                <c:pt idx="887">
                  <c:v>1.0518899999999998</c:v>
                </c:pt>
                <c:pt idx="888">
                  <c:v>1.0022699999999998</c:v>
                </c:pt>
                <c:pt idx="889">
                  <c:v>0.93857999999999975</c:v>
                </c:pt>
                <c:pt idx="890">
                  <c:v>0.83940999999999999</c:v>
                </c:pt>
                <c:pt idx="891">
                  <c:v>0.75768999999999986</c:v>
                </c:pt>
                <c:pt idx="892">
                  <c:v>0.74438000000000015</c:v>
                </c:pt>
                <c:pt idx="893">
                  <c:v>0.79449000000000003</c:v>
                </c:pt>
                <c:pt idx="894">
                  <c:v>0.89581</c:v>
                </c:pt>
                <c:pt idx="895">
                  <c:v>1.0305900000000001</c:v>
                </c:pt>
                <c:pt idx="896">
                  <c:v>1.0738799999999997</c:v>
                </c:pt>
                <c:pt idx="897">
                  <c:v>1.0236000000000001</c:v>
                </c:pt>
                <c:pt idx="898">
                  <c:v>0.95378000000000029</c:v>
                </c:pt>
                <c:pt idx="899">
                  <c:v>0.91409000000000007</c:v>
                </c:pt>
                <c:pt idx="900">
                  <c:v>0.90349000000000002</c:v>
                </c:pt>
                <c:pt idx="901">
                  <c:v>0.89183999999999997</c:v>
                </c:pt>
                <c:pt idx="902">
                  <c:v>0.93807999999999991</c:v>
                </c:pt>
                <c:pt idx="903">
                  <c:v>1.1306999999999998</c:v>
                </c:pt>
                <c:pt idx="904">
                  <c:v>1.3939699999999999</c:v>
                </c:pt>
                <c:pt idx="905">
                  <c:v>1.6380400000000002</c:v>
                </c:pt>
                <c:pt idx="906">
                  <c:v>1.7630500000000005</c:v>
                </c:pt>
                <c:pt idx="907">
                  <c:v>1.8023700000000002</c:v>
                </c:pt>
                <c:pt idx="908">
                  <c:v>1.8169</c:v>
                </c:pt>
                <c:pt idx="909">
                  <c:v>1.7378899999999997</c:v>
                </c:pt>
                <c:pt idx="910">
                  <c:v>1.4888400000000002</c:v>
                </c:pt>
                <c:pt idx="911">
                  <c:v>1.1206200000000002</c:v>
                </c:pt>
                <c:pt idx="912">
                  <c:v>0.82284000000000002</c:v>
                </c:pt>
                <c:pt idx="913">
                  <c:v>0.69581000000000004</c:v>
                </c:pt>
                <c:pt idx="914">
                  <c:v>0.68412000000000006</c:v>
                </c:pt>
                <c:pt idx="915">
                  <c:v>0.63462000000000018</c:v>
                </c:pt>
                <c:pt idx="916">
                  <c:v>0.52493000000000012</c:v>
                </c:pt>
                <c:pt idx="917">
                  <c:v>0.42509999999999992</c:v>
                </c:pt>
                <c:pt idx="918">
                  <c:v>0.38888999999999985</c:v>
                </c:pt>
                <c:pt idx="919">
                  <c:v>0.43156999999999995</c:v>
                </c:pt>
                <c:pt idx="920">
                  <c:v>0.51945999999999992</c:v>
                </c:pt>
                <c:pt idx="921">
                  <c:v>0.59340000000000004</c:v>
                </c:pt>
                <c:pt idx="922">
                  <c:v>0.6239699999999998</c:v>
                </c:pt>
                <c:pt idx="923">
                  <c:v>0.57967999999999975</c:v>
                </c:pt>
                <c:pt idx="924">
                  <c:v>0.47516000000000025</c:v>
                </c:pt>
                <c:pt idx="925">
                  <c:v>0.34905999999999981</c:v>
                </c:pt>
                <c:pt idx="926">
                  <c:v>0.20899000000000009</c:v>
                </c:pt>
                <c:pt idx="927">
                  <c:v>0.15566999999999989</c:v>
                </c:pt>
                <c:pt idx="928">
                  <c:v>0.22733000000000017</c:v>
                </c:pt>
                <c:pt idx="929">
                  <c:v>0.40696000000000021</c:v>
                </c:pt>
                <c:pt idx="930">
                  <c:v>0.6452500000000001</c:v>
                </c:pt>
                <c:pt idx="931">
                  <c:v>0.89832000000000001</c:v>
                </c:pt>
                <c:pt idx="932">
                  <c:v>1.1269399999999998</c:v>
                </c:pt>
                <c:pt idx="933">
                  <c:v>1.2851700000000001</c:v>
                </c:pt>
                <c:pt idx="934">
                  <c:v>1.3258000000000003</c:v>
                </c:pt>
                <c:pt idx="935">
                  <c:v>1.2683000000000004</c:v>
                </c:pt>
                <c:pt idx="936">
                  <c:v>1.1660400000000002</c:v>
                </c:pt>
                <c:pt idx="937">
                  <c:v>0.99682999999999988</c:v>
                </c:pt>
                <c:pt idx="938">
                  <c:v>0.80651000000000006</c:v>
                </c:pt>
                <c:pt idx="939">
                  <c:v>0.69365999999999983</c:v>
                </c:pt>
                <c:pt idx="940">
                  <c:v>0.67105999999999999</c:v>
                </c:pt>
                <c:pt idx="941">
                  <c:v>0.68184999999999996</c:v>
                </c:pt>
                <c:pt idx="942">
                  <c:v>0.75983999999999996</c:v>
                </c:pt>
                <c:pt idx="943">
                  <c:v>0.86736999999999986</c:v>
                </c:pt>
                <c:pt idx="944">
                  <c:v>0.96998000000000029</c:v>
                </c:pt>
                <c:pt idx="945">
                  <c:v>1.0717000000000001</c:v>
                </c:pt>
                <c:pt idx="946">
                  <c:v>1.14374</c:v>
                </c:pt>
                <c:pt idx="947">
                  <c:v>1.15588</c:v>
                </c:pt>
                <c:pt idx="948">
                  <c:v>1.1241800000000002</c:v>
                </c:pt>
                <c:pt idx="949">
                  <c:v>1.0726</c:v>
                </c:pt>
                <c:pt idx="950">
                  <c:v>1.0306999999999999</c:v>
                </c:pt>
                <c:pt idx="951">
                  <c:v>1.0148799999999998</c:v>
                </c:pt>
                <c:pt idx="952">
                  <c:v>1.0204200000000001</c:v>
                </c:pt>
                <c:pt idx="953">
                  <c:v>0.98160000000000003</c:v>
                </c:pt>
                <c:pt idx="954">
                  <c:v>0.78447999999999996</c:v>
                </c:pt>
                <c:pt idx="955">
                  <c:v>0.49979000000000007</c:v>
                </c:pt>
                <c:pt idx="956">
                  <c:v>0.24977999999999989</c:v>
                </c:pt>
                <c:pt idx="957">
                  <c:v>5.6830000000000026E-2</c:v>
                </c:pt>
                <c:pt idx="958">
                  <c:v>9.9999999999766939E-6</c:v>
                </c:pt>
                <c:pt idx="959">
                  <c:v>7.9669999999999991E-2</c:v>
                </c:pt>
                <c:pt idx="960">
                  <c:v>0.24606999999999996</c:v>
                </c:pt>
                <c:pt idx="961">
                  <c:v>0.42015999999999976</c:v>
                </c:pt>
                <c:pt idx="962">
                  <c:v>0.49493999999999971</c:v>
                </c:pt>
                <c:pt idx="963">
                  <c:v>0.35350999999999999</c:v>
                </c:pt>
                <c:pt idx="964">
                  <c:v>9.6390000000000017E-2</c:v>
                </c:pt>
                <c:pt idx="965">
                  <c:v>-0.13151000000000013</c:v>
                </c:pt>
                <c:pt idx="966">
                  <c:v>-0.22918999999999995</c:v>
                </c:pt>
                <c:pt idx="967">
                  <c:v>-0.16306000000000004</c:v>
                </c:pt>
                <c:pt idx="968">
                  <c:v>-1.4439999999999963E-2</c:v>
                </c:pt>
                <c:pt idx="969">
                  <c:v>0.12971000000000016</c:v>
                </c:pt>
                <c:pt idx="970">
                  <c:v>0.24751000000000006</c:v>
                </c:pt>
                <c:pt idx="971">
                  <c:v>0.29862000000000005</c:v>
                </c:pt>
                <c:pt idx="972">
                  <c:v>0.26156999999999997</c:v>
                </c:pt>
                <c:pt idx="973">
                  <c:v>0.17514000000000013</c:v>
                </c:pt>
                <c:pt idx="974">
                  <c:v>0.11324999999999999</c:v>
                </c:pt>
                <c:pt idx="975">
                  <c:v>0.17263000000000006</c:v>
                </c:pt>
                <c:pt idx="976">
                  <c:v>0.33875</c:v>
                </c:pt>
                <c:pt idx="977">
                  <c:v>0.57711000000000001</c:v>
                </c:pt>
                <c:pt idx="978">
                  <c:v>0.78287000000000018</c:v>
                </c:pt>
                <c:pt idx="979">
                  <c:v>0.8683599999999998</c:v>
                </c:pt>
                <c:pt idx="980">
                  <c:v>0.87631999999999999</c:v>
                </c:pt>
                <c:pt idx="981">
                  <c:v>0.83255000000000001</c:v>
                </c:pt>
                <c:pt idx="982">
                  <c:v>0.73944999999999994</c:v>
                </c:pt>
                <c:pt idx="983">
                  <c:v>0.62359000000000009</c:v>
                </c:pt>
                <c:pt idx="984">
                  <c:v>0.51742999999999983</c:v>
                </c:pt>
                <c:pt idx="985">
                  <c:v>0.41048000000000007</c:v>
                </c:pt>
                <c:pt idx="986">
                  <c:v>0.27915999999999996</c:v>
                </c:pt>
                <c:pt idx="987">
                  <c:v>0.17523999999999978</c:v>
                </c:pt>
                <c:pt idx="988">
                  <c:v>0.10608000000000009</c:v>
                </c:pt>
                <c:pt idx="989">
                  <c:v>2.0000000000131024E-5</c:v>
                </c:pt>
                <c:pt idx="990">
                  <c:v>-0.12586000000000011</c:v>
                </c:pt>
                <c:pt idx="991">
                  <c:v>-0.19006000000000006</c:v>
                </c:pt>
                <c:pt idx="992">
                  <c:v>-0.10019</c:v>
                </c:pt>
                <c:pt idx="993">
                  <c:v>0.13886000000000007</c:v>
                </c:pt>
                <c:pt idx="994">
                  <c:v>0.40845999999999999</c:v>
                </c:pt>
                <c:pt idx="995">
                  <c:v>0.62411000000000005</c:v>
                </c:pt>
                <c:pt idx="996">
                  <c:v>0.76561000000000001</c:v>
                </c:pt>
                <c:pt idx="997">
                  <c:v>0.82006999999999974</c:v>
                </c:pt>
                <c:pt idx="998">
                  <c:v>0.75246999999999997</c:v>
                </c:pt>
                <c:pt idx="999">
                  <c:v>0.59151000000000009</c:v>
                </c:pt>
                <c:pt idx="1000">
                  <c:v>0.38657999999999992</c:v>
                </c:pt>
                <c:pt idx="1001">
                  <c:v>0.21143999999999991</c:v>
                </c:pt>
                <c:pt idx="1002">
                  <c:v>9.0419999999999903E-2</c:v>
                </c:pt>
                <c:pt idx="1003">
                  <c:v>-8.1850000000000062E-2</c:v>
                </c:pt>
                <c:pt idx="1004">
                  <c:v>-0.28734000000000004</c:v>
                </c:pt>
                <c:pt idx="1005">
                  <c:v>-0.36680999999999991</c:v>
                </c:pt>
                <c:pt idx="1006">
                  <c:v>-0.2981499999999998</c:v>
                </c:pt>
                <c:pt idx="1007">
                  <c:v>-0.12545999999999999</c:v>
                </c:pt>
                <c:pt idx="1008">
                  <c:v>2.4389999999999912E-2</c:v>
                </c:pt>
                <c:pt idx="1009">
                  <c:v>6.2870000000000023E-2</c:v>
                </c:pt>
                <c:pt idx="1010">
                  <c:v>6.4879999999999965E-2</c:v>
                </c:pt>
                <c:pt idx="1011">
                  <c:v>6.4019999999999924E-2</c:v>
                </c:pt>
                <c:pt idx="1012">
                  <c:v>-2.3680000000000014E-2</c:v>
                </c:pt>
                <c:pt idx="1013">
                  <c:v>-0.22413000000000008</c:v>
                </c:pt>
                <c:pt idx="1014">
                  <c:v>-0.50199000000000016</c:v>
                </c:pt>
                <c:pt idx="1015">
                  <c:v>-0.72819999999999996</c:v>
                </c:pt>
                <c:pt idx="1016">
                  <c:v>-0.88631999999999989</c:v>
                </c:pt>
                <c:pt idx="1017">
                  <c:v>-0.98093000000000008</c:v>
                </c:pt>
                <c:pt idx="1018">
                  <c:v>-1.0545200000000001</c:v>
                </c:pt>
                <c:pt idx="1019">
                  <c:v>-1.0911500000000001</c:v>
                </c:pt>
                <c:pt idx="1020">
                  <c:v>-1.08599</c:v>
                </c:pt>
                <c:pt idx="1021">
                  <c:v>-1.07762</c:v>
                </c:pt>
                <c:pt idx="1022">
                  <c:v>-1.11863</c:v>
                </c:pt>
                <c:pt idx="1023">
                  <c:v>-1.1912600000000002</c:v>
                </c:pt>
                <c:pt idx="1024">
                  <c:v>-1.2776799999999999</c:v>
                </c:pt>
                <c:pt idx="1025">
                  <c:v>-1.3664999999999998</c:v>
                </c:pt>
                <c:pt idx="1026">
                  <c:v>-1.3822100000000002</c:v>
                </c:pt>
                <c:pt idx="1027">
                  <c:v>-1.2523900000000001</c:v>
                </c:pt>
                <c:pt idx="1028">
                  <c:v>-1.0071100000000002</c:v>
                </c:pt>
                <c:pt idx="1029">
                  <c:v>-0.75695000000000001</c:v>
                </c:pt>
                <c:pt idx="1030">
                  <c:v>-0.59147000000000005</c:v>
                </c:pt>
                <c:pt idx="1031">
                  <c:v>-0.50414000000000003</c:v>
                </c:pt>
                <c:pt idx="1032">
                  <c:v>-0.46919000000000005</c:v>
                </c:pt>
                <c:pt idx="1033">
                  <c:v>-0.51923999999999981</c:v>
                </c:pt>
                <c:pt idx="1034">
                  <c:v>-0.69394999999999984</c:v>
                </c:pt>
                <c:pt idx="1035">
                  <c:v>-1.00041</c:v>
                </c:pt>
                <c:pt idx="1036">
                  <c:v>-1.3548500000000001</c:v>
                </c:pt>
                <c:pt idx="1037">
                  <c:v>-1.5820599999999998</c:v>
                </c:pt>
                <c:pt idx="1038">
                  <c:v>-1.6972499999999999</c:v>
                </c:pt>
                <c:pt idx="1039">
                  <c:v>-1.7430400000000001</c:v>
                </c:pt>
                <c:pt idx="1040">
                  <c:v>-1.81081</c:v>
                </c:pt>
                <c:pt idx="1041">
                  <c:v>-1.9039600000000001</c:v>
                </c:pt>
                <c:pt idx="1042">
                  <c:v>-1.9671699999999999</c:v>
                </c:pt>
                <c:pt idx="1043">
                  <c:v>-1.96245</c:v>
                </c:pt>
                <c:pt idx="1044">
                  <c:v>-1.9374799999999996</c:v>
                </c:pt>
                <c:pt idx="1045">
                  <c:v>-1.9326500000000002</c:v>
                </c:pt>
                <c:pt idx="1046">
                  <c:v>-1.96634</c:v>
                </c:pt>
                <c:pt idx="1047">
                  <c:v>-2.00976</c:v>
                </c:pt>
                <c:pt idx="1048">
                  <c:v>-2.0140900000000004</c:v>
                </c:pt>
                <c:pt idx="1049">
                  <c:v>-1.98692</c:v>
                </c:pt>
                <c:pt idx="1050">
                  <c:v>-1.9515900000000002</c:v>
                </c:pt>
                <c:pt idx="1051">
                  <c:v>-1.8912199999999999</c:v>
                </c:pt>
                <c:pt idx="1052">
                  <c:v>-1.7884799999999998</c:v>
                </c:pt>
                <c:pt idx="1053">
                  <c:v>-1.64256</c:v>
                </c:pt>
                <c:pt idx="1054">
                  <c:v>-1.5096799999999999</c:v>
                </c:pt>
                <c:pt idx="1055">
                  <c:v>-1.4323899999999998</c:v>
                </c:pt>
                <c:pt idx="1056">
                  <c:v>-1.4311799999999999</c:v>
                </c:pt>
                <c:pt idx="1057">
                  <c:v>-1.5333099999999997</c:v>
                </c:pt>
                <c:pt idx="1058">
                  <c:v>-1.7124200000000003</c:v>
                </c:pt>
                <c:pt idx="1059">
                  <c:v>-1.8853599999999999</c:v>
                </c:pt>
                <c:pt idx="1060">
                  <c:v>-2.0208599999999999</c:v>
                </c:pt>
                <c:pt idx="1061">
                  <c:v>-2.1395000000000004</c:v>
                </c:pt>
                <c:pt idx="1062">
                  <c:v>-2.2433900000000002</c:v>
                </c:pt>
                <c:pt idx="1063">
                  <c:v>-2.2638699999999998</c:v>
                </c:pt>
                <c:pt idx="1064">
                  <c:v>-2.1699899999999999</c:v>
                </c:pt>
                <c:pt idx="1065">
                  <c:v>-2.0301400000000003</c:v>
                </c:pt>
                <c:pt idx="1066">
                  <c:v>-1.8845399999999999</c:v>
                </c:pt>
                <c:pt idx="1067">
                  <c:v>-1.8359099999999997</c:v>
                </c:pt>
                <c:pt idx="1068">
                  <c:v>-1.8671199999999999</c:v>
                </c:pt>
                <c:pt idx="1069">
                  <c:v>-1.8863500000000002</c:v>
                </c:pt>
                <c:pt idx="1070">
                  <c:v>-1.79941</c:v>
                </c:pt>
                <c:pt idx="1071">
                  <c:v>-1.61419</c:v>
                </c:pt>
                <c:pt idx="1072">
                  <c:v>-1.4003700000000001</c:v>
                </c:pt>
                <c:pt idx="1073">
                  <c:v>-1.2596500000000002</c:v>
                </c:pt>
                <c:pt idx="1074">
                  <c:v>-1.1964699999999999</c:v>
                </c:pt>
                <c:pt idx="1075">
                  <c:v>-1.17204</c:v>
                </c:pt>
                <c:pt idx="1076">
                  <c:v>-1.15089</c:v>
                </c:pt>
                <c:pt idx="1077">
                  <c:v>-1.1267299999999998</c:v>
                </c:pt>
                <c:pt idx="1078">
                  <c:v>-1.10758</c:v>
                </c:pt>
                <c:pt idx="1079">
                  <c:v>-1.1083400000000001</c:v>
                </c:pt>
                <c:pt idx="1080">
                  <c:v>-1.1092199999999999</c:v>
                </c:pt>
                <c:pt idx="1081">
                  <c:v>-1.1209800000000001</c:v>
                </c:pt>
                <c:pt idx="1082">
                  <c:v>-1.1427999999999998</c:v>
                </c:pt>
                <c:pt idx="1083">
                  <c:v>-1.1264399999999999</c:v>
                </c:pt>
                <c:pt idx="1084">
                  <c:v>-1.1070600000000002</c:v>
                </c:pt>
                <c:pt idx="1085">
                  <c:v>-1.0927799999999999</c:v>
                </c:pt>
                <c:pt idx="1086">
                  <c:v>-1.0707500000000001</c:v>
                </c:pt>
                <c:pt idx="1087">
                  <c:v>-0.96712999999999982</c:v>
                </c:pt>
                <c:pt idx="1088">
                  <c:v>-0.7733199999999999</c:v>
                </c:pt>
                <c:pt idx="1089">
                  <c:v>-0.54269999999999996</c:v>
                </c:pt>
                <c:pt idx="1090">
                  <c:v>-0.36950000000000005</c:v>
                </c:pt>
                <c:pt idx="1091">
                  <c:v>-0.26971999999999996</c:v>
                </c:pt>
                <c:pt idx="1092">
                  <c:v>-0.1736600000000002</c:v>
                </c:pt>
                <c:pt idx="1093">
                  <c:v>-9.578000000000006E-2</c:v>
                </c:pt>
                <c:pt idx="1094">
                  <c:v>-7.1480000000000127E-2</c:v>
                </c:pt>
                <c:pt idx="1095">
                  <c:v>-0.10691999999999986</c:v>
                </c:pt>
                <c:pt idx="1096">
                  <c:v>-0.22170000000000015</c:v>
                </c:pt>
                <c:pt idx="1097">
                  <c:v>-0.39839999999999981</c:v>
                </c:pt>
                <c:pt idx="1098">
                  <c:v>-0.50571999999999995</c:v>
                </c:pt>
                <c:pt idx="1099">
                  <c:v>-0.51817000000000002</c:v>
                </c:pt>
                <c:pt idx="1100">
                  <c:v>-0.51288000000000022</c:v>
                </c:pt>
                <c:pt idx="1101">
                  <c:v>-0.53509000000000007</c:v>
                </c:pt>
                <c:pt idx="1102">
                  <c:v>-0.49339000000000005</c:v>
                </c:pt>
                <c:pt idx="1103">
                  <c:v>-0.34061000000000008</c:v>
                </c:pt>
                <c:pt idx="1104">
                  <c:v>-0.13115000000000016</c:v>
                </c:pt>
                <c:pt idx="1105">
                  <c:v>7.4210000000000068E-2</c:v>
                </c:pt>
                <c:pt idx="1106">
                  <c:v>0.27701999999999988</c:v>
                </c:pt>
                <c:pt idx="1107">
                  <c:v>0.51321000000000017</c:v>
                </c:pt>
                <c:pt idx="1108">
                  <c:v>0.73960999999999988</c:v>
                </c:pt>
                <c:pt idx="1109">
                  <c:v>0.90194000000000007</c:v>
                </c:pt>
                <c:pt idx="1110">
                  <c:v>0.9774299999999998</c:v>
                </c:pt>
                <c:pt idx="1111">
                  <c:v>1.0206400000000002</c:v>
                </c:pt>
                <c:pt idx="1112">
                  <c:v>1.0508299999999999</c:v>
                </c:pt>
                <c:pt idx="1113">
                  <c:v>1.1089900000000001</c:v>
                </c:pt>
                <c:pt idx="1114">
                  <c:v>1.2617999999999998</c:v>
                </c:pt>
                <c:pt idx="1115">
                  <c:v>1.5263899999999999</c:v>
                </c:pt>
                <c:pt idx="1116">
                  <c:v>1.7948899999999999</c:v>
                </c:pt>
                <c:pt idx="1117">
                  <c:v>1.9950300000000003</c:v>
                </c:pt>
                <c:pt idx="1118">
                  <c:v>2.0979800000000006</c:v>
                </c:pt>
                <c:pt idx="1119">
                  <c:v>2.1206300000000002</c:v>
                </c:pt>
                <c:pt idx="1120">
                  <c:v>2.1172899999999997</c:v>
                </c:pt>
                <c:pt idx="1121">
                  <c:v>2.1028700000000002</c:v>
                </c:pt>
                <c:pt idx="1122">
                  <c:v>2.0326999999999997</c:v>
                </c:pt>
                <c:pt idx="1123">
                  <c:v>1.9098400000000002</c:v>
                </c:pt>
                <c:pt idx="1124">
                  <c:v>1.7818499999999999</c:v>
                </c:pt>
                <c:pt idx="1125">
                  <c:v>1.61687</c:v>
                </c:pt>
                <c:pt idx="1126">
                  <c:v>1.4077499999999996</c:v>
                </c:pt>
                <c:pt idx="1127">
                  <c:v>1.23658</c:v>
                </c:pt>
                <c:pt idx="1128">
                  <c:v>1.09277</c:v>
                </c:pt>
                <c:pt idx="1129">
                  <c:v>0.96103000000000005</c:v>
                </c:pt>
                <c:pt idx="1130">
                  <c:v>0.86548000000000014</c:v>
                </c:pt>
                <c:pt idx="1131">
                  <c:v>0.84478999999999993</c:v>
                </c:pt>
                <c:pt idx="1132">
                  <c:v>0.88548999999999989</c:v>
                </c:pt>
                <c:pt idx="1133">
                  <c:v>0.97819999999999996</c:v>
                </c:pt>
                <c:pt idx="1134">
                  <c:v>1.09657</c:v>
                </c:pt>
                <c:pt idx="1135">
                  <c:v>1.2036999999999998</c:v>
                </c:pt>
                <c:pt idx="1136">
                  <c:v>1.2427100000000002</c:v>
                </c:pt>
                <c:pt idx="1137">
                  <c:v>1.15707</c:v>
                </c:pt>
                <c:pt idx="1138">
                  <c:v>0.97325000000000017</c:v>
                </c:pt>
                <c:pt idx="1139">
                  <c:v>0.80678000000000005</c:v>
                </c:pt>
                <c:pt idx="1140">
                  <c:v>0.73970999999999987</c:v>
                </c:pt>
                <c:pt idx="1141">
                  <c:v>0.72676000000000018</c:v>
                </c:pt>
                <c:pt idx="1142">
                  <c:v>0.65877999999999992</c:v>
                </c:pt>
                <c:pt idx="1143">
                  <c:v>0.47140000000000021</c:v>
                </c:pt>
                <c:pt idx="1144">
                  <c:v>0.22835000000000011</c:v>
                </c:pt>
                <c:pt idx="1145">
                  <c:v>3.8309999999999934E-2</c:v>
                </c:pt>
                <c:pt idx="1146">
                  <c:v>-4.7129999999999984E-2</c:v>
                </c:pt>
                <c:pt idx="1147">
                  <c:v>-2.0630000000000016E-2</c:v>
                </c:pt>
                <c:pt idx="1148">
                  <c:v>5.9069999999999956E-2</c:v>
                </c:pt>
                <c:pt idx="1149">
                  <c:v>8.9439999999999964E-2</c:v>
                </c:pt>
                <c:pt idx="1150">
                  <c:v>0.15087000000000006</c:v>
                </c:pt>
                <c:pt idx="1151">
                  <c:v>0.36595999999999995</c:v>
                </c:pt>
                <c:pt idx="1152">
                  <c:v>0.70849000000000018</c:v>
                </c:pt>
                <c:pt idx="1153">
                  <c:v>0.99770000000000003</c:v>
                </c:pt>
                <c:pt idx="1154">
                  <c:v>1.07605</c:v>
                </c:pt>
                <c:pt idx="1155">
                  <c:v>0.98426999999999987</c:v>
                </c:pt>
                <c:pt idx="1156">
                  <c:v>0.91683999999999999</c:v>
                </c:pt>
                <c:pt idx="1157">
                  <c:v>0.87668000000000001</c:v>
                </c:pt>
                <c:pt idx="1158">
                  <c:v>0.84031999999999962</c:v>
                </c:pt>
                <c:pt idx="1159">
                  <c:v>0.80034999999999989</c:v>
                </c:pt>
                <c:pt idx="1160">
                  <c:v>0.75368999999999997</c:v>
                </c:pt>
                <c:pt idx="1161">
                  <c:v>0.72506999999999988</c:v>
                </c:pt>
                <c:pt idx="1162">
                  <c:v>0.77378999999999998</c:v>
                </c:pt>
                <c:pt idx="1163">
                  <c:v>0.84653000000000023</c:v>
                </c:pt>
                <c:pt idx="1164">
                  <c:v>0.82213000000000014</c:v>
                </c:pt>
                <c:pt idx="1165">
                  <c:v>0.68858000000000019</c:v>
                </c:pt>
                <c:pt idx="1166">
                  <c:v>0.49175000000000013</c:v>
                </c:pt>
                <c:pt idx="1167">
                  <c:v>0.24976999999999999</c:v>
                </c:pt>
                <c:pt idx="1168">
                  <c:v>8.2420000000000021E-2</c:v>
                </c:pt>
                <c:pt idx="1169">
                  <c:v>4.3439999999999923E-2</c:v>
                </c:pt>
                <c:pt idx="1170">
                  <c:v>8.1829999999999806E-2</c:v>
                </c:pt>
                <c:pt idx="1171">
                  <c:v>0.18093999999999993</c:v>
                </c:pt>
                <c:pt idx="1172">
                  <c:v>0.32069999999999999</c:v>
                </c:pt>
                <c:pt idx="1173">
                  <c:v>0.50162000000000007</c:v>
                </c:pt>
                <c:pt idx="1174">
                  <c:v>0.68126999999999982</c:v>
                </c:pt>
                <c:pt idx="1175">
                  <c:v>0.72760999999999998</c:v>
                </c:pt>
                <c:pt idx="1176">
                  <c:v>0.6057499999999999</c:v>
                </c:pt>
                <c:pt idx="1177">
                  <c:v>0.38194</c:v>
                </c:pt>
                <c:pt idx="1178">
                  <c:v>0.22103</c:v>
                </c:pt>
                <c:pt idx="1179">
                  <c:v>0.1612099999999998</c:v>
                </c:pt>
                <c:pt idx="1180">
                  <c:v>0.1409399999999999</c:v>
                </c:pt>
                <c:pt idx="1181">
                  <c:v>3.7229999999999833E-2</c:v>
                </c:pt>
                <c:pt idx="1182">
                  <c:v>-0.17283999999999997</c:v>
                </c:pt>
                <c:pt idx="1183">
                  <c:v>-0.41456999999999999</c:v>
                </c:pt>
                <c:pt idx="1184">
                  <c:v>-0.58167000000000002</c:v>
                </c:pt>
                <c:pt idx="1185">
                  <c:v>-0.57469000000000003</c:v>
                </c:pt>
                <c:pt idx="1186">
                  <c:v>-0.41116999999999998</c:v>
                </c:pt>
                <c:pt idx="1187">
                  <c:v>-0.25484000000000001</c:v>
                </c:pt>
                <c:pt idx="1188">
                  <c:v>-0.16682000000000002</c:v>
                </c:pt>
                <c:pt idx="1189">
                  <c:v>-0.12863999999999995</c:v>
                </c:pt>
                <c:pt idx="1190">
                  <c:v>-0.18045</c:v>
                </c:pt>
                <c:pt idx="1191">
                  <c:v>-0.37711</c:v>
                </c:pt>
                <c:pt idx="1192">
                  <c:v>-0.67086999999999997</c:v>
                </c:pt>
                <c:pt idx="1193">
                  <c:v>-0.93842000000000003</c:v>
                </c:pt>
                <c:pt idx="1194">
                  <c:v>-1.10145</c:v>
                </c:pt>
                <c:pt idx="1195">
                  <c:v>-1.1649099999999999</c:v>
                </c:pt>
                <c:pt idx="1196">
                  <c:v>-1.1777200000000001</c:v>
                </c:pt>
                <c:pt idx="1197">
                  <c:v>-1.1057699999999999</c:v>
                </c:pt>
                <c:pt idx="1198">
                  <c:v>-0.89275000000000004</c:v>
                </c:pt>
                <c:pt idx="1199">
                  <c:v>-0.59673999999999994</c:v>
                </c:pt>
                <c:pt idx="1200">
                  <c:v>-0.35109000000000001</c:v>
                </c:pt>
                <c:pt idx="1201">
                  <c:v>-0.19484000000000004</c:v>
                </c:pt>
                <c:pt idx="1202">
                  <c:v>-0.13260000000000005</c:v>
                </c:pt>
                <c:pt idx="1203">
                  <c:v>-0.16269000000000008</c:v>
                </c:pt>
                <c:pt idx="1204">
                  <c:v>-0.18641000000000024</c:v>
                </c:pt>
                <c:pt idx="1205">
                  <c:v>-0.18365000000000001</c:v>
                </c:pt>
                <c:pt idx="1206">
                  <c:v>-0.20334999999999992</c:v>
                </c:pt>
                <c:pt idx="1207">
                  <c:v>-0.3274800000000001</c:v>
                </c:pt>
                <c:pt idx="1208">
                  <c:v>-0.53676000000000001</c:v>
                </c:pt>
                <c:pt idx="1209">
                  <c:v>-0.78212999999999988</c:v>
                </c:pt>
                <c:pt idx="1210">
                  <c:v>-1.03179</c:v>
                </c:pt>
                <c:pt idx="1211">
                  <c:v>-1.2279599999999999</c:v>
                </c:pt>
                <c:pt idx="1212">
                  <c:v>-1.2892400000000002</c:v>
                </c:pt>
                <c:pt idx="1213">
                  <c:v>-1.2514600000000002</c:v>
                </c:pt>
                <c:pt idx="1214">
                  <c:v>-1.22583</c:v>
                </c:pt>
                <c:pt idx="1215">
                  <c:v>-1.24814</c:v>
                </c:pt>
                <c:pt idx="1216">
                  <c:v>-1.2223600000000001</c:v>
                </c:pt>
                <c:pt idx="1217">
                  <c:v>-1.1739299999999999</c:v>
                </c:pt>
                <c:pt idx="1218">
                  <c:v>-1.1906600000000001</c:v>
                </c:pt>
                <c:pt idx="1219">
                  <c:v>-1.2849600000000003</c:v>
                </c:pt>
                <c:pt idx="1220">
                  <c:v>-1.3975000000000002</c:v>
                </c:pt>
                <c:pt idx="1221">
                  <c:v>-1.46621</c:v>
                </c:pt>
                <c:pt idx="1222">
                  <c:v>-1.49271</c:v>
                </c:pt>
                <c:pt idx="1223">
                  <c:v>-1.4860200000000003</c:v>
                </c:pt>
                <c:pt idx="1224">
                  <c:v>-1.4151500000000001</c:v>
                </c:pt>
                <c:pt idx="1225">
                  <c:v>-1.3261699999999998</c:v>
                </c:pt>
                <c:pt idx="1226">
                  <c:v>-1.2747899999999999</c:v>
                </c:pt>
                <c:pt idx="1227">
                  <c:v>-1.2648700000000002</c:v>
                </c:pt>
                <c:pt idx="1228">
                  <c:v>-1.31053</c:v>
                </c:pt>
                <c:pt idx="1229">
                  <c:v>-1.46088</c:v>
                </c:pt>
                <c:pt idx="1230">
                  <c:v>-1.6277999999999999</c:v>
                </c:pt>
                <c:pt idx="1231">
                  <c:v>-1.7223600000000001</c:v>
                </c:pt>
                <c:pt idx="1232">
                  <c:v>-1.6929000000000003</c:v>
                </c:pt>
                <c:pt idx="1233">
                  <c:v>-1.5467199999999999</c:v>
                </c:pt>
                <c:pt idx="1234">
                  <c:v>-1.3928699999999998</c:v>
                </c:pt>
                <c:pt idx="1235">
                  <c:v>-1.2604000000000002</c:v>
                </c:pt>
                <c:pt idx="1236">
                  <c:v>-1.09491</c:v>
                </c:pt>
                <c:pt idx="1237">
                  <c:v>-0.92568999999999979</c:v>
                </c:pt>
                <c:pt idx="1238">
                  <c:v>-0.82583000000000006</c:v>
                </c:pt>
                <c:pt idx="1239">
                  <c:v>-0.82979999999999998</c:v>
                </c:pt>
                <c:pt idx="1240">
                  <c:v>-0.87492999999999999</c:v>
                </c:pt>
                <c:pt idx="1241">
                  <c:v>-0.84012999999999993</c:v>
                </c:pt>
                <c:pt idx="1242">
                  <c:v>-0.70384000000000013</c:v>
                </c:pt>
                <c:pt idx="1243">
                  <c:v>-0.57625000000000015</c:v>
                </c:pt>
                <c:pt idx="1244">
                  <c:v>-0.52127999999999997</c:v>
                </c:pt>
                <c:pt idx="1245">
                  <c:v>-0.52105999999999997</c:v>
                </c:pt>
                <c:pt idx="1246">
                  <c:v>-0.53164999999999973</c:v>
                </c:pt>
                <c:pt idx="1247">
                  <c:v>-0.50477000000000005</c:v>
                </c:pt>
                <c:pt idx="1248">
                  <c:v>-0.44969999999999999</c:v>
                </c:pt>
                <c:pt idx="1249">
                  <c:v>-0.44508999999999999</c:v>
                </c:pt>
                <c:pt idx="1250">
                  <c:v>-0.57732000000000006</c:v>
                </c:pt>
                <c:pt idx="1251">
                  <c:v>-0.73511000000000004</c:v>
                </c:pt>
                <c:pt idx="1252">
                  <c:v>-0.79259999999999986</c:v>
                </c:pt>
                <c:pt idx="1253">
                  <c:v>-0.79896000000000011</c:v>
                </c:pt>
                <c:pt idx="1254">
                  <c:v>-0.87485999999999997</c:v>
                </c:pt>
                <c:pt idx="1255">
                  <c:v>-1.07246</c:v>
                </c:pt>
                <c:pt idx="1256">
                  <c:v>-1.2777499999999999</c:v>
                </c:pt>
                <c:pt idx="1257">
                  <c:v>-1.33386</c:v>
                </c:pt>
                <c:pt idx="1258">
                  <c:v>-1.1872500000000001</c:v>
                </c:pt>
                <c:pt idx="1259">
                  <c:v>-0.8599</c:v>
                </c:pt>
                <c:pt idx="1260">
                  <c:v>-0.47601000000000004</c:v>
                </c:pt>
                <c:pt idx="1261">
                  <c:v>-0.21056</c:v>
                </c:pt>
                <c:pt idx="1262">
                  <c:v>-0.11477999999999992</c:v>
                </c:pt>
                <c:pt idx="1263">
                  <c:v>-0.19663999999999998</c:v>
                </c:pt>
                <c:pt idx="1264">
                  <c:v>-0.48102</c:v>
                </c:pt>
                <c:pt idx="1265">
                  <c:v>-0.97319999999999995</c:v>
                </c:pt>
                <c:pt idx="1266">
                  <c:v>-1.54932</c:v>
                </c:pt>
                <c:pt idx="1267">
                  <c:v>-2.0596299999999998</c:v>
                </c:pt>
                <c:pt idx="1268">
                  <c:v>-2.4417599999999995</c:v>
                </c:pt>
                <c:pt idx="1269">
                  <c:v>-2.6417300000000004</c:v>
                </c:pt>
                <c:pt idx="1270">
                  <c:v>-2.6646000000000001</c:v>
                </c:pt>
                <c:pt idx="1271">
                  <c:v>-2.6002599999999996</c:v>
                </c:pt>
                <c:pt idx="1272">
                  <c:v>-2.5315799999999995</c:v>
                </c:pt>
                <c:pt idx="1273">
                  <c:v>-2.4525900000000003</c:v>
                </c:pt>
                <c:pt idx="1274">
                  <c:v>-2.3801900000000002</c:v>
                </c:pt>
                <c:pt idx="1275">
                  <c:v>-2.3468400000000003</c:v>
                </c:pt>
                <c:pt idx="1276">
                  <c:v>-2.3274199999999996</c:v>
                </c:pt>
                <c:pt idx="1277">
                  <c:v>-2.2618499999999999</c:v>
                </c:pt>
                <c:pt idx="1278">
                  <c:v>-2.1180799999999991</c:v>
                </c:pt>
                <c:pt idx="1279">
                  <c:v>-1.92255</c:v>
                </c:pt>
                <c:pt idx="1280">
                  <c:v>-1.6749200000000002</c:v>
                </c:pt>
                <c:pt idx="1281">
                  <c:v>-1.3384300000000002</c:v>
                </c:pt>
                <c:pt idx="1282">
                  <c:v>-0.98041000000000023</c:v>
                </c:pt>
                <c:pt idx="1283">
                  <c:v>-0.70483000000000007</c:v>
                </c:pt>
                <c:pt idx="1284">
                  <c:v>-0.51980999999999999</c:v>
                </c:pt>
                <c:pt idx="1285">
                  <c:v>-0.33470000000000005</c:v>
                </c:pt>
                <c:pt idx="1286">
                  <c:v>-0.13067999999999999</c:v>
                </c:pt>
                <c:pt idx="1287">
                  <c:v>-1.4859999999999962E-2</c:v>
                </c:pt>
                <c:pt idx="1288">
                  <c:v>-4.0660000000000009E-2</c:v>
                </c:pt>
                <c:pt idx="1289">
                  <c:v>-0.16747000000000001</c:v>
                </c:pt>
                <c:pt idx="1290">
                  <c:v>-0.30253000000000008</c:v>
                </c:pt>
                <c:pt idx="1291">
                  <c:v>-0.33851999999999993</c:v>
                </c:pt>
                <c:pt idx="1292">
                  <c:v>-0.24374999999999991</c:v>
                </c:pt>
                <c:pt idx="1293">
                  <c:v>-3.8259999999999947E-2</c:v>
                </c:pt>
                <c:pt idx="1294">
                  <c:v>0.22718000000000008</c:v>
                </c:pt>
                <c:pt idx="1295">
                  <c:v>0.49220999999999987</c:v>
                </c:pt>
                <c:pt idx="1296">
                  <c:v>0.70920000000000027</c:v>
                </c:pt>
                <c:pt idx="1297">
                  <c:v>0.84534999999999982</c:v>
                </c:pt>
                <c:pt idx="1298">
                  <c:v>0.91939999999999988</c:v>
                </c:pt>
                <c:pt idx="1299">
                  <c:v>0.92089999999999994</c:v>
                </c:pt>
                <c:pt idx="1300">
                  <c:v>0.84582999999999975</c:v>
                </c:pt>
                <c:pt idx="1301">
                  <c:v>0.73309000000000024</c:v>
                </c:pt>
                <c:pt idx="1302">
                  <c:v>0.69342999999999999</c:v>
                </c:pt>
                <c:pt idx="1303">
                  <c:v>0.74099999999999988</c:v>
                </c:pt>
                <c:pt idx="1304">
                  <c:v>0.84397999999999984</c:v>
                </c:pt>
                <c:pt idx="1305">
                  <c:v>0.93890999999999991</c:v>
                </c:pt>
                <c:pt idx="1306">
                  <c:v>0.8805400000000001</c:v>
                </c:pt>
                <c:pt idx="1307">
                  <c:v>0.65392000000000006</c:v>
                </c:pt>
                <c:pt idx="1308">
                  <c:v>0.32695000000000002</c:v>
                </c:pt>
                <c:pt idx="1309">
                  <c:v>-4.1550000000000087E-2</c:v>
                </c:pt>
                <c:pt idx="1310">
                  <c:v>-0.4129400000000002</c:v>
                </c:pt>
                <c:pt idx="1311">
                  <c:v>-0.77027999999999985</c:v>
                </c:pt>
                <c:pt idx="1312">
                  <c:v>-1.0771700000000002</c:v>
                </c:pt>
                <c:pt idx="1313">
                  <c:v>-1.2614399999999999</c:v>
                </c:pt>
                <c:pt idx="1314">
                  <c:v>-1.2924800000000001</c:v>
                </c:pt>
                <c:pt idx="1315">
                  <c:v>-1.1992499999999999</c:v>
                </c:pt>
                <c:pt idx="1316">
                  <c:v>-0.98968999999999985</c:v>
                </c:pt>
                <c:pt idx="1317">
                  <c:v>-0.69640000000000002</c:v>
                </c:pt>
                <c:pt idx="1318">
                  <c:v>-0.36997999999999992</c:v>
                </c:pt>
                <c:pt idx="1319">
                  <c:v>-4.4110000000000094E-2</c:v>
                </c:pt>
                <c:pt idx="1320">
                  <c:v>0.22322000000000003</c:v>
                </c:pt>
                <c:pt idx="1321">
                  <c:v>0.35948999999999998</c:v>
                </c:pt>
                <c:pt idx="1322">
                  <c:v>0.39041999999999999</c:v>
                </c:pt>
                <c:pt idx="1323">
                  <c:v>0.37405999999999995</c:v>
                </c:pt>
                <c:pt idx="1324">
                  <c:v>0.29667000000000004</c:v>
                </c:pt>
                <c:pt idx="1325">
                  <c:v>0.16244999999999993</c:v>
                </c:pt>
                <c:pt idx="1326">
                  <c:v>-1.3100000000000112E-3</c:v>
                </c:pt>
                <c:pt idx="1327">
                  <c:v>-0.14618999999999996</c:v>
                </c:pt>
                <c:pt idx="1328">
                  <c:v>-0.21434999999999998</c:v>
                </c:pt>
                <c:pt idx="1329">
                  <c:v>-0.18805999999999995</c:v>
                </c:pt>
                <c:pt idx="1330">
                  <c:v>-6.8069999999999894E-2</c:v>
                </c:pt>
                <c:pt idx="1331">
                  <c:v>9.3970000000000067E-2</c:v>
                </c:pt>
                <c:pt idx="1332">
                  <c:v>0.18751999999999999</c:v>
                </c:pt>
                <c:pt idx="1333">
                  <c:v>0.14568999999999996</c:v>
                </c:pt>
                <c:pt idx="1334">
                  <c:v>4.4810000000000128E-2</c:v>
                </c:pt>
                <c:pt idx="1335">
                  <c:v>1.7089999999999984E-2</c:v>
                </c:pt>
                <c:pt idx="1336">
                  <c:v>0.10381999999999998</c:v>
                </c:pt>
                <c:pt idx="1337">
                  <c:v>0.26711000000000029</c:v>
                </c:pt>
                <c:pt idx="1338">
                  <c:v>0.4169500000000001</c:v>
                </c:pt>
                <c:pt idx="1339">
                  <c:v>0.54832999999999998</c:v>
                </c:pt>
                <c:pt idx="1340">
                  <c:v>0.59801000000000004</c:v>
                </c:pt>
                <c:pt idx="1341">
                  <c:v>0.61048999999999998</c:v>
                </c:pt>
                <c:pt idx="1342">
                  <c:v>0.61685000000000012</c:v>
                </c:pt>
                <c:pt idx="1343">
                  <c:v>0.59848000000000001</c:v>
                </c:pt>
                <c:pt idx="1344">
                  <c:v>0.54268000000000016</c:v>
                </c:pt>
                <c:pt idx="1345">
                  <c:v>0.48431999999999986</c:v>
                </c:pt>
                <c:pt idx="1346">
                  <c:v>0.47551999999999994</c:v>
                </c:pt>
                <c:pt idx="1347">
                  <c:v>0.46646999999999983</c:v>
                </c:pt>
                <c:pt idx="1348">
                  <c:v>0.36621999999999988</c:v>
                </c:pt>
                <c:pt idx="1349">
                  <c:v>0.21744000000000013</c:v>
                </c:pt>
                <c:pt idx="1350">
                  <c:v>8.5160000000000041E-2</c:v>
                </c:pt>
                <c:pt idx="1351">
                  <c:v>-1.9299999999999428E-3</c:v>
                </c:pt>
                <c:pt idx="1352">
                  <c:v>-3.2900000000000061E-2</c:v>
                </c:pt>
                <c:pt idx="1353">
                  <c:v>-7.1430000000000063E-2</c:v>
                </c:pt>
                <c:pt idx="1354">
                  <c:v>-0.12176000000000001</c:v>
                </c:pt>
                <c:pt idx="1355">
                  <c:v>-0.13688999999999996</c:v>
                </c:pt>
                <c:pt idx="1356">
                  <c:v>-6.9119999999999807E-2</c:v>
                </c:pt>
                <c:pt idx="1357">
                  <c:v>3.9700000000000291E-3</c:v>
                </c:pt>
                <c:pt idx="1358">
                  <c:v>7.3040000000000035E-2</c:v>
                </c:pt>
                <c:pt idx="1359">
                  <c:v>0.17296000000000014</c:v>
                </c:pt>
                <c:pt idx="1360">
                  <c:v>0.25374999999999981</c:v>
                </c:pt>
                <c:pt idx="1361">
                  <c:v>0.23252000000000012</c:v>
                </c:pt>
                <c:pt idx="1362">
                  <c:v>0.16497999999999996</c:v>
                </c:pt>
                <c:pt idx="1363">
                  <c:v>0.15785000000000013</c:v>
                </c:pt>
                <c:pt idx="1364">
                  <c:v>0.2809600000000001</c:v>
                </c:pt>
                <c:pt idx="1365">
                  <c:v>0.50236999999999998</c:v>
                </c:pt>
                <c:pt idx="1366">
                  <c:v>0.68851999999999991</c:v>
                </c:pt>
                <c:pt idx="1367">
                  <c:v>0.80190000000000006</c:v>
                </c:pt>
                <c:pt idx="1368">
                  <c:v>0.81859000000000004</c:v>
                </c:pt>
                <c:pt idx="1369">
                  <c:v>0.7173299999999998</c:v>
                </c:pt>
                <c:pt idx="1370">
                  <c:v>0.56339000000000006</c:v>
                </c:pt>
                <c:pt idx="1371">
                  <c:v>0.43303999999999981</c:v>
                </c:pt>
                <c:pt idx="1372">
                  <c:v>0.35709000000000002</c:v>
                </c:pt>
                <c:pt idx="1373">
                  <c:v>0.27389999999999998</c:v>
                </c:pt>
                <c:pt idx="1374">
                  <c:v>0.10063999999999984</c:v>
                </c:pt>
                <c:pt idx="1375">
                  <c:v>-0.21088000000000001</c:v>
                </c:pt>
                <c:pt idx="1376">
                  <c:v>-0.63579000000000008</c:v>
                </c:pt>
                <c:pt idx="1377">
                  <c:v>-1.14941</c:v>
                </c:pt>
                <c:pt idx="1378">
                  <c:v>-1.6905699999999999</c:v>
                </c:pt>
                <c:pt idx="1379">
                  <c:v>-2.15734</c:v>
                </c:pt>
                <c:pt idx="1380">
                  <c:v>-2.43743</c:v>
                </c:pt>
                <c:pt idx="1381">
                  <c:v>-2.5057700000000001</c:v>
                </c:pt>
                <c:pt idx="1382">
                  <c:v>-2.4264000000000001</c:v>
                </c:pt>
                <c:pt idx="1383">
                  <c:v>-2.2367900000000001</c:v>
                </c:pt>
                <c:pt idx="1384">
                  <c:v>-1.9254899999999999</c:v>
                </c:pt>
                <c:pt idx="1385">
                  <c:v>-1.60002</c:v>
                </c:pt>
                <c:pt idx="1386">
                  <c:v>-1.3402699999999999</c:v>
                </c:pt>
                <c:pt idx="1387">
                  <c:v>-1.2062999999999999</c:v>
                </c:pt>
                <c:pt idx="1388">
                  <c:v>-1.2387600000000001</c:v>
                </c:pt>
                <c:pt idx="1389">
                  <c:v>-1.38093</c:v>
                </c:pt>
                <c:pt idx="1390">
                  <c:v>-1.5451299999999999</c:v>
                </c:pt>
                <c:pt idx="1391">
                  <c:v>-1.7058300000000002</c:v>
                </c:pt>
                <c:pt idx="1392">
                  <c:v>-1.8940299999999997</c:v>
                </c:pt>
                <c:pt idx="1393">
                  <c:v>-2.1219400000000004</c:v>
                </c:pt>
                <c:pt idx="1394">
                  <c:v>-2.3034699999999999</c:v>
                </c:pt>
                <c:pt idx="1395">
                  <c:v>-2.41561</c:v>
                </c:pt>
                <c:pt idx="1396">
                  <c:v>-2.5527899999999999</c:v>
                </c:pt>
                <c:pt idx="1397">
                  <c:v>-2.7210999999999999</c:v>
                </c:pt>
                <c:pt idx="1398">
                  <c:v>-2.8728000000000002</c:v>
                </c:pt>
                <c:pt idx="1399">
                  <c:v>-2.9685700000000002</c:v>
                </c:pt>
                <c:pt idx="1400">
                  <c:v>-3.0027999999999997</c:v>
                </c:pt>
                <c:pt idx="1401">
                  <c:v>-2.9650699999999999</c:v>
                </c:pt>
                <c:pt idx="1402">
                  <c:v>-2.8061500000000001</c:v>
                </c:pt>
                <c:pt idx="1403">
                  <c:v>-2.5203300000000004</c:v>
                </c:pt>
                <c:pt idx="1404">
                  <c:v>-2.2245199999999996</c:v>
                </c:pt>
                <c:pt idx="1405">
                  <c:v>-2.02956</c:v>
                </c:pt>
                <c:pt idx="1406">
                  <c:v>-1.9269500000000002</c:v>
                </c:pt>
                <c:pt idx="1407">
                  <c:v>-1.89757</c:v>
                </c:pt>
                <c:pt idx="1408">
                  <c:v>-1.9405900000000003</c:v>
                </c:pt>
                <c:pt idx="1409">
                  <c:v>-2.0586500000000001</c:v>
                </c:pt>
                <c:pt idx="1410">
                  <c:v>-2.2119799999999996</c:v>
                </c:pt>
                <c:pt idx="1411">
                  <c:v>-2.3508900000000001</c:v>
                </c:pt>
                <c:pt idx="1412">
                  <c:v>-2.4483500000000005</c:v>
                </c:pt>
                <c:pt idx="1413">
                  <c:v>-2.50651</c:v>
                </c:pt>
                <c:pt idx="1414">
                  <c:v>-2.5302300000000004</c:v>
                </c:pt>
                <c:pt idx="1415">
                  <c:v>-2.5467900000000006</c:v>
                </c:pt>
                <c:pt idx="1416">
                  <c:v>-2.6166499999999999</c:v>
                </c:pt>
                <c:pt idx="1417">
                  <c:v>-2.7329099999999995</c:v>
                </c:pt>
                <c:pt idx="1418">
                  <c:v>-2.83847</c:v>
                </c:pt>
                <c:pt idx="1419">
                  <c:v>-2.8732100000000003</c:v>
                </c:pt>
                <c:pt idx="1420">
                  <c:v>-2.8330500000000001</c:v>
                </c:pt>
                <c:pt idx="1421">
                  <c:v>-2.8019600000000002</c:v>
                </c:pt>
                <c:pt idx="1422">
                  <c:v>-2.7818900000000002</c:v>
                </c:pt>
                <c:pt idx="1423">
                  <c:v>-2.7067700000000001</c:v>
                </c:pt>
                <c:pt idx="1424">
                  <c:v>-2.5672600000000001</c:v>
                </c:pt>
                <c:pt idx="1425">
                  <c:v>-2.3984899999999998</c:v>
                </c:pt>
                <c:pt idx="1426">
                  <c:v>-2.3362699999999998</c:v>
                </c:pt>
                <c:pt idx="1427">
                  <c:v>-2.4099199999999996</c:v>
                </c:pt>
                <c:pt idx="1428">
                  <c:v>-2.5219800000000001</c:v>
                </c:pt>
                <c:pt idx="1429">
                  <c:v>-2.6506500000000002</c:v>
                </c:pt>
                <c:pt idx="1430">
                  <c:v>-2.8009300000000001</c:v>
                </c:pt>
                <c:pt idx="1431">
                  <c:v>-2.9454000000000002</c:v>
                </c:pt>
                <c:pt idx="1432">
                  <c:v>-3.0443700000000002</c:v>
                </c:pt>
                <c:pt idx="1433">
                  <c:v>-3.1359599999999999</c:v>
                </c:pt>
                <c:pt idx="1434">
                  <c:v>-3.2629100000000002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F1B-4EED-ADC2-22F82E82C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89760"/>
        <c:axId val="191591936"/>
      </c:lineChart>
      <c:catAx>
        <c:axId val="191589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</a:t>
                </a:r>
                <a:r>
                  <a:rPr lang="fr-FR" sz="1200" b="1" baseline="0">
                    <a:solidFill>
                      <a:schemeClr val="tx2"/>
                    </a:solidFill>
                  </a:rPr>
                  <a:t> (ms)</a:t>
                </a:r>
                <a:endParaRPr lang="fr-FR" sz="12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0.90263245391799385"/>
              <c:y val="0.4087707527683299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1591936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19159193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Pz (µV)</a:t>
                </a:r>
              </a:p>
            </c:rich>
          </c:tx>
          <c:layout>
            <c:manualLayout>
              <c:xMode val="edge"/>
              <c:yMode val="edge"/>
              <c:x val="0"/>
              <c:y val="0.2814691950488437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158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 err="1">
                <a:solidFill>
                  <a:schemeClr val="tx1"/>
                </a:solidFill>
              </a:rPr>
              <a:t>Afternoon</a:t>
            </a:r>
            <a:r>
              <a:rPr lang="fr-FR" b="0" dirty="0">
                <a:solidFill>
                  <a:schemeClr val="tx1"/>
                </a:solidFill>
              </a:rPr>
              <a:t> (</a:t>
            </a:r>
            <a:r>
              <a:rPr lang="fr-FR" b="0" dirty="0" err="1">
                <a:solidFill>
                  <a:schemeClr val="tx1"/>
                </a:solidFill>
              </a:rPr>
              <a:t>fasting</a:t>
            </a:r>
            <a:r>
              <a:rPr lang="fr-FR" b="0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1470779220779224"/>
          <c:y val="3.4911114104364989E-2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'Afternoon (fasting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'Afternoon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'Afternoon (fasting session)'!$A$2:$A$1436</c:f>
              <c:numCache>
                <c:formatCode>General</c:formatCode>
                <c:ptCount val="1435"/>
                <c:pt idx="0">
                  <c:v>0.32630625000000002</c:v>
                </c:pt>
                <c:pt idx="1">
                  <c:v>0.30665000000000009</c:v>
                </c:pt>
                <c:pt idx="2">
                  <c:v>0.27624375000000001</c:v>
                </c:pt>
                <c:pt idx="3">
                  <c:v>0.29619375000000009</c:v>
                </c:pt>
                <c:pt idx="4">
                  <c:v>0.30540625000000016</c:v>
                </c:pt>
                <c:pt idx="5">
                  <c:v>0.21928124999999993</c:v>
                </c:pt>
                <c:pt idx="6">
                  <c:v>-4.0749999999999953E-3</c:v>
                </c:pt>
                <c:pt idx="7">
                  <c:v>-0.32344375000000009</c:v>
                </c:pt>
                <c:pt idx="8">
                  <c:v>-0.69294999999999995</c:v>
                </c:pt>
                <c:pt idx="9">
                  <c:v>-1.0443499999999997</c:v>
                </c:pt>
                <c:pt idx="10">
                  <c:v>-1.358125</c:v>
                </c:pt>
                <c:pt idx="11">
                  <c:v>-1.60756875</c:v>
                </c:pt>
                <c:pt idx="12">
                  <c:v>-1.7163062500000001</c:v>
                </c:pt>
                <c:pt idx="13">
                  <c:v>-1.7220312500000001</c:v>
                </c:pt>
                <c:pt idx="14">
                  <c:v>-1.70026875</c:v>
                </c:pt>
                <c:pt idx="15">
                  <c:v>-1.6728812500000001</c:v>
                </c:pt>
                <c:pt idx="16">
                  <c:v>-1.6583187499999998</c:v>
                </c:pt>
                <c:pt idx="17">
                  <c:v>-1.7078249999999999</c:v>
                </c:pt>
                <c:pt idx="18">
                  <c:v>-1.8126812499999998</c:v>
                </c:pt>
                <c:pt idx="19">
                  <c:v>-1.8890687500000001</c:v>
                </c:pt>
                <c:pt idx="20">
                  <c:v>-1.9205312500000002</c:v>
                </c:pt>
                <c:pt idx="21">
                  <c:v>-1.9685999999999999</c:v>
                </c:pt>
                <c:pt idx="22">
                  <c:v>-2.01990625</c:v>
                </c:pt>
                <c:pt idx="23">
                  <c:v>-2.0203625000000001</c:v>
                </c:pt>
                <c:pt idx="24">
                  <c:v>-1.96770625</c:v>
                </c:pt>
                <c:pt idx="25">
                  <c:v>-1.8664000000000001</c:v>
                </c:pt>
                <c:pt idx="26">
                  <c:v>-1.8061562499999999</c:v>
                </c:pt>
                <c:pt idx="27">
                  <c:v>-1.8056000000000001</c:v>
                </c:pt>
                <c:pt idx="28">
                  <c:v>-1.90749375</c:v>
                </c:pt>
                <c:pt idx="29">
                  <c:v>-2.0405249999999997</c:v>
                </c:pt>
                <c:pt idx="30">
                  <c:v>-2.082525</c:v>
                </c:pt>
                <c:pt idx="31">
                  <c:v>-2.0847500000000001</c:v>
                </c:pt>
                <c:pt idx="32">
                  <c:v>-2.1423999999999999</c:v>
                </c:pt>
                <c:pt idx="33">
                  <c:v>-2.2439625000000003</c:v>
                </c:pt>
                <c:pt idx="34">
                  <c:v>-2.2844312500000004</c:v>
                </c:pt>
                <c:pt idx="35">
                  <c:v>-2.2286874999999995</c:v>
                </c:pt>
                <c:pt idx="36">
                  <c:v>-2.0576500000000002</c:v>
                </c:pt>
                <c:pt idx="37">
                  <c:v>-1.8272750000000002</c:v>
                </c:pt>
                <c:pt idx="38">
                  <c:v>-1.61871875</c:v>
                </c:pt>
                <c:pt idx="39">
                  <c:v>-1.5085999999999999</c:v>
                </c:pt>
                <c:pt idx="40">
                  <c:v>-1.612125</c:v>
                </c:pt>
                <c:pt idx="41">
                  <c:v>-1.8905750000000001</c:v>
                </c:pt>
                <c:pt idx="42">
                  <c:v>-2.2134312499999997</c:v>
                </c:pt>
                <c:pt idx="43">
                  <c:v>-2.4869124999999999</c:v>
                </c:pt>
                <c:pt idx="44">
                  <c:v>-2.7265562500000002</c:v>
                </c:pt>
                <c:pt idx="45">
                  <c:v>-2.9051562500000001</c:v>
                </c:pt>
                <c:pt idx="46">
                  <c:v>-3.0303187500000002</c:v>
                </c:pt>
                <c:pt idx="47">
                  <c:v>-3.0343500000000003</c:v>
                </c:pt>
                <c:pt idx="48">
                  <c:v>-2.9250999999999996</c:v>
                </c:pt>
                <c:pt idx="49">
                  <c:v>-2.7949312499999999</c:v>
                </c:pt>
                <c:pt idx="50">
                  <c:v>-2.6528125</c:v>
                </c:pt>
                <c:pt idx="51">
                  <c:v>-2.4619750000000002</c:v>
                </c:pt>
                <c:pt idx="52">
                  <c:v>-2.23731875</c:v>
                </c:pt>
                <c:pt idx="53">
                  <c:v>-2.0038125000000004</c:v>
                </c:pt>
                <c:pt idx="54">
                  <c:v>-1.8079375000000002</c:v>
                </c:pt>
                <c:pt idx="55">
                  <c:v>-1.7231999999999998</c:v>
                </c:pt>
                <c:pt idx="56">
                  <c:v>-1.7526374999999996</c:v>
                </c:pt>
                <c:pt idx="57">
                  <c:v>-1.8483437500000002</c:v>
                </c:pt>
                <c:pt idx="58">
                  <c:v>-1.9814562499999999</c:v>
                </c:pt>
                <c:pt idx="59">
                  <c:v>-2.1915687500000001</c:v>
                </c:pt>
                <c:pt idx="60">
                  <c:v>-2.4893062499999998</c:v>
                </c:pt>
                <c:pt idx="61">
                  <c:v>-2.8833437499999999</c:v>
                </c:pt>
                <c:pt idx="62">
                  <c:v>-3.2488374999999992</c:v>
                </c:pt>
                <c:pt idx="63">
                  <c:v>-3.462318750000001</c:v>
                </c:pt>
                <c:pt idx="64">
                  <c:v>-3.5419124999999996</c:v>
                </c:pt>
                <c:pt idx="65">
                  <c:v>-3.5130812500000004</c:v>
                </c:pt>
                <c:pt idx="66">
                  <c:v>-3.4347875000000005</c:v>
                </c:pt>
                <c:pt idx="67">
                  <c:v>-3.35395625</c:v>
                </c:pt>
                <c:pt idx="68">
                  <c:v>-3.3018687500000006</c:v>
                </c:pt>
                <c:pt idx="69">
                  <c:v>-3.2688125000000001</c:v>
                </c:pt>
                <c:pt idx="70">
                  <c:v>-3.23218125</c:v>
                </c:pt>
                <c:pt idx="71">
                  <c:v>-3.1914875000000005</c:v>
                </c:pt>
                <c:pt idx="72">
                  <c:v>-3.1456375000000003</c:v>
                </c:pt>
                <c:pt idx="73">
                  <c:v>-3.0285937499999998</c:v>
                </c:pt>
                <c:pt idx="74">
                  <c:v>-2.8205687500000001</c:v>
                </c:pt>
                <c:pt idx="75">
                  <c:v>-2.5013249999999996</c:v>
                </c:pt>
                <c:pt idx="76">
                  <c:v>-2.12300625</c:v>
                </c:pt>
                <c:pt idx="77">
                  <c:v>-1.7662375000000001</c:v>
                </c:pt>
                <c:pt idx="78">
                  <c:v>-1.51715625</c:v>
                </c:pt>
                <c:pt idx="79">
                  <c:v>-1.40026875</c:v>
                </c:pt>
                <c:pt idx="80">
                  <c:v>-1.3531312500000001</c:v>
                </c:pt>
                <c:pt idx="81">
                  <c:v>-1.3058687500000001</c:v>
                </c:pt>
                <c:pt idx="82">
                  <c:v>-1.2307250000000001</c:v>
                </c:pt>
                <c:pt idx="83">
                  <c:v>-1.1623187500000001</c:v>
                </c:pt>
                <c:pt idx="84">
                  <c:v>-1.1052625000000003</c:v>
                </c:pt>
                <c:pt idx="85">
                  <c:v>-1.0734812499999999</c:v>
                </c:pt>
                <c:pt idx="86">
                  <c:v>-1.0031437500000002</c:v>
                </c:pt>
                <c:pt idx="87">
                  <c:v>-0.88281249999999989</c:v>
                </c:pt>
                <c:pt idx="88">
                  <c:v>-0.69639374999999992</c:v>
                </c:pt>
                <c:pt idx="89">
                  <c:v>-0.43153125000000014</c:v>
                </c:pt>
                <c:pt idx="90">
                  <c:v>-0.16388750000000019</c:v>
                </c:pt>
                <c:pt idx="91">
                  <c:v>2.096874999999998E-2</c:v>
                </c:pt>
                <c:pt idx="92">
                  <c:v>0.11485000000000023</c:v>
                </c:pt>
                <c:pt idx="93">
                  <c:v>0.15384375000000006</c:v>
                </c:pt>
                <c:pt idx="94">
                  <c:v>0.14559375000000019</c:v>
                </c:pt>
                <c:pt idx="95">
                  <c:v>7.4393750000000092E-2</c:v>
                </c:pt>
                <c:pt idx="96">
                  <c:v>-0.10698750000000007</c:v>
                </c:pt>
                <c:pt idx="97">
                  <c:v>-0.32879999999999998</c:v>
                </c:pt>
                <c:pt idx="98">
                  <c:v>-0.46961249999999999</c:v>
                </c:pt>
                <c:pt idx="99">
                  <c:v>-0.51063750000000008</c:v>
                </c:pt>
                <c:pt idx="100">
                  <c:v>-0.46694374999999999</c:v>
                </c:pt>
                <c:pt idx="101">
                  <c:v>-0.41376874999999996</c:v>
                </c:pt>
                <c:pt idx="102">
                  <c:v>-0.45449374999999986</c:v>
                </c:pt>
                <c:pt idx="103">
                  <c:v>-0.57646875000000009</c:v>
                </c:pt>
                <c:pt idx="104">
                  <c:v>-0.69295624999999983</c:v>
                </c:pt>
                <c:pt idx="105">
                  <c:v>-0.79659999999999997</c:v>
                </c:pt>
                <c:pt idx="106">
                  <c:v>-0.92595000000000005</c:v>
                </c:pt>
                <c:pt idx="107">
                  <c:v>-1.09928125</c:v>
                </c:pt>
                <c:pt idx="108">
                  <c:v>-1.2136687499999999</c:v>
                </c:pt>
                <c:pt idx="109">
                  <c:v>-1.2515187499999998</c:v>
                </c:pt>
                <c:pt idx="110">
                  <c:v>-1.2174375</c:v>
                </c:pt>
                <c:pt idx="111">
                  <c:v>-1.1429125</c:v>
                </c:pt>
                <c:pt idx="112">
                  <c:v>-1.0412875000000001</c:v>
                </c:pt>
                <c:pt idx="113">
                  <c:v>-0.89445000000000008</c:v>
                </c:pt>
                <c:pt idx="114">
                  <c:v>-0.67253750000000001</c:v>
                </c:pt>
                <c:pt idx="115">
                  <c:v>-0.46571874999999996</c:v>
                </c:pt>
                <c:pt idx="116">
                  <c:v>-0.41494375000000006</c:v>
                </c:pt>
                <c:pt idx="117">
                  <c:v>-0.4503562499999999</c:v>
                </c:pt>
                <c:pt idx="118">
                  <c:v>-0.45428749999999984</c:v>
                </c:pt>
                <c:pt idx="119">
                  <c:v>-0.32474375</c:v>
                </c:pt>
                <c:pt idx="120">
                  <c:v>-0.12128125000000003</c:v>
                </c:pt>
                <c:pt idx="121">
                  <c:v>6.9037499999999974E-2</c:v>
                </c:pt>
                <c:pt idx="122">
                  <c:v>0.21058749999999987</c:v>
                </c:pt>
                <c:pt idx="123">
                  <c:v>0.30233125000000016</c:v>
                </c:pt>
                <c:pt idx="124">
                  <c:v>0.33603750000000016</c:v>
                </c:pt>
                <c:pt idx="125">
                  <c:v>0.23398124999999997</c:v>
                </c:pt>
                <c:pt idx="126">
                  <c:v>2.0500000000000518E-3</c:v>
                </c:pt>
                <c:pt idx="127">
                  <c:v>-0.24983125</c:v>
                </c:pt>
                <c:pt idx="128">
                  <c:v>-0.39815625000000004</c:v>
                </c:pt>
                <c:pt idx="129">
                  <c:v>-0.43540000000000001</c:v>
                </c:pt>
                <c:pt idx="130">
                  <c:v>-0.38945000000000007</c:v>
                </c:pt>
                <c:pt idx="131">
                  <c:v>-0.31425625000000013</c:v>
                </c:pt>
                <c:pt idx="132">
                  <c:v>-0.29686249999999992</c:v>
                </c:pt>
                <c:pt idx="133">
                  <c:v>-0.37173749999999994</c:v>
                </c:pt>
                <c:pt idx="134">
                  <c:v>-0.45826875000000011</c:v>
                </c:pt>
                <c:pt idx="135">
                  <c:v>-0.46365000000000001</c:v>
                </c:pt>
                <c:pt idx="136">
                  <c:v>-0.43876875000000015</c:v>
                </c:pt>
                <c:pt idx="137">
                  <c:v>-0.44186874999999992</c:v>
                </c:pt>
                <c:pt idx="138">
                  <c:v>-0.48938749999999998</c:v>
                </c:pt>
                <c:pt idx="139">
                  <c:v>-0.55472500000000002</c:v>
                </c:pt>
                <c:pt idx="140">
                  <c:v>-0.62683124999999995</c:v>
                </c:pt>
                <c:pt idx="141">
                  <c:v>-0.69245625</c:v>
                </c:pt>
                <c:pt idx="142">
                  <c:v>-0.72384999999999988</c:v>
                </c:pt>
                <c:pt idx="143">
                  <c:v>-0.75423125000000002</c:v>
                </c:pt>
                <c:pt idx="144">
                  <c:v>-0.84659999999999991</c:v>
                </c:pt>
                <c:pt idx="145">
                  <c:v>-0.96863750000000004</c:v>
                </c:pt>
                <c:pt idx="146">
                  <c:v>-1.01113125</c:v>
                </c:pt>
                <c:pt idx="147">
                  <c:v>-0.89496250000000011</c:v>
                </c:pt>
                <c:pt idx="148">
                  <c:v>-0.66447500000000004</c:v>
                </c:pt>
                <c:pt idx="149">
                  <c:v>-0.46199999999999997</c:v>
                </c:pt>
                <c:pt idx="150">
                  <c:v>-0.39463124999999993</c:v>
                </c:pt>
                <c:pt idx="151">
                  <c:v>-0.49766874999999999</c:v>
                </c:pt>
                <c:pt idx="152">
                  <c:v>-0.64677499999999999</c:v>
                </c:pt>
                <c:pt idx="153">
                  <c:v>-0.73665625000000001</c:v>
                </c:pt>
                <c:pt idx="154">
                  <c:v>-0.75439374999999997</c:v>
                </c:pt>
                <c:pt idx="155">
                  <c:v>-0.73938750000000009</c:v>
                </c:pt>
                <c:pt idx="156">
                  <c:v>-0.68194374999999985</c:v>
                </c:pt>
                <c:pt idx="157">
                  <c:v>-0.63698749999999993</c:v>
                </c:pt>
                <c:pt idx="158">
                  <c:v>-0.71663750000000004</c:v>
                </c:pt>
                <c:pt idx="159">
                  <c:v>-0.88965000000000005</c:v>
                </c:pt>
                <c:pt idx="160">
                  <c:v>-1.04925</c:v>
                </c:pt>
                <c:pt idx="161">
                  <c:v>-1.1667125</c:v>
                </c:pt>
                <c:pt idx="162">
                  <c:v>-1.21475</c:v>
                </c:pt>
                <c:pt idx="163">
                  <c:v>-1.154325</c:v>
                </c:pt>
                <c:pt idx="164">
                  <c:v>-0.94233124999999984</c:v>
                </c:pt>
                <c:pt idx="165">
                  <c:v>-0.64113750000000003</c:v>
                </c:pt>
                <c:pt idx="166">
                  <c:v>-0.39922500000000005</c:v>
                </c:pt>
                <c:pt idx="167">
                  <c:v>-0.30393749999999992</c:v>
                </c:pt>
                <c:pt idx="168">
                  <c:v>-0.33333750000000001</c:v>
                </c:pt>
                <c:pt idx="169">
                  <c:v>-0.368975</c:v>
                </c:pt>
                <c:pt idx="170">
                  <c:v>-0.31204999999999999</c:v>
                </c:pt>
                <c:pt idx="171">
                  <c:v>-0.21255624999999995</c:v>
                </c:pt>
                <c:pt idx="172">
                  <c:v>-0.1178749999999999</c:v>
                </c:pt>
                <c:pt idx="173">
                  <c:v>-4.8812499999999981E-2</c:v>
                </c:pt>
                <c:pt idx="174">
                  <c:v>4.5099999999999918E-2</c:v>
                </c:pt>
                <c:pt idx="175">
                  <c:v>0.14716874999999999</c:v>
                </c:pt>
                <c:pt idx="176">
                  <c:v>0.15545625000000005</c:v>
                </c:pt>
                <c:pt idx="177">
                  <c:v>9.1493750000000013E-2</c:v>
                </c:pt>
                <c:pt idx="178">
                  <c:v>0.12778125000000001</c:v>
                </c:pt>
                <c:pt idx="179">
                  <c:v>0.28999999999999992</c:v>
                </c:pt>
                <c:pt idx="180">
                  <c:v>0.4665999999999999</c:v>
                </c:pt>
                <c:pt idx="181">
                  <c:v>0.57039375000000003</c:v>
                </c:pt>
                <c:pt idx="182">
                  <c:v>0.64076250000000001</c:v>
                </c:pt>
                <c:pt idx="183">
                  <c:v>0.78155624999999973</c:v>
                </c:pt>
                <c:pt idx="184">
                  <c:v>1.0256687499999999</c:v>
                </c:pt>
                <c:pt idx="185">
                  <c:v>1.2966500000000001</c:v>
                </c:pt>
                <c:pt idx="186">
                  <c:v>1.5137750000000005</c:v>
                </c:pt>
                <c:pt idx="187">
                  <c:v>1.5748624999999998</c:v>
                </c:pt>
                <c:pt idx="188">
                  <c:v>1.45855625</c:v>
                </c:pt>
                <c:pt idx="189">
                  <c:v>1.2317312499999999</c:v>
                </c:pt>
                <c:pt idx="190">
                  <c:v>0.99763749999999984</c:v>
                </c:pt>
                <c:pt idx="191">
                  <c:v>0.85363749999999994</c:v>
                </c:pt>
                <c:pt idx="192">
                  <c:v>0.80108125000000008</c:v>
                </c:pt>
                <c:pt idx="193">
                  <c:v>0.79033125000000015</c:v>
                </c:pt>
                <c:pt idx="194">
                  <c:v>0.81338124999999983</c:v>
                </c:pt>
                <c:pt idx="195">
                  <c:v>0.87240625000000005</c:v>
                </c:pt>
                <c:pt idx="196">
                  <c:v>0.96460625000000011</c:v>
                </c:pt>
                <c:pt idx="197">
                  <c:v>1.0495625</c:v>
                </c:pt>
                <c:pt idx="198">
                  <c:v>1.04506875</c:v>
                </c:pt>
                <c:pt idx="199">
                  <c:v>0.99700624999999998</c:v>
                </c:pt>
                <c:pt idx="200">
                  <c:v>0.98811875000000016</c:v>
                </c:pt>
                <c:pt idx="201">
                  <c:v>1.0524812499999998</c:v>
                </c:pt>
                <c:pt idx="202">
                  <c:v>1.153575</c:v>
                </c:pt>
                <c:pt idx="203">
                  <c:v>1.24754375</c:v>
                </c:pt>
                <c:pt idx="204">
                  <c:v>1.2790187500000001</c:v>
                </c:pt>
                <c:pt idx="205">
                  <c:v>1.2587687499999998</c:v>
                </c:pt>
                <c:pt idx="206">
                  <c:v>1.1823000000000001</c:v>
                </c:pt>
                <c:pt idx="207">
                  <c:v>1.0968</c:v>
                </c:pt>
                <c:pt idx="208">
                  <c:v>1.0431687500000002</c:v>
                </c:pt>
                <c:pt idx="209">
                  <c:v>1.05965625</c:v>
                </c:pt>
                <c:pt idx="210">
                  <c:v>1.0605624999999999</c:v>
                </c:pt>
                <c:pt idx="211">
                  <c:v>0.93197500000000011</c:v>
                </c:pt>
                <c:pt idx="212">
                  <c:v>0.66384374999999995</c:v>
                </c:pt>
                <c:pt idx="213">
                  <c:v>0.34866874999999997</c:v>
                </c:pt>
                <c:pt idx="214">
                  <c:v>6.5743749999999906E-2</c:v>
                </c:pt>
                <c:pt idx="215">
                  <c:v>-0.12627500000000008</c:v>
                </c:pt>
                <c:pt idx="216">
                  <c:v>-0.22392500000000004</c:v>
                </c:pt>
                <c:pt idx="217">
                  <c:v>-0.26915624999999999</c:v>
                </c:pt>
                <c:pt idx="218">
                  <c:v>-0.27577499999999999</c:v>
                </c:pt>
                <c:pt idx="219">
                  <c:v>-0.29052499999999998</c:v>
                </c:pt>
                <c:pt idx="220">
                  <c:v>-0.35468749999999993</c:v>
                </c:pt>
                <c:pt idx="221">
                  <c:v>-0.45395625000000001</c:v>
                </c:pt>
                <c:pt idx="222">
                  <c:v>-0.54281875000000002</c:v>
                </c:pt>
                <c:pt idx="223">
                  <c:v>-0.56393749999999998</c:v>
                </c:pt>
                <c:pt idx="224">
                  <c:v>-0.53719375000000003</c:v>
                </c:pt>
                <c:pt idx="225">
                  <c:v>-0.47276874999999996</c:v>
                </c:pt>
                <c:pt idx="226">
                  <c:v>-0.3678499999999999</c:v>
                </c:pt>
                <c:pt idx="227">
                  <c:v>-0.26674374999999972</c:v>
                </c:pt>
                <c:pt idx="228">
                  <c:v>-0.16771250000000004</c:v>
                </c:pt>
                <c:pt idx="229">
                  <c:v>-1.8893750000000042E-2</c:v>
                </c:pt>
                <c:pt idx="230">
                  <c:v>0.12793125000000005</c:v>
                </c:pt>
                <c:pt idx="231">
                  <c:v>0.20128750000000017</c:v>
                </c:pt>
                <c:pt idx="232">
                  <c:v>0.25464374999999995</c:v>
                </c:pt>
                <c:pt idx="233">
                  <c:v>0.35491875000000006</c:v>
                </c:pt>
                <c:pt idx="234">
                  <c:v>0.46796249999999989</c:v>
                </c:pt>
                <c:pt idx="235">
                  <c:v>0.50751249999999981</c:v>
                </c:pt>
                <c:pt idx="236">
                  <c:v>0.42214374999999993</c:v>
                </c:pt>
                <c:pt idx="237">
                  <c:v>0.24431875000000017</c:v>
                </c:pt>
                <c:pt idx="238">
                  <c:v>2.7937499999999948E-2</c:v>
                </c:pt>
                <c:pt idx="239">
                  <c:v>-0.20914375000000004</c:v>
                </c:pt>
                <c:pt idx="240">
                  <c:v>-0.3913875</c:v>
                </c:pt>
                <c:pt idx="241">
                  <c:v>-0.46045000000000003</c:v>
                </c:pt>
                <c:pt idx="242">
                  <c:v>-0.43710624999999997</c:v>
                </c:pt>
                <c:pt idx="243">
                  <c:v>-0.42570625000000001</c:v>
                </c:pt>
                <c:pt idx="244">
                  <c:v>-0.46278124999999992</c:v>
                </c:pt>
                <c:pt idx="245">
                  <c:v>-0.48166874999999998</c:v>
                </c:pt>
                <c:pt idx="246">
                  <c:v>-0.43341875000000002</c:v>
                </c:pt>
                <c:pt idx="247">
                  <c:v>-0.33790000000000014</c:v>
                </c:pt>
                <c:pt idx="248">
                  <c:v>-0.24454374999999984</c:v>
                </c:pt>
                <c:pt idx="249">
                  <c:v>-0.16818749999999999</c:v>
                </c:pt>
                <c:pt idx="250">
                  <c:v>-0.12842499999999996</c:v>
                </c:pt>
                <c:pt idx="251">
                  <c:v>-0.10968125000000006</c:v>
                </c:pt>
                <c:pt idx="252">
                  <c:v>-9.1649999999999898E-2</c:v>
                </c:pt>
                <c:pt idx="253">
                  <c:v>-8.786874999999994E-2</c:v>
                </c:pt>
                <c:pt idx="254">
                  <c:v>-0.13971875000000006</c:v>
                </c:pt>
                <c:pt idx="255">
                  <c:v>-0.18334375000000003</c:v>
                </c:pt>
                <c:pt idx="256">
                  <c:v>-0.2124625</c:v>
                </c:pt>
                <c:pt idx="257">
                  <c:v>-0.28542499999999998</c:v>
                </c:pt>
                <c:pt idx="258">
                  <c:v>-0.41657500000000008</c:v>
                </c:pt>
                <c:pt idx="259">
                  <c:v>-0.57752500000000007</c:v>
                </c:pt>
                <c:pt idx="260">
                  <c:v>-0.71453124999999995</c:v>
                </c:pt>
                <c:pt idx="261">
                  <c:v>-0.76284375000000026</c:v>
                </c:pt>
                <c:pt idx="262">
                  <c:v>-0.67254375000000011</c:v>
                </c:pt>
                <c:pt idx="263">
                  <c:v>-0.49561249999999996</c:v>
                </c:pt>
                <c:pt idx="264">
                  <c:v>-0.33521875000000001</c:v>
                </c:pt>
                <c:pt idx="265">
                  <c:v>-0.19025625000000007</c:v>
                </c:pt>
                <c:pt idx="266">
                  <c:v>-9.5000000000000501E-3</c:v>
                </c:pt>
                <c:pt idx="267">
                  <c:v>0.21709999999999996</c:v>
                </c:pt>
                <c:pt idx="268">
                  <c:v>0.49528749999999999</c:v>
                </c:pt>
                <c:pt idx="269">
                  <c:v>0.75858125000000021</c:v>
                </c:pt>
                <c:pt idx="270">
                  <c:v>0.90668750000000009</c:v>
                </c:pt>
                <c:pt idx="271">
                  <c:v>0.99477500000000019</c:v>
                </c:pt>
                <c:pt idx="272">
                  <c:v>1.0578812500000001</c:v>
                </c:pt>
                <c:pt idx="273">
                  <c:v>1.0345687500000003</c:v>
                </c:pt>
                <c:pt idx="274">
                  <c:v>0.93281249999999982</c:v>
                </c:pt>
                <c:pt idx="275">
                  <c:v>0.79384999999999994</c:v>
                </c:pt>
                <c:pt idx="276">
                  <c:v>0.68588124999999989</c:v>
                </c:pt>
                <c:pt idx="277">
                  <c:v>0.66349375000000022</c:v>
                </c:pt>
                <c:pt idx="278">
                  <c:v>0.66026249999999997</c:v>
                </c:pt>
                <c:pt idx="279">
                  <c:v>0.60458750000000006</c:v>
                </c:pt>
                <c:pt idx="280">
                  <c:v>0.49078750000000015</c:v>
                </c:pt>
                <c:pt idx="281">
                  <c:v>0.38724999999999998</c:v>
                </c:pt>
                <c:pt idx="282">
                  <c:v>0.39756249999999982</c:v>
                </c:pt>
                <c:pt idx="283">
                  <c:v>0.5511625</c:v>
                </c:pt>
                <c:pt idx="284">
                  <c:v>0.72073749999999992</c:v>
                </c:pt>
                <c:pt idx="285">
                  <c:v>0.77568124999999999</c:v>
                </c:pt>
                <c:pt idx="286">
                  <c:v>0.75313750000000002</c:v>
                </c:pt>
                <c:pt idx="287">
                  <c:v>0.71238125000000019</c:v>
                </c:pt>
                <c:pt idx="288">
                  <c:v>0.67688750000000009</c:v>
                </c:pt>
                <c:pt idx="289">
                  <c:v>0.63369374999999983</c:v>
                </c:pt>
                <c:pt idx="290">
                  <c:v>0.55599375000000006</c:v>
                </c:pt>
                <c:pt idx="291">
                  <c:v>0.44788125000000001</c:v>
                </c:pt>
                <c:pt idx="292">
                  <c:v>0.33393125000000001</c:v>
                </c:pt>
                <c:pt idx="293">
                  <c:v>0.23151875</c:v>
                </c:pt>
                <c:pt idx="294">
                  <c:v>0.14015625000000001</c:v>
                </c:pt>
                <c:pt idx="295">
                  <c:v>6.7537499999999959E-2</c:v>
                </c:pt>
                <c:pt idx="296">
                  <c:v>4.3949999999999975E-2</c:v>
                </c:pt>
                <c:pt idx="297">
                  <c:v>8.7056250000000002E-2</c:v>
                </c:pt>
                <c:pt idx="298">
                  <c:v>0.20325000000000001</c:v>
                </c:pt>
                <c:pt idx="299">
                  <c:v>0.34722500000000001</c:v>
                </c:pt>
                <c:pt idx="300">
                  <c:v>0.50106250000000008</c:v>
                </c:pt>
                <c:pt idx="301">
                  <c:v>0.62060625000000003</c:v>
                </c:pt>
                <c:pt idx="302">
                  <c:v>0.66700625000000002</c:v>
                </c:pt>
                <c:pt idx="303">
                  <c:v>0.61131874999999991</c:v>
                </c:pt>
                <c:pt idx="304">
                  <c:v>0.41957500000000003</c:v>
                </c:pt>
                <c:pt idx="305">
                  <c:v>0.15202500000000002</c:v>
                </c:pt>
                <c:pt idx="306">
                  <c:v>-9.1862500000000041E-2</c:v>
                </c:pt>
                <c:pt idx="307">
                  <c:v>-0.23754375000000008</c:v>
                </c:pt>
                <c:pt idx="308">
                  <c:v>-0.32377500000000009</c:v>
                </c:pt>
                <c:pt idx="309">
                  <c:v>-0.37198749999999992</c:v>
                </c:pt>
                <c:pt idx="310">
                  <c:v>-0.42308125000000002</c:v>
                </c:pt>
                <c:pt idx="311">
                  <c:v>-0.4618000000000001</c:v>
                </c:pt>
                <c:pt idx="312">
                  <c:v>-0.47261875000000003</c:v>
                </c:pt>
                <c:pt idx="313">
                  <c:v>-0.46580624999999998</c:v>
                </c:pt>
                <c:pt idx="314">
                  <c:v>-0.45183125000000002</c:v>
                </c:pt>
                <c:pt idx="315">
                  <c:v>-0.45306250000000003</c:v>
                </c:pt>
                <c:pt idx="316">
                  <c:v>-0.41264999999999996</c:v>
                </c:pt>
                <c:pt idx="317">
                  <c:v>-0.27244999999999997</c:v>
                </c:pt>
                <c:pt idx="318">
                  <c:v>-0.10758749999999996</c:v>
                </c:pt>
                <c:pt idx="319">
                  <c:v>6.5499999999999274E-3</c:v>
                </c:pt>
                <c:pt idx="320">
                  <c:v>7.5637499999999927E-2</c:v>
                </c:pt>
                <c:pt idx="321">
                  <c:v>0.13229999999999989</c:v>
                </c:pt>
                <c:pt idx="322">
                  <c:v>0.16236875000000006</c:v>
                </c:pt>
                <c:pt idx="323">
                  <c:v>9.4512499999999999E-2</c:v>
                </c:pt>
                <c:pt idx="324">
                  <c:v>-7.5468750000000001E-2</c:v>
                </c:pt>
                <c:pt idx="325">
                  <c:v>-0.23467499999999991</c:v>
                </c:pt>
                <c:pt idx="326">
                  <c:v>-0.30798749999999997</c:v>
                </c:pt>
                <c:pt idx="327">
                  <c:v>-0.35859999999999992</c:v>
                </c:pt>
                <c:pt idx="328">
                  <c:v>-0.47807500000000003</c:v>
                </c:pt>
                <c:pt idx="329">
                  <c:v>-0.60820000000000007</c:v>
                </c:pt>
                <c:pt idx="330">
                  <c:v>-0.70074999999999998</c:v>
                </c:pt>
                <c:pt idx="331">
                  <c:v>-0.73858749999999995</c:v>
                </c:pt>
                <c:pt idx="332">
                  <c:v>-0.71814375000000008</c:v>
                </c:pt>
                <c:pt idx="333">
                  <c:v>-0.66189375000000006</c:v>
                </c:pt>
                <c:pt idx="334">
                  <c:v>-0.56351249999999997</c:v>
                </c:pt>
                <c:pt idx="335">
                  <c:v>-0.44241874999999997</c:v>
                </c:pt>
                <c:pt idx="336">
                  <c:v>-0.31909999999999999</c:v>
                </c:pt>
                <c:pt idx="337">
                  <c:v>-0.24892500000000001</c:v>
                </c:pt>
                <c:pt idx="338">
                  <c:v>-0.23933749999999993</c:v>
                </c:pt>
                <c:pt idx="339">
                  <c:v>-0.25809375000000001</c:v>
                </c:pt>
                <c:pt idx="340">
                  <c:v>-0.25537499999999991</c:v>
                </c:pt>
                <c:pt idx="341">
                  <c:v>-0.17751875000000006</c:v>
                </c:pt>
                <c:pt idx="342">
                  <c:v>-5.5874999999999449E-3</c:v>
                </c:pt>
                <c:pt idx="343">
                  <c:v>0.18947500000000006</c:v>
                </c:pt>
                <c:pt idx="344">
                  <c:v>0.29823750000000004</c:v>
                </c:pt>
                <c:pt idx="345">
                  <c:v>0.29068125000000011</c:v>
                </c:pt>
                <c:pt idx="346">
                  <c:v>0.16706249999999967</c:v>
                </c:pt>
                <c:pt idx="347">
                  <c:v>-4.4312499999999977E-2</c:v>
                </c:pt>
                <c:pt idx="348">
                  <c:v>-0.32583750000000011</c:v>
                </c:pt>
                <c:pt idx="349">
                  <c:v>-0.61008125000000002</c:v>
                </c:pt>
                <c:pt idx="350">
                  <c:v>-0.77178125000000009</c:v>
                </c:pt>
                <c:pt idx="351">
                  <c:v>-0.84336875</c:v>
                </c:pt>
                <c:pt idx="352">
                  <c:v>-0.92761874999999994</c:v>
                </c:pt>
                <c:pt idx="353">
                  <c:v>-1.0340562499999999</c:v>
                </c:pt>
                <c:pt idx="354">
                  <c:v>-1.1101874999999999</c:v>
                </c:pt>
                <c:pt idx="355">
                  <c:v>-1.1502625000000002</c:v>
                </c:pt>
                <c:pt idx="356">
                  <c:v>-1.1480999999999999</c:v>
                </c:pt>
                <c:pt idx="357">
                  <c:v>-1.1117125000000001</c:v>
                </c:pt>
                <c:pt idx="358">
                  <c:v>-1.0367500000000001</c:v>
                </c:pt>
                <c:pt idx="359">
                  <c:v>-0.9660312499999999</c:v>
                </c:pt>
                <c:pt idx="360">
                  <c:v>-0.94093125</c:v>
                </c:pt>
                <c:pt idx="361">
                  <c:v>-0.94553750000000003</c:v>
                </c:pt>
                <c:pt idx="362">
                  <c:v>-1.0384875</c:v>
                </c:pt>
                <c:pt idx="363">
                  <c:v>-1.2349187500000001</c:v>
                </c:pt>
                <c:pt idx="364">
                  <c:v>-1.4740937500000002</c:v>
                </c:pt>
                <c:pt idx="365">
                  <c:v>-1.6680187500000001</c:v>
                </c:pt>
                <c:pt idx="366">
                  <c:v>-1.7845124999999999</c:v>
                </c:pt>
                <c:pt idx="367">
                  <c:v>-1.89184375</c:v>
                </c:pt>
                <c:pt idx="368">
                  <c:v>-2.02183125</c:v>
                </c:pt>
                <c:pt idx="369">
                  <c:v>-2.1094937500000004</c:v>
                </c:pt>
                <c:pt idx="370">
                  <c:v>-2.134325</c:v>
                </c:pt>
                <c:pt idx="371">
                  <c:v>-2.0986562499999999</c:v>
                </c:pt>
                <c:pt idx="372">
                  <c:v>-2.01229375</c:v>
                </c:pt>
                <c:pt idx="373">
                  <c:v>-1.8905562499999999</c:v>
                </c:pt>
                <c:pt idx="374">
                  <c:v>-1.8037999999999998</c:v>
                </c:pt>
                <c:pt idx="375">
                  <c:v>-1.7762625000000003</c:v>
                </c:pt>
                <c:pt idx="376">
                  <c:v>-1.7273375</c:v>
                </c:pt>
                <c:pt idx="377">
                  <c:v>-1.59518125</c:v>
                </c:pt>
                <c:pt idx="378">
                  <c:v>-1.3992500000000001</c:v>
                </c:pt>
                <c:pt idx="379">
                  <c:v>-1.28905</c:v>
                </c:pt>
                <c:pt idx="380">
                  <c:v>-1.2638374999999999</c:v>
                </c:pt>
                <c:pt idx="381">
                  <c:v>-1.2503312499999999</c:v>
                </c:pt>
                <c:pt idx="382">
                  <c:v>-1.1769687499999999</c:v>
                </c:pt>
                <c:pt idx="383">
                  <c:v>-1.0427749999999998</c:v>
                </c:pt>
                <c:pt idx="384">
                  <c:v>-0.857375</c:v>
                </c:pt>
                <c:pt idx="385">
                  <c:v>-0.61634375000000008</c:v>
                </c:pt>
                <c:pt idx="386">
                  <c:v>-0.41076249999999997</c:v>
                </c:pt>
                <c:pt idx="387">
                  <c:v>-0.31975000000000003</c:v>
                </c:pt>
                <c:pt idx="388">
                  <c:v>-0.31700624999999999</c:v>
                </c:pt>
                <c:pt idx="389">
                  <c:v>-0.34876874999999985</c:v>
                </c:pt>
                <c:pt idx="390">
                  <c:v>-0.4178624999999998</c:v>
                </c:pt>
                <c:pt idx="391">
                  <c:v>-0.57374375</c:v>
                </c:pt>
                <c:pt idx="392">
                  <c:v>-0.78321249999999987</c:v>
                </c:pt>
                <c:pt idx="393">
                  <c:v>-1.0125374999999999</c:v>
                </c:pt>
                <c:pt idx="394">
                  <c:v>-1.2732250000000001</c:v>
                </c:pt>
                <c:pt idx="395">
                  <c:v>-1.5145500000000001</c:v>
                </c:pt>
                <c:pt idx="396">
                  <c:v>-1.67509375</c:v>
                </c:pt>
                <c:pt idx="397">
                  <c:v>-1.7221499999999998</c:v>
                </c:pt>
                <c:pt idx="398">
                  <c:v>-1.6699812500000002</c:v>
                </c:pt>
                <c:pt idx="399">
                  <c:v>-1.5721874999999998</c:v>
                </c:pt>
                <c:pt idx="400">
                  <c:v>-1.4924187499999999</c:v>
                </c:pt>
                <c:pt idx="401">
                  <c:v>-1.46615625</c:v>
                </c:pt>
                <c:pt idx="402">
                  <c:v>-1.4058749999999998</c:v>
                </c:pt>
                <c:pt idx="403">
                  <c:v>-1.2728312499999999</c:v>
                </c:pt>
                <c:pt idx="404">
                  <c:v>-1.09024375</c:v>
                </c:pt>
                <c:pt idx="405">
                  <c:v>-0.96484999999999987</c:v>
                </c:pt>
                <c:pt idx="406">
                  <c:v>-1.0352562500000002</c:v>
                </c:pt>
                <c:pt idx="407">
                  <c:v>-1.2918312500000002</c:v>
                </c:pt>
                <c:pt idx="408">
                  <c:v>-1.5710187499999999</c:v>
                </c:pt>
                <c:pt idx="409">
                  <c:v>-1.6939500000000001</c:v>
                </c:pt>
                <c:pt idx="410">
                  <c:v>-1.5397687500000004</c:v>
                </c:pt>
                <c:pt idx="411">
                  <c:v>-1.2324125000000001</c:v>
                </c:pt>
                <c:pt idx="412">
                  <c:v>-0.87691250000000021</c:v>
                </c:pt>
                <c:pt idx="413">
                  <c:v>-0.55744375000000024</c:v>
                </c:pt>
                <c:pt idx="414">
                  <c:v>-0.32546875000000008</c:v>
                </c:pt>
                <c:pt idx="415">
                  <c:v>-0.18518749999999987</c:v>
                </c:pt>
                <c:pt idx="416">
                  <c:v>-9.5412499999999845E-2</c:v>
                </c:pt>
                <c:pt idx="417">
                  <c:v>-6.4850000000000185E-2</c:v>
                </c:pt>
                <c:pt idx="418">
                  <c:v>-0.10499374999999989</c:v>
                </c:pt>
                <c:pt idx="419">
                  <c:v>-0.18787499999999996</c:v>
                </c:pt>
                <c:pt idx="420">
                  <c:v>-0.32158124999999971</c:v>
                </c:pt>
                <c:pt idx="421">
                  <c:v>-0.46433124999999986</c:v>
                </c:pt>
                <c:pt idx="422">
                  <c:v>-0.58584374999999989</c:v>
                </c:pt>
                <c:pt idx="423">
                  <c:v>-0.69405000000000006</c:v>
                </c:pt>
                <c:pt idx="424">
                  <c:v>-0.80837499999999995</c:v>
                </c:pt>
                <c:pt idx="425">
                  <c:v>-0.88476250000000012</c:v>
                </c:pt>
                <c:pt idx="426">
                  <c:v>-0.94013750000000018</c:v>
                </c:pt>
                <c:pt idx="427">
                  <c:v>-1.03974375</c:v>
                </c:pt>
                <c:pt idx="428">
                  <c:v>-1.1833312499999999</c:v>
                </c:pt>
                <c:pt idx="429">
                  <c:v>-1.3518625000000002</c:v>
                </c:pt>
                <c:pt idx="430">
                  <c:v>-1.5328375000000001</c:v>
                </c:pt>
                <c:pt idx="431">
                  <c:v>-1.69291875</c:v>
                </c:pt>
                <c:pt idx="432">
                  <c:v>-1.7554249999999998</c:v>
                </c:pt>
                <c:pt idx="433">
                  <c:v>-1.7085812499999999</c:v>
                </c:pt>
                <c:pt idx="434">
                  <c:v>-1.68123125</c:v>
                </c:pt>
                <c:pt idx="435">
                  <c:v>-1.7451625000000002</c:v>
                </c:pt>
                <c:pt idx="436">
                  <c:v>-1.7484250000000001</c:v>
                </c:pt>
                <c:pt idx="437">
                  <c:v>-1.6351249999999999</c:v>
                </c:pt>
                <c:pt idx="438">
                  <c:v>-1.4642875</c:v>
                </c:pt>
                <c:pt idx="439">
                  <c:v>-1.2746625</c:v>
                </c:pt>
                <c:pt idx="440">
                  <c:v>-1.1247499999999999</c:v>
                </c:pt>
                <c:pt idx="441">
                  <c:v>-1.0475062500000001</c:v>
                </c:pt>
                <c:pt idx="442">
                  <c:v>-0.96589999999999998</c:v>
                </c:pt>
                <c:pt idx="443">
                  <c:v>-0.77811874999999997</c:v>
                </c:pt>
                <c:pt idx="444">
                  <c:v>-0.53508124999999995</c:v>
                </c:pt>
                <c:pt idx="445">
                  <c:v>-0.30878749999999999</c:v>
                </c:pt>
                <c:pt idx="446">
                  <c:v>-0.11147500000000005</c:v>
                </c:pt>
                <c:pt idx="447">
                  <c:v>2.7937500000000004E-2</c:v>
                </c:pt>
                <c:pt idx="448">
                  <c:v>8.7043749999999975E-2</c:v>
                </c:pt>
                <c:pt idx="449">
                  <c:v>5.724999999999994E-2</c:v>
                </c:pt>
                <c:pt idx="450">
                  <c:v>-3.7174999999999958E-2</c:v>
                </c:pt>
                <c:pt idx="451">
                  <c:v>-0.16218124999999997</c:v>
                </c:pt>
                <c:pt idx="452">
                  <c:v>-0.31203749999999997</c:v>
                </c:pt>
                <c:pt idx="453">
                  <c:v>-0.46056250000000004</c:v>
                </c:pt>
                <c:pt idx="454">
                  <c:v>-0.56313750000000007</c:v>
                </c:pt>
                <c:pt idx="455">
                  <c:v>-0.60598750000000001</c:v>
                </c:pt>
                <c:pt idx="456">
                  <c:v>-0.58553749999999993</c:v>
                </c:pt>
                <c:pt idx="457">
                  <c:v>-0.56609999999999994</c:v>
                </c:pt>
                <c:pt idx="458">
                  <c:v>-0.56879999999999997</c:v>
                </c:pt>
                <c:pt idx="459">
                  <c:v>-0.59383124999999992</c:v>
                </c:pt>
                <c:pt idx="460">
                  <c:v>-0.65799375000000004</c:v>
                </c:pt>
                <c:pt idx="461">
                  <c:v>-0.75313750000000002</c:v>
                </c:pt>
                <c:pt idx="462">
                  <c:v>-0.88530624999999996</c:v>
                </c:pt>
                <c:pt idx="463">
                  <c:v>-1.0229625000000002</c:v>
                </c:pt>
                <c:pt idx="464">
                  <c:v>-1.1307437499999999</c:v>
                </c:pt>
                <c:pt idx="465">
                  <c:v>-1.1915125</c:v>
                </c:pt>
                <c:pt idx="466">
                  <c:v>-1.2130375</c:v>
                </c:pt>
                <c:pt idx="467">
                  <c:v>-1.2123875000000002</c:v>
                </c:pt>
                <c:pt idx="468">
                  <c:v>-1.2070000000000001</c:v>
                </c:pt>
                <c:pt idx="469">
                  <c:v>-1.216275</c:v>
                </c:pt>
                <c:pt idx="470">
                  <c:v>-1.182925</c:v>
                </c:pt>
                <c:pt idx="471">
                  <c:v>-1.0537937500000001</c:v>
                </c:pt>
                <c:pt idx="472">
                  <c:v>-0.92819375000000004</c:v>
                </c:pt>
                <c:pt idx="473">
                  <c:v>-0.87437500000000001</c:v>
                </c:pt>
                <c:pt idx="474">
                  <c:v>-0.89067499999999988</c:v>
                </c:pt>
                <c:pt idx="475">
                  <c:v>-0.96069999999999989</c:v>
                </c:pt>
                <c:pt idx="476">
                  <c:v>-1.0693750000000002</c:v>
                </c:pt>
                <c:pt idx="477">
                  <c:v>-1.1684187499999998</c:v>
                </c:pt>
                <c:pt idx="478">
                  <c:v>-1.2155687500000001</c:v>
                </c:pt>
                <c:pt idx="479">
                  <c:v>-1.1941000000000002</c:v>
                </c:pt>
                <c:pt idx="480">
                  <c:v>-1.1558249999999999</c:v>
                </c:pt>
                <c:pt idx="481">
                  <c:v>-1.1367625000000001</c:v>
                </c:pt>
                <c:pt idx="482">
                  <c:v>-1.1540124999999999</c:v>
                </c:pt>
                <c:pt idx="483">
                  <c:v>-1.1427062499999998</c:v>
                </c:pt>
                <c:pt idx="484">
                  <c:v>-1.1283249999999998</c:v>
                </c:pt>
                <c:pt idx="485">
                  <c:v>-1.1340937500000001</c:v>
                </c:pt>
                <c:pt idx="486">
                  <c:v>-1.14463125</c:v>
                </c:pt>
                <c:pt idx="487">
                  <c:v>-1.1021999999999998</c:v>
                </c:pt>
                <c:pt idx="488">
                  <c:v>-1.0218437499999999</c:v>
                </c:pt>
                <c:pt idx="489">
                  <c:v>-0.96120625000000004</c:v>
                </c:pt>
                <c:pt idx="490">
                  <c:v>-0.9316875</c:v>
                </c:pt>
                <c:pt idx="491">
                  <c:v>-0.94161250000000019</c:v>
                </c:pt>
                <c:pt idx="492">
                  <c:v>-0.99821874999999993</c:v>
                </c:pt>
                <c:pt idx="493">
                  <c:v>-1.1214249999999999</c:v>
                </c:pt>
                <c:pt idx="494">
                  <c:v>-1.2759374999999999</c:v>
                </c:pt>
                <c:pt idx="495">
                  <c:v>-1.3737624999999998</c:v>
                </c:pt>
                <c:pt idx="496">
                  <c:v>-1.4055124999999999</c:v>
                </c:pt>
                <c:pt idx="497">
                  <c:v>-1.3485187500000002</c:v>
                </c:pt>
                <c:pt idx="498">
                  <c:v>-1.1802250000000001</c:v>
                </c:pt>
                <c:pt idx="499">
                  <c:v>-1.0030937500000001</c:v>
                </c:pt>
                <c:pt idx="500">
                  <c:v>-0.88692500000000019</c:v>
                </c:pt>
                <c:pt idx="501">
                  <c:v>-0.87071250000000011</c:v>
                </c:pt>
                <c:pt idx="502">
                  <c:v>-0.92081250000000026</c:v>
                </c:pt>
                <c:pt idx="503">
                  <c:v>-0.93328124999999995</c:v>
                </c:pt>
                <c:pt idx="504">
                  <c:v>-0.88495624999999989</c:v>
                </c:pt>
                <c:pt idx="505">
                  <c:v>-0.82210624999999993</c:v>
                </c:pt>
                <c:pt idx="506">
                  <c:v>-0.81024375000000004</c:v>
                </c:pt>
                <c:pt idx="507">
                  <c:v>-0.83815624999999994</c:v>
                </c:pt>
                <c:pt idx="508">
                  <c:v>-0.88100624999999988</c:v>
                </c:pt>
                <c:pt idx="509">
                  <c:v>-0.94882499999999981</c:v>
                </c:pt>
                <c:pt idx="510">
                  <c:v>-1.0045875</c:v>
                </c:pt>
                <c:pt idx="511">
                  <c:v>-1.0124</c:v>
                </c:pt>
                <c:pt idx="512">
                  <c:v>-0.96315625000000005</c:v>
                </c:pt>
                <c:pt idx="513">
                  <c:v>-0.87438125000000011</c:v>
                </c:pt>
                <c:pt idx="514">
                  <c:v>-0.75744999999999996</c:v>
                </c:pt>
                <c:pt idx="515">
                  <c:v>-0.63906249999999998</c:v>
                </c:pt>
                <c:pt idx="516">
                  <c:v>-0.47830624999999993</c:v>
                </c:pt>
                <c:pt idx="517">
                  <c:v>-0.31708124999999993</c:v>
                </c:pt>
                <c:pt idx="518">
                  <c:v>-0.22570625000000011</c:v>
                </c:pt>
                <c:pt idx="519">
                  <c:v>-0.23878749999999993</c:v>
                </c:pt>
                <c:pt idx="520">
                  <c:v>-0.34421250000000003</c:v>
                </c:pt>
                <c:pt idx="521">
                  <c:v>-0.46961250000000004</c:v>
                </c:pt>
                <c:pt idx="522">
                  <c:v>-0.55115625000000001</c:v>
                </c:pt>
                <c:pt idx="523">
                  <c:v>-0.57579374999999988</c:v>
                </c:pt>
                <c:pt idx="524">
                  <c:v>-0.54429375000000002</c:v>
                </c:pt>
                <c:pt idx="525">
                  <c:v>-0.48238124999999987</c:v>
                </c:pt>
                <c:pt idx="526">
                  <c:v>-0.41367500000000013</c:v>
                </c:pt>
                <c:pt idx="527">
                  <c:v>-0.35200000000000004</c:v>
                </c:pt>
                <c:pt idx="528">
                  <c:v>-0.29428125000000005</c:v>
                </c:pt>
                <c:pt idx="529">
                  <c:v>-0.17363124999999996</c:v>
                </c:pt>
                <c:pt idx="530">
                  <c:v>5.5937500000000084E-3</c:v>
                </c:pt>
                <c:pt idx="531">
                  <c:v>0.16967500000000002</c:v>
                </c:pt>
                <c:pt idx="532">
                  <c:v>0.30018750000000005</c:v>
                </c:pt>
                <c:pt idx="533">
                  <c:v>0.37709374999999984</c:v>
                </c:pt>
                <c:pt idx="534">
                  <c:v>0.35824375000000014</c:v>
                </c:pt>
                <c:pt idx="535">
                  <c:v>0.27328124999999992</c:v>
                </c:pt>
                <c:pt idx="536">
                  <c:v>0.21246874999999982</c:v>
                </c:pt>
                <c:pt idx="537">
                  <c:v>0.21111875000000005</c:v>
                </c:pt>
                <c:pt idx="538">
                  <c:v>0.22932499999999995</c:v>
                </c:pt>
                <c:pt idx="539">
                  <c:v>0.2541750000000001</c:v>
                </c:pt>
                <c:pt idx="540">
                  <c:v>0.28751249999999995</c:v>
                </c:pt>
                <c:pt idx="541">
                  <c:v>0.26521875000000006</c:v>
                </c:pt>
                <c:pt idx="542">
                  <c:v>0.12688749999999996</c:v>
                </c:pt>
                <c:pt idx="543">
                  <c:v>-8.4462499999999802E-2</c:v>
                </c:pt>
                <c:pt idx="544">
                  <c:v>-0.24999999999999997</c:v>
                </c:pt>
                <c:pt idx="545">
                  <c:v>-0.32834375000000005</c:v>
                </c:pt>
                <c:pt idx="546">
                  <c:v>-0.33604374999999997</c:v>
                </c:pt>
                <c:pt idx="547">
                  <c:v>-0.30233124999999988</c:v>
                </c:pt>
                <c:pt idx="548">
                  <c:v>-0.17501875000000022</c:v>
                </c:pt>
                <c:pt idx="549">
                  <c:v>8.4693749999999957E-2</c:v>
                </c:pt>
                <c:pt idx="550">
                  <c:v>0.41274375000000002</c:v>
                </c:pt>
                <c:pt idx="551">
                  <c:v>0.67870625000000007</c:v>
                </c:pt>
                <c:pt idx="552">
                  <c:v>0.80670624999999996</c:v>
                </c:pt>
                <c:pt idx="553">
                  <c:v>0.75861875000000001</c:v>
                </c:pt>
                <c:pt idx="554">
                  <c:v>0.55947499999999994</c:v>
                </c:pt>
                <c:pt idx="555">
                  <c:v>0.33711874999999991</c:v>
                </c:pt>
                <c:pt idx="556">
                  <c:v>0.20464374999999987</c:v>
                </c:pt>
                <c:pt idx="557">
                  <c:v>0.17266250000000002</c:v>
                </c:pt>
                <c:pt idx="558">
                  <c:v>0.22549374999999994</c:v>
                </c:pt>
                <c:pt idx="559">
                  <c:v>0.32029374999999993</c:v>
                </c:pt>
                <c:pt idx="560">
                  <c:v>0.38193749999999993</c:v>
                </c:pt>
                <c:pt idx="561">
                  <c:v>0.39374999999999988</c:v>
                </c:pt>
                <c:pt idx="562">
                  <c:v>0.42699374999999995</c:v>
                </c:pt>
                <c:pt idx="563">
                  <c:v>0.54631874999999985</c:v>
                </c:pt>
                <c:pt idx="564">
                  <c:v>0.68374375000000009</c:v>
                </c:pt>
                <c:pt idx="565">
                  <c:v>0.7936312499999999</c:v>
                </c:pt>
                <c:pt idx="566">
                  <c:v>0.87766874999999989</c:v>
                </c:pt>
                <c:pt idx="567">
                  <c:v>0.99979375000000004</c:v>
                </c:pt>
                <c:pt idx="568">
                  <c:v>1.1277937500000002</c:v>
                </c:pt>
                <c:pt idx="569">
                  <c:v>1.23248125</c:v>
                </c:pt>
                <c:pt idx="570">
                  <c:v>1.2563875</c:v>
                </c:pt>
                <c:pt idx="571">
                  <c:v>1.1961562499999998</c:v>
                </c:pt>
                <c:pt idx="572">
                  <c:v>1.14413125</c:v>
                </c:pt>
                <c:pt idx="573">
                  <c:v>1.1509374999999999</c:v>
                </c:pt>
                <c:pt idx="574">
                  <c:v>1.2030124999999998</c:v>
                </c:pt>
                <c:pt idx="575">
                  <c:v>1.2731250000000003</c:v>
                </c:pt>
                <c:pt idx="576">
                  <c:v>1.3815124999999999</c:v>
                </c:pt>
                <c:pt idx="577">
                  <c:v>1.49893125</c:v>
                </c:pt>
                <c:pt idx="578">
                  <c:v>1.5711125000000001</c:v>
                </c:pt>
                <c:pt idx="579">
                  <c:v>1.5812187500000001</c:v>
                </c:pt>
                <c:pt idx="580">
                  <c:v>1.5685937499999998</c:v>
                </c:pt>
                <c:pt idx="581">
                  <c:v>1.58624375</c:v>
                </c:pt>
                <c:pt idx="582">
                  <c:v>1.63063125</c:v>
                </c:pt>
                <c:pt idx="583">
                  <c:v>1.7324749999999998</c:v>
                </c:pt>
                <c:pt idx="584">
                  <c:v>1.8617249999999999</c:v>
                </c:pt>
                <c:pt idx="585">
                  <c:v>1.9777187500000002</c:v>
                </c:pt>
                <c:pt idx="586">
                  <c:v>2.0707499999999999</c:v>
                </c:pt>
                <c:pt idx="587">
                  <c:v>2.1420812499999999</c:v>
                </c:pt>
                <c:pt idx="588">
                  <c:v>2.20571875</c:v>
                </c:pt>
                <c:pt idx="589">
                  <c:v>2.2374312500000002</c:v>
                </c:pt>
                <c:pt idx="590">
                  <c:v>2.2297374999999997</c:v>
                </c:pt>
                <c:pt idx="591">
                  <c:v>2.23256875</c:v>
                </c:pt>
                <c:pt idx="592">
                  <c:v>2.3029875</c:v>
                </c:pt>
                <c:pt idx="593">
                  <c:v>2.4256437500000003</c:v>
                </c:pt>
                <c:pt idx="594">
                  <c:v>2.4775125</c:v>
                </c:pt>
                <c:pt idx="595">
                  <c:v>2.3791937499999998</c:v>
                </c:pt>
                <c:pt idx="596">
                  <c:v>2.2061625</c:v>
                </c:pt>
                <c:pt idx="597">
                  <c:v>2.0803437499999999</c:v>
                </c:pt>
                <c:pt idx="598">
                  <c:v>2.08050625</c:v>
                </c:pt>
                <c:pt idx="599">
                  <c:v>2.1964625</c:v>
                </c:pt>
                <c:pt idx="600">
                  <c:v>2.3450625</c:v>
                </c:pt>
                <c:pt idx="601">
                  <c:v>2.5089999999999995</c:v>
                </c:pt>
                <c:pt idx="602">
                  <c:v>2.7303375000000001</c:v>
                </c:pt>
                <c:pt idx="603">
                  <c:v>3.0461500000000004</c:v>
                </c:pt>
                <c:pt idx="604">
                  <c:v>3.3865750000000006</c:v>
                </c:pt>
                <c:pt idx="605">
                  <c:v>3.6367687500000008</c:v>
                </c:pt>
                <c:pt idx="606">
                  <c:v>3.7147500000000004</c:v>
                </c:pt>
                <c:pt idx="607">
                  <c:v>3.6189062500000007</c:v>
                </c:pt>
                <c:pt idx="608">
                  <c:v>3.4519624999999996</c:v>
                </c:pt>
                <c:pt idx="609">
                  <c:v>3.3041812500000001</c:v>
                </c:pt>
                <c:pt idx="610">
                  <c:v>3.1844937499999997</c:v>
                </c:pt>
                <c:pt idx="611">
                  <c:v>3.0477249999999998</c:v>
                </c:pt>
                <c:pt idx="612">
                  <c:v>2.9030374999999999</c:v>
                </c:pt>
                <c:pt idx="613">
                  <c:v>2.7846875000000004</c:v>
                </c:pt>
                <c:pt idx="614">
                  <c:v>2.7791062500000003</c:v>
                </c:pt>
                <c:pt idx="615">
                  <c:v>2.9624562500000002</c:v>
                </c:pt>
                <c:pt idx="616">
                  <c:v>3.3353562499999998</c:v>
                </c:pt>
                <c:pt idx="617">
                  <c:v>3.8092125000000001</c:v>
                </c:pt>
                <c:pt idx="618">
                  <c:v>4.2068812500000003</c:v>
                </c:pt>
                <c:pt idx="619">
                  <c:v>4.4740250000000001</c:v>
                </c:pt>
                <c:pt idx="620">
                  <c:v>4.6437750000000007</c:v>
                </c:pt>
                <c:pt idx="621">
                  <c:v>4.7245062500000001</c:v>
                </c:pt>
                <c:pt idx="622">
                  <c:v>4.7308250000000003</c:v>
                </c:pt>
                <c:pt idx="623">
                  <c:v>4.7242937500000002</c:v>
                </c:pt>
                <c:pt idx="624">
                  <c:v>4.7646499999999996</c:v>
                </c:pt>
                <c:pt idx="625">
                  <c:v>4.8199750000000003</c:v>
                </c:pt>
                <c:pt idx="626">
                  <c:v>4.8484187500000004</c:v>
                </c:pt>
                <c:pt idx="627">
                  <c:v>4.8588750000000003</c:v>
                </c:pt>
                <c:pt idx="628">
                  <c:v>4.8361625000000004</c:v>
                </c:pt>
                <c:pt idx="629">
                  <c:v>4.7383562499999998</c:v>
                </c:pt>
                <c:pt idx="630">
                  <c:v>4.6118125000000001</c:v>
                </c:pt>
                <c:pt idx="631">
                  <c:v>4.5585625000000007</c:v>
                </c:pt>
                <c:pt idx="632">
                  <c:v>4.6147812500000001</c:v>
                </c:pt>
                <c:pt idx="633">
                  <c:v>4.6974937500000005</c:v>
                </c:pt>
                <c:pt idx="634">
                  <c:v>4.7057250000000002</c:v>
                </c:pt>
                <c:pt idx="635">
                  <c:v>4.6463312500000002</c:v>
                </c:pt>
                <c:pt idx="636">
                  <c:v>4.5666750000000009</c:v>
                </c:pt>
                <c:pt idx="637">
                  <c:v>4.4614062499999996</c:v>
                </c:pt>
                <c:pt idx="638">
                  <c:v>4.3711124999999997</c:v>
                </c:pt>
                <c:pt idx="639">
                  <c:v>4.3031437500000003</c:v>
                </c:pt>
                <c:pt idx="640">
                  <c:v>4.2740312500000002</c:v>
                </c:pt>
                <c:pt idx="641">
                  <c:v>4.2607999999999997</c:v>
                </c:pt>
                <c:pt idx="642">
                  <c:v>4.2585312500000008</c:v>
                </c:pt>
                <c:pt idx="643">
                  <c:v>4.2830312499999996</c:v>
                </c:pt>
                <c:pt idx="644">
                  <c:v>4.3769562500000001</c:v>
                </c:pt>
                <c:pt idx="645">
                  <c:v>4.5161687499999994</c:v>
                </c:pt>
                <c:pt idx="646">
                  <c:v>4.6676812499999993</c:v>
                </c:pt>
                <c:pt idx="647">
                  <c:v>4.7636000000000003</c:v>
                </c:pt>
                <c:pt idx="648">
                  <c:v>4.7823874999999996</c:v>
                </c:pt>
                <c:pt idx="649">
                  <c:v>4.7504687500000005</c:v>
                </c:pt>
                <c:pt idx="650">
                  <c:v>4.7199125000000004</c:v>
                </c:pt>
                <c:pt idx="651">
                  <c:v>4.6842375000000001</c:v>
                </c:pt>
                <c:pt idx="652">
                  <c:v>4.6324562499999997</c:v>
                </c:pt>
                <c:pt idx="653">
                  <c:v>4.5539249999999996</c:v>
                </c:pt>
                <c:pt idx="654">
                  <c:v>4.4986874999999991</c:v>
                </c:pt>
                <c:pt idx="655">
                  <c:v>4.46371875</c:v>
                </c:pt>
                <c:pt idx="656">
                  <c:v>4.4032625000000003</c:v>
                </c:pt>
                <c:pt idx="657">
                  <c:v>4.2833874999999999</c:v>
                </c:pt>
                <c:pt idx="658">
                  <c:v>4.0537187499999998</c:v>
                </c:pt>
                <c:pt idx="659">
                  <c:v>3.8126750000000005</c:v>
                </c:pt>
                <c:pt idx="660">
                  <c:v>3.6400187500000003</c:v>
                </c:pt>
                <c:pt idx="661">
                  <c:v>3.6247749999999996</c:v>
                </c:pt>
                <c:pt idx="662">
                  <c:v>3.7640500000000001</c:v>
                </c:pt>
                <c:pt idx="663">
                  <c:v>3.9442312500000001</c:v>
                </c:pt>
                <c:pt idx="664">
                  <c:v>4.1235187500000006</c:v>
                </c:pt>
                <c:pt idx="665">
                  <c:v>4.2765562500000005</c:v>
                </c:pt>
                <c:pt idx="666">
                  <c:v>4.3669937499999998</c:v>
                </c:pt>
                <c:pt idx="667">
                  <c:v>4.4132812499999998</c:v>
                </c:pt>
                <c:pt idx="668">
                  <c:v>4.4093749999999998</c:v>
                </c:pt>
                <c:pt idx="669">
                  <c:v>4.3724312499999991</c:v>
                </c:pt>
                <c:pt idx="670">
                  <c:v>4.3509937500000007</c:v>
                </c:pt>
                <c:pt idx="671">
                  <c:v>4.4295</c:v>
                </c:pt>
                <c:pt idx="672">
                  <c:v>4.5926500000000008</c:v>
                </c:pt>
                <c:pt idx="673">
                  <c:v>4.6911187500000011</c:v>
                </c:pt>
                <c:pt idx="674">
                  <c:v>4.6650499999999999</c:v>
                </c:pt>
                <c:pt idx="675">
                  <c:v>4.5658937499999999</c:v>
                </c:pt>
                <c:pt idx="676">
                  <c:v>4.4314499999999999</c:v>
                </c:pt>
                <c:pt idx="677">
                  <c:v>4.2986250000000004</c:v>
                </c:pt>
                <c:pt idx="678">
                  <c:v>4.202049999999999</c:v>
                </c:pt>
                <c:pt idx="679">
                  <c:v>4.0853875000000004</c:v>
                </c:pt>
                <c:pt idx="680">
                  <c:v>3.9230312499999997</c:v>
                </c:pt>
                <c:pt idx="681">
                  <c:v>3.7472312499999996</c:v>
                </c:pt>
                <c:pt idx="682">
                  <c:v>3.6019562500000002</c:v>
                </c:pt>
                <c:pt idx="683">
                  <c:v>3.4918249999999995</c:v>
                </c:pt>
                <c:pt idx="684">
                  <c:v>3.3993187499999995</c:v>
                </c:pt>
                <c:pt idx="685">
                  <c:v>3.3013187500000001</c:v>
                </c:pt>
                <c:pt idx="686">
                  <c:v>3.1817437500000003</c:v>
                </c:pt>
                <c:pt idx="687">
                  <c:v>3.0954937500000002</c:v>
                </c:pt>
                <c:pt idx="688">
                  <c:v>3.0899125000000001</c:v>
                </c:pt>
                <c:pt idx="689">
                  <c:v>3.1220125000000003</c:v>
                </c:pt>
                <c:pt idx="690">
                  <c:v>3.1483625000000002</c:v>
                </c:pt>
                <c:pt idx="691">
                  <c:v>3.2124874999999999</c:v>
                </c:pt>
                <c:pt idx="692">
                  <c:v>3.3588624999999994</c:v>
                </c:pt>
                <c:pt idx="693">
                  <c:v>3.5701937500000001</c:v>
                </c:pt>
                <c:pt idx="694">
                  <c:v>3.7630187500000001</c:v>
                </c:pt>
                <c:pt idx="695">
                  <c:v>3.8589187500000004</c:v>
                </c:pt>
                <c:pt idx="696">
                  <c:v>3.8652562499999998</c:v>
                </c:pt>
                <c:pt idx="697">
                  <c:v>3.8490250000000001</c:v>
                </c:pt>
                <c:pt idx="698">
                  <c:v>3.8127375000000008</c:v>
                </c:pt>
                <c:pt idx="699">
                  <c:v>3.8227562500000003</c:v>
                </c:pt>
                <c:pt idx="700">
                  <c:v>3.8970124999999998</c:v>
                </c:pt>
                <c:pt idx="701">
                  <c:v>4.0329812500000006</c:v>
                </c:pt>
                <c:pt idx="702">
                  <c:v>4.2364812499999998</c:v>
                </c:pt>
                <c:pt idx="703">
                  <c:v>4.4054749999999991</c:v>
                </c:pt>
                <c:pt idx="704">
                  <c:v>4.4334312499999999</c:v>
                </c:pt>
                <c:pt idx="705">
                  <c:v>4.3506875000000003</c:v>
                </c:pt>
                <c:pt idx="706">
                  <c:v>4.2470062500000001</c:v>
                </c:pt>
                <c:pt idx="707">
                  <c:v>4.2355437500000006</c:v>
                </c:pt>
                <c:pt idx="708">
                  <c:v>4.3588437499999992</c:v>
                </c:pt>
                <c:pt idx="709">
                  <c:v>4.5435437500000004</c:v>
                </c:pt>
                <c:pt idx="710">
                  <c:v>4.6770687500000001</c:v>
                </c:pt>
                <c:pt idx="711">
                  <c:v>4.6836562499999994</c:v>
                </c:pt>
                <c:pt idx="712">
                  <c:v>4.6016624999999998</c:v>
                </c:pt>
                <c:pt idx="713">
                  <c:v>4.4802375000000003</c:v>
                </c:pt>
                <c:pt idx="714">
                  <c:v>4.3819437499999996</c:v>
                </c:pt>
                <c:pt idx="715">
                  <c:v>4.4000687499999991</c:v>
                </c:pt>
                <c:pt idx="716">
                  <c:v>4.4909499999999998</c:v>
                </c:pt>
                <c:pt idx="717">
                  <c:v>4.6385562499999997</c:v>
                </c:pt>
                <c:pt idx="718">
                  <c:v>4.8017562499999995</c:v>
                </c:pt>
                <c:pt idx="719">
                  <c:v>4.9794749999999999</c:v>
                </c:pt>
                <c:pt idx="720">
                  <c:v>5.1625437500000002</c:v>
                </c:pt>
                <c:pt idx="721">
                  <c:v>5.3253750000000002</c:v>
                </c:pt>
                <c:pt idx="722">
                  <c:v>5.4347937499999999</c:v>
                </c:pt>
                <c:pt idx="723">
                  <c:v>5.4907812500000004</c:v>
                </c:pt>
                <c:pt idx="724">
                  <c:v>5.5165312499999999</c:v>
                </c:pt>
                <c:pt idx="725">
                  <c:v>5.5584749999999996</c:v>
                </c:pt>
                <c:pt idx="726">
                  <c:v>5.6315999999999988</c:v>
                </c:pt>
                <c:pt idx="727">
                  <c:v>5.7545687499999998</c:v>
                </c:pt>
                <c:pt idx="728">
                  <c:v>5.9214874999999996</c:v>
                </c:pt>
                <c:pt idx="729">
                  <c:v>6.0843625000000001</c:v>
                </c:pt>
                <c:pt idx="730">
                  <c:v>6.1332812499999987</c:v>
                </c:pt>
                <c:pt idx="731">
                  <c:v>6.0041812500000002</c:v>
                </c:pt>
                <c:pt idx="732">
                  <c:v>5.7537687500000008</c:v>
                </c:pt>
                <c:pt idx="733">
                  <c:v>5.5095062500000003</c:v>
                </c:pt>
                <c:pt idx="734">
                  <c:v>5.3404125000000002</c:v>
                </c:pt>
                <c:pt idx="735">
                  <c:v>5.2582187500000002</c:v>
                </c:pt>
                <c:pt idx="736">
                  <c:v>5.3030937499999986</c:v>
                </c:pt>
                <c:pt idx="737">
                  <c:v>5.4281937500000002</c:v>
                </c:pt>
                <c:pt idx="738">
                  <c:v>5.4977250000000009</c:v>
                </c:pt>
                <c:pt idx="739">
                  <c:v>5.4909749999999997</c:v>
                </c:pt>
                <c:pt idx="740">
                  <c:v>5.4666375000000009</c:v>
                </c:pt>
                <c:pt idx="741">
                  <c:v>5.4777000000000005</c:v>
                </c:pt>
                <c:pt idx="742">
                  <c:v>5.4847187500000008</c:v>
                </c:pt>
                <c:pt idx="743">
                  <c:v>5.5298437499999995</c:v>
                </c:pt>
                <c:pt idx="744">
                  <c:v>5.6271187500000002</c:v>
                </c:pt>
                <c:pt idx="745">
                  <c:v>5.7211312500000009</c:v>
                </c:pt>
                <c:pt idx="746">
                  <c:v>5.7861875000000005</c:v>
                </c:pt>
                <c:pt idx="747">
                  <c:v>5.8037999999999998</c:v>
                </c:pt>
                <c:pt idx="748">
                  <c:v>5.7779812499999998</c:v>
                </c:pt>
                <c:pt idx="749">
                  <c:v>5.7078249999999997</c:v>
                </c:pt>
                <c:pt idx="750">
                  <c:v>5.6161124999999998</c:v>
                </c:pt>
                <c:pt idx="751">
                  <c:v>5.5031187500000014</c:v>
                </c:pt>
                <c:pt idx="752">
                  <c:v>5.405531250000001</c:v>
                </c:pt>
                <c:pt idx="753">
                  <c:v>5.3582499999999991</c:v>
                </c:pt>
                <c:pt idx="754">
                  <c:v>5.3419437499999995</c:v>
                </c:pt>
                <c:pt idx="755">
                  <c:v>5.3390000000000013</c:v>
                </c:pt>
                <c:pt idx="756">
                  <c:v>5.3216749999999999</c:v>
                </c:pt>
                <c:pt idx="757">
                  <c:v>5.2555750000000003</c:v>
                </c:pt>
                <c:pt idx="758">
                  <c:v>5.2170374999999991</c:v>
                </c:pt>
                <c:pt idx="759">
                  <c:v>5.3400562499999999</c:v>
                </c:pt>
                <c:pt idx="760">
                  <c:v>5.6770125</c:v>
                </c:pt>
                <c:pt idx="761">
                  <c:v>6.1443687499999999</c:v>
                </c:pt>
                <c:pt idx="762">
                  <c:v>6.5703374999999999</c:v>
                </c:pt>
                <c:pt idx="763">
                  <c:v>6.8036250000000003</c:v>
                </c:pt>
                <c:pt idx="764">
                  <c:v>6.882006249999999</c:v>
                </c:pt>
                <c:pt idx="765">
                  <c:v>6.8664249999999996</c:v>
                </c:pt>
                <c:pt idx="766">
                  <c:v>6.8033750000000008</c:v>
                </c:pt>
                <c:pt idx="767">
                  <c:v>6.7286187500000008</c:v>
                </c:pt>
                <c:pt idx="768">
                  <c:v>6.6643125000000003</c:v>
                </c:pt>
                <c:pt idx="769">
                  <c:v>6.5807312500000004</c:v>
                </c:pt>
                <c:pt idx="770">
                  <c:v>6.5045562500000003</c:v>
                </c:pt>
                <c:pt idx="771">
                  <c:v>6.4867375000000003</c:v>
                </c:pt>
                <c:pt idx="772">
                  <c:v>6.5597124999999998</c:v>
                </c:pt>
                <c:pt idx="773">
                  <c:v>6.6941125000000001</c:v>
                </c:pt>
                <c:pt idx="774">
                  <c:v>6.7860500000000004</c:v>
                </c:pt>
                <c:pt idx="775">
                  <c:v>6.7444062499999999</c:v>
                </c:pt>
                <c:pt idx="776">
                  <c:v>6.5661750000000012</c:v>
                </c:pt>
                <c:pt idx="777">
                  <c:v>6.3521124999999996</c:v>
                </c:pt>
                <c:pt idx="778">
                  <c:v>6.1575249999999997</c:v>
                </c:pt>
                <c:pt idx="779">
                  <c:v>6.0061437499999997</c:v>
                </c:pt>
                <c:pt idx="780">
                  <c:v>5.9051187499999997</c:v>
                </c:pt>
                <c:pt idx="781">
                  <c:v>5.8130062500000008</c:v>
                </c:pt>
                <c:pt idx="782">
                  <c:v>5.70986875</c:v>
                </c:pt>
                <c:pt idx="783">
                  <c:v>5.5894124999999999</c:v>
                </c:pt>
                <c:pt idx="784">
                  <c:v>5.4587437500000009</c:v>
                </c:pt>
                <c:pt idx="785">
                  <c:v>5.3421812500000003</c:v>
                </c:pt>
                <c:pt idx="786">
                  <c:v>5.2485687499999996</c:v>
                </c:pt>
                <c:pt idx="787">
                  <c:v>5.1948437499999995</c:v>
                </c:pt>
                <c:pt idx="788">
                  <c:v>5.2216250000000004</c:v>
                </c:pt>
                <c:pt idx="789">
                  <c:v>5.3441625000000004</c:v>
                </c:pt>
                <c:pt idx="790">
                  <c:v>5.5044062500000006</c:v>
                </c:pt>
                <c:pt idx="791">
                  <c:v>5.6309687499999992</c:v>
                </c:pt>
                <c:pt idx="792">
                  <c:v>5.7431874999999994</c:v>
                </c:pt>
                <c:pt idx="793">
                  <c:v>5.8592124999999999</c:v>
                </c:pt>
                <c:pt idx="794">
                  <c:v>6.0119937500000002</c:v>
                </c:pt>
                <c:pt idx="795">
                  <c:v>6.1966437499999998</c:v>
                </c:pt>
                <c:pt idx="796">
                  <c:v>6.3714187499999992</c:v>
                </c:pt>
                <c:pt idx="797">
                  <c:v>6.5551812500000013</c:v>
                </c:pt>
                <c:pt idx="798">
                  <c:v>6.7359312499999993</c:v>
                </c:pt>
                <c:pt idx="799">
                  <c:v>6.8753874999999995</c:v>
                </c:pt>
                <c:pt idx="800">
                  <c:v>6.8976187499999995</c:v>
                </c:pt>
                <c:pt idx="801">
                  <c:v>6.7633999999999999</c:v>
                </c:pt>
                <c:pt idx="802">
                  <c:v>6.4794374999999995</c:v>
                </c:pt>
                <c:pt idx="803">
                  <c:v>6.1374624999999998</c:v>
                </c:pt>
                <c:pt idx="804">
                  <c:v>5.8472500000000007</c:v>
                </c:pt>
                <c:pt idx="805">
                  <c:v>5.6749000000000009</c:v>
                </c:pt>
                <c:pt idx="806">
                  <c:v>5.5832437500000003</c:v>
                </c:pt>
                <c:pt idx="807">
                  <c:v>5.4894187499999996</c:v>
                </c:pt>
                <c:pt idx="808">
                  <c:v>5.3840562500000004</c:v>
                </c:pt>
                <c:pt idx="809">
                  <c:v>5.29955</c:v>
                </c:pt>
                <c:pt idx="810">
                  <c:v>5.167456249999999</c:v>
                </c:pt>
                <c:pt idx="811">
                  <c:v>4.9625937500000008</c:v>
                </c:pt>
                <c:pt idx="812">
                  <c:v>4.8133124999999994</c:v>
                </c:pt>
                <c:pt idx="813">
                  <c:v>4.8212125000000006</c:v>
                </c:pt>
                <c:pt idx="814">
                  <c:v>5.0397374999999993</c:v>
                </c:pt>
                <c:pt idx="815">
                  <c:v>5.4086125000000003</c:v>
                </c:pt>
                <c:pt idx="816">
                  <c:v>5.78820625</c:v>
                </c:pt>
                <c:pt idx="817">
                  <c:v>6.0943562500000006</c:v>
                </c:pt>
                <c:pt idx="818">
                  <c:v>6.2878937500000003</c:v>
                </c:pt>
                <c:pt idx="819">
                  <c:v>6.4225374999999998</c:v>
                </c:pt>
                <c:pt idx="820">
                  <c:v>6.5067125000000008</c:v>
                </c:pt>
                <c:pt idx="821">
                  <c:v>6.5532124999999999</c:v>
                </c:pt>
                <c:pt idx="822">
                  <c:v>6.5702250000000006</c:v>
                </c:pt>
                <c:pt idx="823">
                  <c:v>6.5731687499999998</c:v>
                </c:pt>
                <c:pt idx="824">
                  <c:v>6.5516937500000001</c:v>
                </c:pt>
                <c:pt idx="825">
                  <c:v>6.4865750000000002</c:v>
                </c:pt>
                <c:pt idx="826">
                  <c:v>6.3967875000000003</c:v>
                </c:pt>
                <c:pt idx="827">
                  <c:v>6.3162749999999992</c:v>
                </c:pt>
                <c:pt idx="828">
                  <c:v>6.2272375000000002</c:v>
                </c:pt>
                <c:pt idx="829">
                  <c:v>6.1185687500000006</c:v>
                </c:pt>
                <c:pt idx="830">
                  <c:v>5.9939437499999997</c:v>
                </c:pt>
                <c:pt idx="831">
                  <c:v>5.9361687500000002</c:v>
                </c:pt>
                <c:pt idx="832">
                  <c:v>5.9863312499999992</c:v>
                </c:pt>
                <c:pt idx="833">
                  <c:v>6.0682562500000001</c:v>
                </c:pt>
                <c:pt idx="834">
                  <c:v>6.1271937500000009</c:v>
                </c:pt>
                <c:pt idx="835">
                  <c:v>6.1140562499999991</c:v>
                </c:pt>
                <c:pt idx="836">
                  <c:v>5.9587687499999999</c:v>
                </c:pt>
                <c:pt idx="837">
                  <c:v>5.7113437499999993</c:v>
                </c:pt>
                <c:pt idx="838">
                  <c:v>5.4893125000000005</c:v>
                </c:pt>
                <c:pt idx="839">
                  <c:v>5.3819374999999994</c:v>
                </c:pt>
                <c:pt idx="840">
                  <c:v>5.3744937499999992</c:v>
                </c:pt>
                <c:pt idx="841">
                  <c:v>5.4227625000000002</c:v>
                </c:pt>
                <c:pt idx="842">
                  <c:v>5.5528812500000004</c:v>
                </c:pt>
                <c:pt idx="843">
                  <c:v>5.7322312499999999</c:v>
                </c:pt>
                <c:pt idx="844">
                  <c:v>5.8297625000000002</c:v>
                </c:pt>
                <c:pt idx="845">
                  <c:v>5.7664562499999992</c:v>
                </c:pt>
                <c:pt idx="846">
                  <c:v>5.5204562500000014</c:v>
                </c:pt>
                <c:pt idx="847">
                  <c:v>5.2567750000000002</c:v>
                </c:pt>
                <c:pt idx="848">
                  <c:v>5.1413312500000004</c:v>
                </c:pt>
                <c:pt idx="849">
                  <c:v>5.1802437499999998</c:v>
                </c:pt>
                <c:pt idx="850">
                  <c:v>5.2806999999999995</c:v>
                </c:pt>
                <c:pt idx="851">
                  <c:v>5.3677187499999999</c:v>
                </c:pt>
                <c:pt idx="852">
                  <c:v>5.4005125000000005</c:v>
                </c:pt>
                <c:pt idx="853">
                  <c:v>5.3772062500000004</c:v>
                </c:pt>
                <c:pt idx="854">
                  <c:v>5.3064937500000005</c:v>
                </c:pt>
                <c:pt idx="855">
                  <c:v>5.1919249999999995</c:v>
                </c:pt>
                <c:pt idx="856">
                  <c:v>5.0852125000000008</c:v>
                </c:pt>
                <c:pt idx="857">
                  <c:v>5.0199625000000001</c:v>
                </c:pt>
                <c:pt idx="858">
                  <c:v>4.98274375</c:v>
                </c:pt>
                <c:pt idx="859">
                  <c:v>4.9380562499999998</c:v>
                </c:pt>
                <c:pt idx="860">
                  <c:v>4.9181500000000007</c:v>
                </c:pt>
                <c:pt idx="861">
                  <c:v>4.9607125000000005</c:v>
                </c:pt>
                <c:pt idx="862">
                  <c:v>5.0985874999999989</c:v>
                </c:pt>
                <c:pt idx="863">
                  <c:v>5.2991250000000001</c:v>
                </c:pt>
                <c:pt idx="864">
                  <c:v>5.4626187499999999</c:v>
                </c:pt>
                <c:pt idx="865">
                  <c:v>5.4918125</c:v>
                </c:pt>
                <c:pt idx="866">
                  <c:v>5.4226124999999996</c:v>
                </c:pt>
                <c:pt idx="867">
                  <c:v>5.313706250000001</c:v>
                </c:pt>
                <c:pt idx="868">
                  <c:v>5.1600312499999994</c:v>
                </c:pt>
                <c:pt idx="869">
                  <c:v>4.9989687500000004</c:v>
                </c:pt>
                <c:pt idx="870">
                  <c:v>4.8724687499999995</c:v>
                </c:pt>
                <c:pt idx="871">
                  <c:v>4.7708562499999996</c:v>
                </c:pt>
                <c:pt idx="872">
                  <c:v>4.6361625000000002</c:v>
                </c:pt>
                <c:pt idx="873">
                  <c:v>4.4337062500000002</c:v>
                </c:pt>
                <c:pt idx="874">
                  <c:v>4.1657875000000004</c:v>
                </c:pt>
                <c:pt idx="875">
                  <c:v>3.9087687500000001</c:v>
                </c:pt>
                <c:pt idx="876">
                  <c:v>3.749375000000001</c:v>
                </c:pt>
                <c:pt idx="877">
                  <c:v>3.7064874999999997</c:v>
                </c:pt>
                <c:pt idx="878">
                  <c:v>3.7211312499999996</c:v>
                </c:pt>
                <c:pt idx="879">
                  <c:v>3.7299437499999999</c:v>
                </c:pt>
                <c:pt idx="880">
                  <c:v>3.7299437499999999</c:v>
                </c:pt>
                <c:pt idx="881">
                  <c:v>3.7684562500000003</c:v>
                </c:pt>
                <c:pt idx="882">
                  <c:v>3.8147812499999998</c:v>
                </c:pt>
                <c:pt idx="883">
                  <c:v>3.8586125</c:v>
                </c:pt>
                <c:pt idx="884">
                  <c:v>3.8983625000000002</c:v>
                </c:pt>
                <c:pt idx="885">
                  <c:v>3.9400937499999995</c:v>
                </c:pt>
                <c:pt idx="886">
                  <c:v>3.9817312499999997</c:v>
                </c:pt>
                <c:pt idx="887">
                  <c:v>4.0331937499999997</c:v>
                </c:pt>
                <c:pt idx="888">
                  <c:v>4.0949875000000002</c:v>
                </c:pt>
                <c:pt idx="889">
                  <c:v>4.1579874999999999</c:v>
                </c:pt>
                <c:pt idx="890">
                  <c:v>4.1950125000000007</c:v>
                </c:pt>
                <c:pt idx="891">
                  <c:v>4.1366750000000003</c:v>
                </c:pt>
                <c:pt idx="892">
                  <c:v>3.9418875</c:v>
                </c:pt>
                <c:pt idx="893">
                  <c:v>3.6536124999999999</c:v>
                </c:pt>
                <c:pt idx="894">
                  <c:v>3.3392875000000002</c:v>
                </c:pt>
                <c:pt idx="895">
                  <c:v>3.0377625000000004</c:v>
                </c:pt>
                <c:pt idx="896">
                  <c:v>2.7708937499999999</c:v>
                </c:pt>
                <c:pt idx="897">
                  <c:v>2.5647312500000004</c:v>
                </c:pt>
                <c:pt idx="898">
                  <c:v>2.4644875000000002</c:v>
                </c:pt>
                <c:pt idx="899">
                  <c:v>2.4618250000000002</c:v>
                </c:pt>
                <c:pt idx="900">
                  <c:v>2.5159125000000002</c:v>
                </c:pt>
                <c:pt idx="901">
                  <c:v>2.61185</c:v>
                </c:pt>
                <c:pt idx="902">
                  <c:v>2.7499562500000003</c:v>
                </c:pt>
                <c:pt idx="903">
                  <c:v>2.8526562500000003</c:v>
                </c:pt>
                <c:pt idx="904">
                  <c:v>2.8801499999999995</c:v>
                </c:pt>
                <c:pt idx="905">
                  <c:v>2.8306312499999997</c:v>
                </c:pt>
                <c:pt idx="906">
                  <c:v>2.7428687500000004</c:v>
                </c:pt>
                <c:pt idx="907">
                  <c:v>2.6538312499999996</c:v>
                </c:pt>
                <c:pt idx="908">
                  <c:v>2.5536875000000001</c:v>
                </c:pt>
                <c:pt idx="909">
                  <c:v>2.53840625</c:v>
                </c:pt>
                <c:pt idx="910">
                  <c:v>2.6565812499999999</c:v>
                </c:pt>
                <c:pt idx="911">
                  <c:v>2.7654624999999999</c:v>
                </c:pt>
                <c:pt idx="912">
                  <c:v>2.7275</c:v>
                </c:pt>
                <c:pt idx="913">
                  <c:v>2.5990000000000002</c:v>
                </c:pt>
                <c:pt idx="914">
                  <c:v>2.4528687499999999</c:v>
                </c:pt>
                <c:pt idx="915">
                  <c:v>2.3503375000000002</c:v>
                </c:pt>
                <c:pt idx="916">
                  <c:v>2.2888812500000002</c:v>
                </c:pt>
                <c:pt idx="917">
                  <c:v>2.2717750000000003</c:v>
                </c:pt>
                <c:pt idx="918">
                  <c:v>2.2916499999999997</c:v>
                </c:pt>
                <c:pt idx="919">
                  <c:v>2.3448875</c:v>
                </c:pt>
                <c:pt idx="920">
                  <c:v>2.4530750000000001</c:v>
                </c:pt>
                <c:pt idx="921">
                  <c:v>2.5944124999999998</c:v>
                </c:pt>
                <c:pt idx="922">
                  <c:v>2.689025</c:v>
                </c:pt>
                <c:pt idx="923">
                  <c:v>2.7108687500000004</c:v>
                </c:pt>
                <c:pt idx="924">
                  <c:v>2.72839375</c:v>
                </c:pt>
                <c:pt idx="925">
                  <c:v>2.7932437500000002</c:v>
                </c:pt>
                <c:pt idx="926">
                  <c:v>2.8547875000000005</c:v>
                </c:pt>
                <c:pt idx="927">
                  <c:v>2.8492562499999998</c:v>
                </c:pt>
                <c:pt idx="928">
                  <c:v>2.79676875</c:v>
                </c:pt>
                <c:pt idx="929">
                  <c:v>2.7243062499999997</c:v>
                </c:pt>
                <c:pt idx="930">
                  <c:v>2.6763937499999999</c:v>
                </c:pt>
                <c:pt idx="931">
                  <c:v>2.6623250000000001</c:v>
                </c:pt>
                <c:pt idx="932">
                  <c:v>2.6601250000000003</c:v>
                </c:pt>
                <c:pt idx="933">
                  <c:v>2.6048062500000002</c:v>
                </c:pt>
                <c:pt idx="934">
                  <c:v>2.5662374999999997</c:v>
                </c:pt>
                <c:pt idx="935">
                  <c:v>2.5302437500000003</c:v>
                </c:pt>
                <c:pt idx="936">
                  <c:v>2.46161875</c:v>
                </c:pt>
                <c:pt idx="937">
                  <c:v>2.3574999999999999</c:v>
                </c:pt>
                <c:pt idx="938">
                  <c:v>2.2344062500000001</c:v>
                </c:pt>
                <c:pt idx="939">
                  <c:v>2.1234875</c:v>
                </c:pt>
                <c:pt idx="940">
                  <c:v>2.0318437500000002</c:v>
                </c:pt>
                <c:pt idx="941">
                  <c:v>1.9509875000000001</c:v>
                </c:pt>
                <c:pt idx="942">
                  <c:v>1.8761187499999998</c:v>
                </c:pt>
                <c:pt idx="943">
                  <c:v>1.7752124999999999</c:v>
                </c:pt>
                <c:pt idx="944">
                  <c:v>1.7164187500000001</c:v>
                </c:pt>
                <c:pt idx="945">
                  <c:v>1.7424312500000001</c:v>
                </c:pt>
                <c:pt idx="946">
                  <c:v>1.837275</c:v>
                </c:pt>
                <c:pt idx="947">
                  <c:v>1.9503187499999999</c:v>
                </c:pt>
                <c:pt idx="948">
                  <c:v>2.0347437500000001</c:v>
                </c:pt>
                <c:pt idx="949">
                  <c:v>2.0480312499999997</c:v>
                </c:pt>
                <c:pt idx="950">
                  <c:v>2.02983125</c:v>
                </c:pt>
                <c:pt idx="951">
                  <c:v>1.9970249999999998</c:v>
                </c:pt>
                <c:pt idx="952">
                  <c:v>1.9977</c:v>
                </c:pt>
                <c:pt idx="953">
                  <c:v>2.0188874999999999</c:v>
                </c:pt>
                <c:pt idx="954">
                  <c:v>2.0882812499999996</c:v>
                </c:pt>
                <c:pt idx="955">
                  <c:v>2.1899625</c:v>
                </c:pt>
                <c:pt idx="956">
                  <c:v>2.2705937500000002</c:v>
                </c:pt>
                <c:pt idx="957">
                  <c:v>2.2872500000000002</c:v>
                </c:pt>
                <c:pt idx="958">
                  <c:v>2.2690062499999999</c:v>
                </c:pt>
                <c:pt idx="959">
                  <c:v>2.2379875</c:v>
                </c:pt>
                <c:pt idx="960">
                  <c:v>2.1387375000000004</c:v>
                </c:pt>
                <c:pt idx="961">
                  <c:v>1.9564687499999995</c:v>
                </c:pt>
                <c:pt idx="962">
                  <c:v>1.7592875000000001</c:v>
                </c:pt>
                <c:pt idx="963">
                  <c:v>1.5970875</c:v>
                </c:pt>
                <c:pt idx="964">
                  <c:v>1.5011812500000001</c:v>
                </c:pt>
                <c:pt idx="965">
                  <c:v>1.4927312499999998</c:v>
                </c:pt>
                <c:pt idx="966">
                  <c:v>1.59660625</c:v>
                </c:pt>
                <c:pt idx="967">
                  <c:v>1.77524375</c:v>
                </c:pt>
                <c:pt idx="968">
                  <c:v>2.0151624999999997</c:v>
                </c:pt>
                <c:pt idx="969">
                  <c:v>2.2253687499999999</c:v>
                </c:pt>
                <c:pt idx="970">
                  <c:v>2.3212562500000002</c:v>
                </c:pt>
                <c:pt idx="971">
                  <c:v>2.3416437499999998</c:v>
                </c:pt>
                <c:pt idx="972">
                  <c:v>2.2952500000000002</c:v>
                </c:pt>
                <c:pt idx="973">
                  <c:v>2.22208125</c:v>
                </c:pt>
                <c:pt idx="974">
                  <c:v>2.1761875000000002</c:v>
                </c:pt>
                <c:pt idx="975">
                  <c:v>2.2100875000000002</c:v>
                </c:pt>
                <c:pt idx="976">
                  <c:v>2.2654562500000002</c:v>
                </c:pt>
                <c:pt idx="977">
                  <c:v>2.3123125</c:v>
                </c:pt>
                <c:pt idx="978">
                  <c:v>2.3338625</c:v>
                </c:pt>
                <c:pt idx="979">
                  <c:v>2.2828312500000001</c:v>
                </c:pt>
                <c:pt idx="980">
                  <c:v>2.1338999999999997</c:v>
                </c:pt>
                <c:pt idx="981">
                  <c:v>1.9126562499999999</c:v>
                </c:pt>
                <c:pt idx="982">
                  <c:v>1.6427687500000001</c:v>
                </c:pt>
                <c:pt idx="983">
                  <c:v>1.32705625</c:v>
                </c:pt>
                <c:pt idx="984">
                  <c:v>0.9911375</c:v>
                </c:pt>
                <c:pt idx="985">
                  <c:v>0.67233124999999994</c:v>
                </c:pt>
                <c:pt idx="986">
                  <c:v>0.41252500000000003</c:v>
                </c:pt>
                <c:pt idx="987">
                  <c:v>0.23126874999999997</c:v>
                </c:pt>
                <c:pt idx="988">
                  <c:v>9.0693749999999962E-2</c:v>
                </c:pt>
                <c:pt idx="989">
                  <c:v>-4.6625000000000555E-3</c:v>
                </c:pt>
                <c:pt idx="990">
                  <c:v>-4.0218750000000025E-2</c:v>
                </c:pt>
                <c:pt idx="991">
                  <c:v>-4.0950000000000042E-2</c:v>
                </c:pt>
                <c:pt idx="992">
                  <c:v>3.6356249999999951E-2</c:v>
                </c:pt>
                <c:pt idx="993">
                  <c:v>0.19731874999999999</c:v>
                </c:pt>
                <c:pt idx="994">
                  <c:v>0.43114374999999999</c:v>
                </c:pt>
                <c:pt idx="995">
                  <c:v>0.66849375000000011</c:v>
                </c:pt>
                <c:pt idx="996">
                  <c:v>0.84605000000000008</c:v>
                </c:pt>
                <c:pt idx="997">
                  <c:v>0.89786250000000001</c:v>
                </c:pt>
                <c:pt idx="998">
                  <c:v>0.82007499999999989</c:v>
                </c:pt>
                <c:pt idx="999">
                  <c:v>0.71928749999999975</c:v>
                </c:pt>
                <c:pt idx="1000">
                  <c:v>0.62801875000000007</c:v>
                </c:pt>
                <c:pt idx="1001">
                  <c:v>0.48806249999999995</c:v>
                </c:pt>
                <c:pt idx="1002">
                  <c:v>0.29581875000000002</c:v>
                </c:pt>
                <c:pt idx="1003">
                  <c:v>9.1531249999999953E-2</c:v>
                </c:pt>
                <c:pt idx="1004">
                  <c:v>-4.5668750000000008E-2</c:v>
                </c:pt>
                <c:pt idx="1005">
                  <c:v>-1.7718750000000047E-2</c:v>
                </c:pt>
                <c:pt idx="1006">
                  <c:v>8.5287500000000016E-2</c:v>
                </c:pt>
                <c:pt idx="1007">
                  <c:v>0.21695625000000002</c:v>
                </c:pt>
                <c:pt idx="1008">
                  <c:v>0.34460000000000002</c:v>
                </c:pt>
                <c:pt idx="1009">
                  <c:v>0.42844375000000001</c:v>
                </c:pt>
                <c:pt idx="1010">
                  <c:v>0.39164374999999985</c:v>
                </c:pt>
                <c:pt idx="1011">
                  <c:v>0.20418750000000002</c:v>
                </c:pt>
                <c:pt idx="1012">
                  <c:v>-3.7893749999999997E-2</c:v>
                </c:pt>
                <c:pt idx="1013">
                  <c:v>-0.19996874999999997</c:v>
                </c:pt>
                <c:pt idx="1014">
                  <c:v>-0.25387499999999996</c:v>
                </c:pt>
                <c:pt idx="1015">
                  <c:v>-0.22741249999999999</c:v>
                </c:pt>
                <c:pt idx="1016">
                  <c:v>-0.14768750000000003</c:v>
                </c:pt>
                <c:pt idx="1017">
                  <c:v>-3.493750000000008E-2</c:v>
                </c:pt>
                <c:pt idx="1018">
                  <c:v>8.6968750000000108E-2</c:v>
                </c:pt>
                <c:pt idx="1019">
                  <c:v>0.18810000000000002</c:v>
                </c:pt>
                <c:pt idx="1020">
                  <c:v>0.2300937499999999</c:v>
                </c:pt>
                <c:pt idx="1021">
                  <c:v>0.18798750000000011</c:v>
                </c:pt>
                <c:pt idx="1022">
                  <c:v>0.11483124999999998</c:v>
                </c:pt>
                <c:pt idx="1023">
                  <c:v>7.7250000000000013E-2</c:v>
                </c:pt>
                <c:pt idx="1024">
                  <c:v>6.2306249999999966E-2</c:v>
                </c:pt>
                <c:pt idx="1025">
                  <c:v>7.6937499999999298E-3</c:v>
                </c:pt>
                <c:pt idx="1026">
                  <c:v>-0.11826249999999994</c:v>
                </c:pt>
                <c:pt idx="1027">
                  <c:v>-0.23579374999999991</c:v>
                </c:pt>
                <c:pt idx="1028">
                  <c:v>-0.29271249999999999</c:v>
                </c:pt>
                <c:pt idx="1029">
                  <c:v>-0.25038749999999993</c:v>
                </c:pt>
                <c:pt idx="1030">
                  <c:v>-8.9181249999999962E-2</c:v>
                </c:pt>
                <c:pt idx="1031">
                  <c:v>0.16309999999999999</c:v>
                </c:pt>
                <c:pt idx="1032">
                  <c:v>0.32282500000000003</c:v>
                </c:pt>
                <c:pt idx="1033">
                  <c:v>0.33349374999999992</c:v>
                </c:pt>
                <c:pt idx="1034">
                  <c:v>0.19807500000000006</c:v>
                </c:pt>
                <c:pt idx="1035">
                  <c:v>-8.8800000000000059E-2</c:v>
                </c:pt>
                <c:pt idx="1036">
                  <c:v>-0.49413125000000008</c:v>
                </c:pt>
                <c:pt idx="1037">
                  <c:v>-0.89577500000000032</c:v>
                </c:pt>
                <c:pt idx="1038">
                  <c:v>-1.1550562500000001</c:v>
                </c:pt>
                <c:pt idx="1039">
                  <c:v>-1.268275</c:v>
                </c:pt>
                <c:pt idx="1040">
                  <c:v>-1.29974375</c:v>
                </c:pt>
                <c:pt idx="1041">
                  <c:v>-1.3247875000000002</c:v>
                </c:pt>
                <c:pt idx="1042">
                  <c:v>-1.3195437500000002</c:v>
                </c:pt>
                <c:pt idx="1043">
                  <c:v>-1.2526375000000003</c:v>
                </c:pt>
                <c:pt idx="1044">
                  <c:v>-1.1538000000000004</c:v>
                </c:pt>
                <c:pt idx="1045">
                  <c:v>-1.0383</c:v>
                </c:pt>
                <c:pt idx="1046">
                  <c:v>-0.92754375</c:v>
                </c:pt>
                <c:pt idx="1047">
                  <c:v>-0.85509374999999987</c:v>
                </c:pt>
                <c:pt idx="1048">
                  <c:v>-0.82748124999999995</c:v>
                </c:pt>
                <c:pt idx="1049">
                  <c:v>-0.79538750000000003</c:v>
                </c:pt>
                <c:pt idx="1050">
                  <c:v>-0.70653750000000004</c:v>
                </c:pt>
                <c:pt idx="1051">
                  <c:v>-0.5855999999999999</c:v>
                </c:pt>
                <c:pt idx="1052">
                  <c:v>-0.399175</c:v>
                </c:pt>
                <c:pt idx="1053">
                  <c:v>-0.20285000000000003</c:v>
                </c:pt>
                <c:pt idx="1054">
                  <c:v>1.2356250000000013E-2</c:v>
                </c:pt>
                <c:pt idx="1055">
                  <c:v>0.24534374999999992</c:v>
                </c:pt>
                <c:pt idx="1056">
                  <c:v>0.4735125</c:v>
                </c:pt>
                <c:pt idx="1057">
                  <c:v>0.66316874999999986</c:v>
                </c:pt>
                <c:pt idx="1058">
                  <c:v>0.76566250000000013</c:v>
                </c:pt>
                <c:pt idx="1059">
                  <c:v>0.79999374999999984</c:v>
                </c:pt>
                <c:pt idx="1060">
                  <c:v>0.74853749999999986</c:v>
                </c:pt>
                <c:pt idx="1061">
                  <c:v>0.61954375000000006</c:v>
                </c:pt>
                <c:pt idx="1062">
                  <c:v>0.46308749999999987</c:v>
                </c:pt>
                <c:pt idx="1063">
                  <c:v>0.35768749999999994</c:v>
                </c:pt>
                <c:pt idx="1064">
                  <c:v>0.31555</c:v>
                </c:pt>
                <c:pt idx="1065">
                  <c:v>0.2618125</c:v>
                </c:pt>
                <c:pt idx="1066">
                  <c:v>0.20669375000000001</c:v>
                </c:pt>
                <c:pt idx="1067">
                  <c:v>0.18940625000000011</c:v>
                </c:pt>
                <c:pt idx="1068">
                  <c:v>0.19846250000000004</c:v>
                </c:pt>
                <c:pt idx="1069">
                  <c:v>0.21233750000000007</c:v>
                </c:pt>
                <c:pt idx="1070">
                  <c:v>0.24035000000000017</c:v>
                </c:pt>
                <c:pt idx="1071">
                  <c:v>0.25298749999999998</c:v>
                </c:pt>
                <c:pt idx="1072">
                  <c:v>0.19696249999999993</c:v>
                </c:pt>
                <c:pt idx="1073">
                  <c:v>5.2462500000000079E-2</c:v>
                </c:pt>
                <c:pt idx="1074">
                  <c:v>-0.13922500000000002</c:v>
                </c:pt>
                <c:pt idx="1075">
                  <c:v>-0.31441875000000008</c:v>
                </c:pt>
                <c:pt idx="1076">
                  <c:v>-0.42408750000000012</c:v>
                </c:pt>
                <c:pt idx="1077">
                  <c:v>-0.45124999999999998</c:v>
                </c:pt>
                <c:pt idx="1078">
                  <c:v>-0.35702500000000009</c:v>
                </c:pt>
                <c:pt idx="1079">
                  <c:v>-0.13695625000000003</c:v>
                </c:pt>
                <c:pt idx="1080">
                  <c:v>4.0593749999999956E-2</c:v>
                </c:pt>
                <c:pt idx="1081">
                  <c:v>4.0624999999999967E-2</c:v>
                </c:pt>
                <c:pt idx="1082">
                  <c:v>-6.1262499999999886E-2</c:v>
                </c:pt>
                <c:pt idx="1083">
                  <c:v>-0.16421250000000001</c:v>
                </c:pt>
                <c:pt idx="1084">
                  <c:v>-0.20360625000000007</c:v>
                </c:pt>
                <c:pt idx="1085">
                  <c:v>-0.15453124999999995</c:v>
                </c:pt>
                <c:pt idx="1086">
                  <c:v>-8.8518749999999979E-2</c:v>
                </c:pt>
                <c:pt idx="1087">
                  <c:v>-2.4799999999999933E-2</c:v>
                </c:pt>
                <c:pt idx="1088">
                  <c:v>5.595624999999993E-2</c:v>
                </c:pt>
                <c:pt idx="1089">
                  <c:v>9.0912500000000174E-2</c:v>
                </c:pt>
                <c:pt idx="1090">
                  <c:v>2.795624999999996E-2</c:v>
                </c:pt>
                <c:pt idx="1091">
                  <c:v>-7.8531250000000108E-2</c:v>
                </c:pt>
                <c:pt idx="1092">
                  <c:v>-0.14153124999999989</c:v>
                </c:pt>
                <c:pt idx="1093">
                  <c:v>-0.11265625000000007</c:v>
                </c:pt>
                <c:pt idx="1094">
                  <c:v>-5.8337500000000098E-2</c:v>
                </c:pt>
                <c:pt idx="1095">
                  <c:v>3.8812500000000583E-3</c:v>
                </c:pt>
                <c:pt idx="1096">
                  <c:v>5.0662499999999999E-2</c:v>
                </c:pt>
                <c:pt idx="1097">
                  <c:v>6.3193750000000048E-2</c:v>
                </c:pt>
                <c:pt idx="1098">
                  <c:v>1.4531249999999996E-2</c:v>
                </c:pt>
                <c:pt idx="1099">
                  <c:v>-5.7018750000000229E-2</c:v>
                </c:pt>
                <c:pt idx="1100">
                  <c:v>-9.4606249999999781E-2</c:v>
                </c:pt>
                <c:pt idx="1101">
                  <c:v>-6.6075000000000106E-2</c:v>
                </c:pt>
                <c:pt idx="1102">
                  <c:v>-1.7406249999999845E-2</c:v>
                </c:pt>
                <c:pt idx="1103">
                  <c:v>-4.536875000000018E-2</c:v>
                </c:pt>
                <c:pt idx="1104">
                  <c:v>-9.7425000000000317E-2</c:v>
                </c:pt>
                <c:pt idx="1105">
                  <c:v>-5.3624999999999812E-2</c:v>
                </c:pt>
                <c:pt idx="1106">
                  <c:v>4.3906249999999925E-2</c:v>
                </c:pt>
                <c:pt idx="1107">
                  <c:v>7.3262500000000119E-2</c:v>
                </c:pt>
                <c:pt idx="1108">
                  <c:v>-6.7256250000000017E-2</c:v>
                </c:pt>
                <c:pt idx="1109">
                  <c:v>-0.41020624999999988</c:v>
                </c:pt>
                <c:pt idx="1110">
                  <c:v>-0.86233749999999998</c:v>
                </c:pt>
                <c:pt idx="1111">
                  <c:v>-1.25521875</c:v>
                </c:pt>
                <c:pt idx="1112">
                  <c:v>-1.5110812500000002</c:v>
                </c:pt>
                <c:pt idx="1113">
                  <c:v>-1.6285375000000002</c:v>
                </c:pt>
                <c:pt idx="1114">
                  <c:v>-1.5999874999999999</c:v>
                </c:pt>
                <c:pt idx="1115">
                  <c:v>-1.4967312499999998</c:v>
                </c:pt>
                <c:pt idx="1116">
                  <c:v>-1.3211374999999999</c:v>
                </c:pt>
                <c:pt idx="1117">
                  <c:v>-1.0487312499999999</c:v>
                </c:pt>
                <c:pt idx="1118">
                  <c:v>-0.75260625000000003</c:v>
                </c:pt>
                <c:pt idx="1119">
                  <c:v>-0.56219374999999994</c:v>
                </c:pt>
                <c:pt idx="1120">
                  <c:v>-0.45139375000000004</c:v>
                </c:pt>
                <c:pt idx="1121">
                  <c:v>-0.37161875000000022</c:v>
                </c:pt>
                <c:pt idx="1122">
                  <c:v>-0.30632499999999985</c:v>
                </c:pt>
                <c:pt idx="1123">
                  <c:v>-0.2278937499999999</c:v>
                </c:pt>
                <c:pt idx="1124">
                  <c:v>-0.17221874999999998</c:v>
                </c:pt>
                <c:pt idx="1125">
                  <c:v>-0.17351875000000005</c:v>
                </c:pt>
                <c:pt idx="1126">
                  <c:v>-0.24725624999999996</c:v>
                </c:pt>
                <c:pt idx="1127">
                  <c:v>-0.3193187500000001</c:v>
                </c:pt>
                <c:pt idx="1128">
                  <c:v>-0.38449374999999997</c:v>
                </c:pt>
                <c:pt idx="1129">
                  <c:v>-0.42874374999999998</c:v>
                </c:pt>
                <c:pt idx="1130">
                  <c:v>-0.39908125000000011</c:v>
                </c:pt>
                <c:pt idx="1131">
                  <c:v>-0.31694375000000014</c:v>
                </c:pt>
                <c:pt idx="1132">
                  <c:v>-0.20904374999999975</c:v>
                </c:pt>
                <c:pt idx="1133">
                  <c:v>-0.10005624999999996</c:v>
                </c:pt>
                <c:pt idx="1134">
                  <c:v>-4.8500000000000099E-2</c:v>
                </c:pt>
                <c:pt idx="1135">
                  <c:v>-6.6568749999999954E-2</c:v>
                </c:pt>
                <c:pt idx="1136">
                  <c:v>-0.11046250000000002</c:v>
                </c:pt>
                <c:pt idx="1137">
                  <c:v>-0.18630625000000012</c:v>
                </c:pt>
                <c:pt idx="1138">
                  <c:v>-0.33315000000000006</c:v>
                </c:pt>
                <c:pt idx="1139">
                  <c:v>-0.54360624999999985</c:v>
                </c:pt>
                <c:pt idx="1140">
                  <c:v>-0.76956875000000025</c:v>
                </c:pt>
                <c:pt idx="1141">
                  <c:v>-0.95245625000000012</c:v>
                </c:pt>
                <c:pt idx="1142">
                  <c:v>-1.0645999999999995</c:v>
                </c:pt>
                <c:pt idx="1143">
                  <c:v>-1.0982812499999999</c:v>
                </c:pt>
                <c:pt idx="1144">
                  <c:v>-1.0604500000000001</c:v>
                </c:pt>
                <c:pt idx="1145">
                  <c:v>-1.01446875</c:v>
                </c:pt>
                <c:pt idx="1146">
                  <c:v>-0.96862500000000007</c:v>
                </c:pt>
                <c:pt idx="1147">
                  <c:v>-0.94176249999999984</c:v>
                </c:pt>
                <c:pt idx="1148">
                  <c:v>-0.94757499999999995</c:v>
                </c:pt>
                <c:pt idx="1149">
                  <c:v>-0.93414374999999983</c:v>
                </c:pt>
                <c:pt idx="1150">
                  <c:v>-0.90536250000000007</c:v>
                </c:pt>
                <c:pt idx="1151">
                  <c:v>-0.87626249999999994</c:v>
                </c:pt>
                <c:pt idx="1152">
                  <c:v>-0.80861874999999994</c:v>
                </c:pt>
                <c:pt idx="1153">
                  <c:v>-0.73416249999999983</c:v>
                </c:pt>
                <c:pt idx="1154">
                  <c:v>-0.68594374999999985</c:v>
                </c:pt>
                <c:pt idx="1155">
                  <c:v>-0.61706874999999994</c:v>
                </c:pt>
                <c:pt idx="1156">
                  <c:v>-0.48039374999999984</c:v>
                </c:pt>
                <c:pt idx="1157">
                  <c:v>-0.32370625000000014</c:v>
                </c:pt>
                <c:pt idx="1158">
                  <c:v>-0.2744625</c:v>
                </c:pt>
                <c:pt idx="1159">
                  <c:v>-0.34344999999999998</c:v>
                </c:pt>
                <c:pt idx="1160">
                  <c:v>-0.44023124999999996</c:v>
                </c:pt>
                <c:pt idx="1161">
                  <c:v>-0.53588750000000007</c:v>
                </c:pt>
                <c:pt idx="1162">
                  <c:v>-0.65030000000000021</c:v>
                </c:pt>
                <c:pt idx="1163">
                  <c:v>-0.7461875</c:v>
                </c:pt>
                <c:pt idx="1164">
                  <c:v>-0.81103124999999987</c:v>
                </c:pt>
                <c:pt idx="1165">
                  <c:v>-0.82781249999999984</c:v>
                </c:pt>
                <c:pt idx="1166">
                  <c:v>-0.72786249999999997</c:v>
                </c:pt>
                <c:pt idx="1167">
                  <c:v>-0.54218750000000004</c:v>
                </c:pt>
                <c:pt idx="1168">
                  <c:v>-0.34148125000000001</c:v>
                </c:pt>
                <c:pt idx="1169">
                  <c:v>-0.16265000000000002</c:v>
                </c:pt>
                <c:pt idx="1170">
                  <c:v>-4.5056249999999909E-2</c:v>
                </c:pt>
                <c:pt idx="1171">
                  <c:v>-6.7225000000000035E-2</c:v>
                </c:pt>
                <c:pt idx="1172">
                  <c:v>-0.22881874999999982</c:v>
                </c:pt>
                <c:pt idx="1173">
                  <c:v>-0.41155625000000007</c:v>
                </c:pt>
                <c:pt idx="1174">
                  <c:v>-0.49274374999999992</c:v>
                </c:pt>
                <c:pt idx="1175">
                  <c:v>-0.42027499999999995</c:v>
                </c:pt>
                <c:pt idx="1176">
                  <c:v>-0.23431874999999991</c:v>
                </c:pt>
                <c:pt idx="1177">
                  <c:v>-5.1093749999999993E-2</c:v>
                </c:pt>
                <c:pt idx="1178">
                  <c:v>4.4887499999999914E-2</c:v>
                </c:pt>
                <c:pt idx="1179">
                  <c:v>6.82687500000001E-2</c:v>
                </c:pt>
                <c:pt idx="1180">
                  <c:v>8.5468750000000038E-2</c:v>
                </c:pt>
                <c:pt idx="1181">
                  <c:v>4.6862500000000196E-2</c:v>
                </c:pt>
                <c:pt idx="1182">
                  <c:v>-7.8906250000000011E-2</c:v>
                </c:pt>
                <c:pt idx="1183">
                  <c:v>-0.2521750000000002</c:v>
                </c:pt>
                <c:pt idx="1184">
                  <c:v>-0.39954999999999996</c:v>
                </c:pt>
                <c:pt idx="1185">
                  <c:v>-0.43766250000000001</c:v>
                </c:pt>
                <c:pt idx="1186">
                  <c:v>-0.35128124999999993</c:v>
                </c:pt>
                <c:pt idx="1187">
                  <c:v>-0.24866874999999994</c:v>
                </c:pt>
                <c:pt idx="1188">
                  <c:v>-0.19680625000000018</c:v>
                </c:pt>
                <c:pt idx="1189">
                  <c:v>-0.21868125000000005</c:v>
                </c:pt>
                <c:pt idx="1190">
                  <c:v>-0.3187437500000001</c:v>
                </c:pt>
                <c:pt idx="1191">
                  <c:v>-0.5176312500000001</c:v>
                </c:pt>
                <c:pt idx="1192">
                  <c:v>-0.79772500000000002</c:v>
                </c:pt>
                <c:pt idx="1193">
                  <c:v>-1.0809187499999999</c:v>
                </c:pt>
                <c:pt idx="1194">
                  <c:v>-1.3233750000000002</c:v>
                </c:pt>
                <c:pt idx="1195">
                  <c:v>-1.548125</c:v>
                </c:pt>
                <c:pt idx="1196">
                  <c:v>-1.6958312499999999</c:v>
                </c:pt>
                <c:pt idx="1197">
                  <c:v>-1.7728312500000001</c:v>
                </c:pt>
                <c:pt idx="1198">
                  <c:v>-1.8055875000000001</c:v>
                </c:pt>
                <c:pt idx="1199">
                  <c:v>-1.8061687500000001</c:v>
                </c:pt>
                <c:pt idx="1200">
                  <c:v>-1.7642374999999997</c:v>
                </c:pt>
                <c:pt idx="1201">
                  <c:v>-1.6851875000000001</c:v>
                </c:pt>
                <c:pt idx="1202">
                  <c:v>-1.6135749999999995</c:v>
                </c:pt>
                <c:pt idx="1203">
                  <c:v>-1.5330749999999997</c:v>
                </c:pt>
                <c:pt idx="1204">
                  <c:v>-1.4714437500000002</c:v>
                </c:pt>
                <c:pt idx="1205">
                  <c:v>-1.4433124999999998</c:v>
                </c:pt>
                <c:pt idx="1206">
                  <c:v>-1.4121562499999998</c:v>
                </c:pt>
                <c:pt idx="1207">
                  <c:v>-1.3555062499999995</c:v>
                </c:pt>
                <c:pt idx="1208">
                  <c:v>-1.2293374999999997</c:v>
                </c:pt>
                <c:pt idx="1209">
                  <c:v>-1.0132812499999999</c:v>
                </c:pt>
                <c:pt idx="1210">
                  <c:v>-0.72817500000000024</c:v>
                </c:pt>
                <c:pt idx="1211">
                  <c:v>-0.46259375000000014</c:v>
                </c:pt>
                <c:pt idx="1212">
                  <c:v>-0.32601874999999991</c:v>
                </c:pt>
                <c:pt idx="1213">
                  <c:v>-0.31561874999999995</c:v>
                </c:pt>
                <c:pt idx="1214">
                  <c:v>-0.38559999999999983</c:v>
                </c:pt>
                <c:pt idx="1215">
                  <c:v>-0.47014374999999997</c:v>
                </c:pt>
                <c:pt idx="1216">
                  <c:v>-0.51593124999999962</c:v>
                </c:pt>
                <c:pt idx="1217">
                  <c:v>-0.45438749999999994</c:v>
                </c:pt>
                <c:pt idx="1218">
                  <c:v>-0.33709374999999997</c:v>
                </c:pt>
                <c:pt idx="1219">
                  <c:v>-0.23442499999999999</c:v>
                </c:pt>
                <c:pt idx="1220">
                  <c:v>-0.13290000000000007</c:v>
                </c:pt>
                <c:pt idx="1221">
                  <c:v>-2.689375000000005E-2</c:v>
                </c:pt>
                <c:pt idx="1222">
                  <c:v>3.4868750000000004E-2</c:v>
                </c:pt>
                <c:pt idx="1223">
                  <c:v>7.1862499999999996E-2</c:v>
                </c:pt>
                <c:pt idx="1224">
                  <c:v>7.8350000000000031E-2</c:v>
                </c:pt>
                <c:pt idx="1225">
                  <c:v>5.7343750000000027E-2</c:v>
                </c:pt>
                <c:pt idx="1226">
                  <c:v>-5.0875000000000781E-3</c:v>
                </c:pt>
                <c:pt idx="1227">
                  <c:v>-0.162775</c:v>
                </c:pt>
                <c:pt idx="1228">
                  <c:v>-0.3802687500000001</c:v>
                </c:pt>
                <c:pt idx="1229">
                  <c:v>-0.56804999999999994</c:v>
                </c:pt>
                <c:pt idx="1230">
                  <c:v>-0.65285000000000015</c:v>
                </c:pt>
                <c:pt idx="1231">
                  <c:v>-0.62283750000000015</c:v>
                </c:pt>
                <c:pt idx="1232">
                  <c:v>-0.52703124999999984</c:v>
                </c:pt>
                <c:pt idx="1233">
                  <c:v>-0.39051874999999986</c:v>
                </c:pt>
                <c:pt idx="1234">
                  <c:v>-0.24626874999999993</c:v>
                </c:pt>
                <c:pt idx="1235">
                  <c:v>-0.19613749999999985</c:v>
                </c:pt>
                <c:pt idx="1236">
                  <c:v>-0.28922500000000018</c:v>
                </c:pt>
                <c:pt idx="1237">
                  <c:v>-0.41079375000000029</c:v>
                </c:pt>
                <c:pt idx="1238">
                  <c:v>-0.43051875000000006</c:v>
                </c:pt>
                <c:pt idx="1239">
                  <c:v>-0.39032499999999992</c:v>
                </c:pt>
                <c:pt idx="1240">
                  <c:v>-0.31258125000000014</c:v>
                </c:pt>
                <c:pt idx="1241">
                  <c:v>-0.19140000000000013</c:v>
                </c:pt>
                <c:pt idx="1242">
                  <c:v>-0.14043125000000012</c:v>
                </c:pt>
                <c:pt idx="1243">
                  <c:v>-0.21514999999999984</c:v>
                </c:pt>
                <c:pt idx="1244">
                  <c:v>-0.37552499999999989</c:v>
                </c:pt>
                <c:pt idx="1245">
                  <c:v>-0.51207500000000017</c:v>
                </c:pt>
                <c:pt idx="1246">
                  <c:v>-0.55793124999999999</c:v>
                </c:pt>
                <c:pt idx="1247">
                  <c:v>-0.61734375000000008</c:v>
                </c:pt>
                <c:pt idx="1248">
                  <c:v>-0.70111875000000023</c:v>
                </c:pt>
                <c:pt idx="1249">
                  <c:v>-0.78800625000000002</c:v>
                </c:pt>
                <c:pt idx="1250">
                  <c:v>-0.85273124999999994</c:v>
                </c:pt>
                <c:pt idx="1251">
                  <c:v>-0.92456874999999994</c:v>
                </c:pt>
                <c:pt idx="1252">
                  <c:v>-1.06745</c:v>
                </c:pt>
                <c:pt idx="1253">
                  <c:v>-1.2373312499999998</c:v>
                </c:pt>
                <c:pt idx="1254">
                  <c:v>-1.3130187499999999</c:v>
                </c:pt>
                <c:pt idx="1255">
                  <c:v>-1.2037437499999997</c:v>
                </c:pt>
                <c:pt idx="1256">
                  <c:v>-0.95334999999999981</c:v>
                </c:pt>
                <c:pt idx="1257">
                  <c:v>-0.73697499999999982</c:v>
                </c:pt>
                <c:pt idx="1258">
                  <c:v>-0.63773749999999985</c:v>
                </c:pt>
                <c:pt idx="1259">
                  <c:v>-0.66394999999999993</c:v>
                </c:pt>
                <c:pt idx="1260">
                  <c:v>-0.7595812500000001</c:v>
                </c:pt>
                <c:pt idx="1261">
                  <c:v>-0.85255625000000013</c:v>
                </c:pt>
                <c:pt idx="1262">
                  <c:v>-0.86423125000000023</c:v>
                </c:pt>
                <c:pt idx="1263">
                  <c:v>-0.81648124999999983</c:v>
                </c:pt>
                <c:pt idx="1264">
                  <c:v>-0.73835624999999994</c:v>
                </c:pt>
                <c:pt idx="1265">
                  <c:v>-0.6700687500000001</c:v>
                </c:pt>
                <c:pt idx="1266">
                  <c:v>-0.64845624999999985</c:v>
                </c:pt>
                <c:pt idx="1267">
                  <c:v>-0.73643124999999976</c:v>
                </c:pt>
                <c:pt idx="1268">
                  <c:v>-0.89449374999999987</c:v>
                </c:pt>
                <c:pt idx="1269">
                  <c:v>-1.03266875</c:v>
                </c:pt>
                <c:pt idx="1270">
                  <c:v>-1.120725</c:v>
                </c:pt>
                <c:pt idx="1271">
                  <c:v>-1.14045</c:v>
                </c:pt>
                <c:pt idx="1272">
                  <c:v>-1.0632250000000001</c:v>
                </c:pt>
                <c:pt idx="1273">
                  <c:v>-0.88469374999999983</c:v>
                </c:pt>
                <c:pt idx="1274">
                  <c:v>-0.68818750000000006</c:v>
                </c:pt>
                <c:pt idx="1275">
                  <c:v>-0.56740625000000011</c:v>
                </c:pt>
                <c:pt idx="1276">
                  <c:v>-0.55124999999999991</c:v>
                </c:pt>
                <c:pt idx="1277">
                  <c:v>-0.59670624999999988</c:v>
                </c:pt>
                <c:pt idx="1278">
                  <c:v>-0.60895624999999998</c:v>
                </c:pt>
                <c:pt idx="1279">
                  <c:v>-0.5639249999999999</c:v>
                </c:pt>
                <c:pt idx="1280">
                  <c:v>-0.46710000000000018</c:v>
                </c:pt>
                <c:pt idx="1281">
                  <c:v>-0.36323749999999988</c:v>
                </c:pt>
                <c:pt idx="1282">
                  <c:v>-0.29052499999999992</c:v>
                </c:pt>
                <c:pt idx="1283">
                  <c:v>-0.28868124999999978</c:v>
                </c:pt>
                <c:pt idx="1284">
                  <c:v>-0.3737062499999998</c:v>
                </c:pt>
                <c:pt idx="1285">
                  <c:v>-0.53315000000000012</c:v>
                </c:pt>
                <c:pt idx="1286">
                  <c:v>-0.77557499999999979</c:v>
                </c:pt>
                <c:pt idx="1287">
                  <c:v>-1.0314624999999999</c:v>
                </c:pt>
                <c:pt idx="1288">
                  <c:v>-1.2500687500000001</c:v>
                </c:pt>
                <c:pt idx="1289">
                  <c:v>-1.4400187500000001</c:v>
                </c:pt>
                <c:pt idx="1290">
                  <c:v>-1.5833250000000003</c:v>
                </c:pt>
                <c:pt idx="1291">
                  <c:v>-1.6715687499999996</c:v>
                </c:pt>
                <c:pt idx="1292">
                  <c:v>-1.67501875</c:v>
                </c:pt>
                <c:pt idx="1293">
                  <c:v>-1.5683125000000002</c:v>
                </c:pt>
                <c:pt idx="1294">
                  <c:v>-1.4018937499999999</c:v>
                </c:pt>
                <c:pt idx="1295">
                  <c:v>-1.2548437499999998</c:v>
                </c:pt>
                <c:pt idx="1296">
                  <c:v>-1.1286937499999998</c:v>
                </c:pt>
                <c:pt idx="1297">
                  <c:v>-1.0536812500000001</c:v>
                </c:pt>
                <c:pt idx="1298">
                  <c:v>-1.0283374999999997</c:v>
                </c:pt>
                <c:pt idx="1299">
                  <c:v>-1.03116875</c:v>
                </c:pt>
                <c:pt idx="1300">
                  <c:v>-1.0639000000000001</c:v>
                </c:pt>
                <c:pt idx="1301">
                  <c:v>-1.1251562499999999</c:v>
                </c:pt>
                <c:pt idx="1302">
                  <c:v>-1.1884937499999999</c:v>
                </c:pt>
                <c:pt idx="1303">
                  <c:v>-1.2551312500000003</c:v>
                </c:pt>
                <c:pt idx="1304">
                  <c:v>-1.3379812500000001</c:v>
                </c:pt>
                <c:pt idx="1305">
                  <c:v>-1.4877312499999997</c:v>
                </c:pt>
                <c:pt idx="1306">
                  <c:v>-1.6446124999999998</c:v>
                </c:pt>
                <c:pt idx="1307">
                  <c:v>-1.7776000000000001</c:v>
                </c:pt>
                <c:pt idx="1308">
                  <c:v>-1.85690625</c:v>
                </c:pt>
                <c:pt idx="1309">
                  <c:v>-1.8371875</c:v>
                </c:pt>
                <c:pt idx="1310">
                  <c:v>-1.7467249999999999</c:v>
                </c:pt>
                <c:pt idx="1311">
                  <c:v>-1.6075062500000004</c:v>
                </c:pt>
                <c:pt idx="1312">
                  <c:v>-1.4146812499999992</c:v>
                </c:pt>
                <c:pt idx="1313">
                  <c:v>-1.2101124999999997</c:v>
                </c:pt>
                <c:pt idx="1314">
                  <c:v>-1.0825687499999999</c:v>
                </c:pt>
                <c:pt idx="1315">
                  <c:v>-1.02084375</c:v>
                </c:pt>
                <c:pt idx="1316">
                  <c:v>-1.0652937499999995</c:v>
                </c:pt>
                <c:pt idx="1317">
                  <c:v>-1.2262750000000002</c:v>
                </c:pt>
                <c:pt idx="1318">
                  <c:v>-1.3976437500000003</c:v>
                </c:pt>
                <c:pt idx="1319">
                  <c:v>-1.4513000000000005</c:v>
                </c:pt>
                <c:pt idx="1320">
                  <c:v>-1.3599874999999995</c:v>
                </c:pt>
                <c:pt idx="1321">
                  <c:v>-1.2275874999999998</c:v>
                </c:pt>
                <c:pt idx="1322">
                  <c:v>-1.1104375000000002</c:v>
                </c:pt>
                <c:pt idx="1323">
                  <c:v>-0.95127500000000031</c:v>
                </c:pt>
                <c:pt idx="1324">
                  <c:v>-0.76605625000000011</c:v>
                </c:pt>
                <c:pt idx="1325">
                  <c:v>-0.59606875000000004</c:v>
                </c:pt>
                <c:pt idx="1326">
                  <c:v>-0.49538124999999955</c:v>
                </c:pt>
                <c:pt idx="1327">
                  <c:v>-0.52390000000000003</c:v>
                </c:pt>
                <c:pt idx="1328">
                  <c:v>-0.63583124999999996</c:v>
                </c:pt>
                <c:pt idx="1329">
                  <c:v>-0.7744437500000001</c:v>
                </c:pt>
                <c:pt idx="1330">
                  <c:v>-0.93268750000000011</c:v>
                </c:pt>
                <c:pt idx="1331">
                  <c:v>-1.104125</c:v>
                </c:pt>
                <c:pt idx="1332">
                  <c:v>-1.2118500000000001</c:v>
                </c:pt>
                <c:pt idx="1333">
                  <c:v>-1.2445625</c:v>
                </c:pt>
                <c:pt idx="1334">
                  <c:v>-1.2612250000000003</c:v>
                </c:pt>
                <c:pt idx="1335">
                  <c:v>-1.2471187500000001</c:v>
                </c:pt>
                <c:pt idx="1336">
                  <c:v>-1.1903062500000001</c:v>
                </c:pt>
                <c:pt idx="1337">
                  <c:v>-1.1444812500000001</c:v>
                </c:pt>
                <c:pt idx="1338">
                  <c:v>-1.1775875</c:v>
                </c:pt>
                <c:pt idx="1339">
                  <c:v>-1.25150625</c:v>
                </c:pt>
                <c:pt idx="1340">
                  <c:v>-1.2662312499999997</c:v>
                </c:pt>
                <c:pt idx="1341">
                  <c:v>-1.18043125</c:v>
                </c:pt>
                <c:pt idx="1342">
                  <c:v>-1.1101999999999999</c:v>
                </c:pt>
                <c:pt idx="1343">
                  <c:v>-1.12099375</c:v>
                </c:pt>
                <c:pt idx="1344">
                  <c:v>-1.1858312499999997</c:v>
                </c:pt>
                <c:pt idx="1345">
                  <c:v>-1.241525</c:v>
                </c:pt>
                <c:pt idx="1346">
                  <c:v>-1.20685625</c:v>
                </c:pt>
                <c:pt idx="1347">
                  <c:v>-1.1588437500000002</c:v>
                </c:pt>
                <c:pt idx="1348">
                  <c:v>-1.1682562500000002</c:v>
                </c:pt>
                <c:pt idx="1349">
                  <c:v>-1.2684125000000002</c:v>
                </c:pt>
                <c:pt idx="1350">
                  <c:v>-1.42103125</c:v>
                </c:pt>
                <c:pt idx="1351">
                  <c:v>-1.5087874999999999</c:v>
                </c:pt>
                <c:pt idx="1352">
                  <c:v>-1.5131937499999997</c:v>
                </c:pt>
                <c:pt idx="1353">
                  <c:v>-1.4890000000000001</c:v>
                </c:pt>
                <c:pt idx="1354">
                  <c:v>-1.4331812499999999</c:v>
                </c:pt>
                <c:pt idx="1355">
                  <c:v>-1.3116999999999999</c:v>
                </c:pt>
                <c:pt idx="1356">
                  <c:v>-1.14748125</c:v>
                </c:pt>
                <c:pt idx="1357">
                  <c:v>-1.0034562499999999</c:v>
                </c:pt>
                <c:pt idx="1358">
                  <c:v>-0.96589999999999987</c:v>
                </c:pt>
                <c:pt idx="1359">
                  <c:v>-0.99622499999999992</c:v>
                </c:pt>
                <c:pt idx="1360">
                  <c:v>-1.00466875</c:v>
                </c:pt>
                <c:pt idx="1361">
                  <c:v>-1.00249375</c:v>
                </c:pt>
                <c:pt idx="1362">
                  <c:v>-1.0400812499999998</c:v>
                </c:pt>
                <c:pt idx="1363">
                  <c:v>-1.14186875</c:v>
                </c:pt>
                <c:pt idx="1364">
                  <c:v>-1.2999874999999999</c:v>
                </c:pt>
                <c:pt idx="1365">
                  <c:v>-1.5086937500000002</c:v>
                </c:pt>
                <c:pt idx="1366">
                  <c:v>-1.7167812499999999</c:v>
                </c:pt>
                <c:pt idx="1367">
                  <c:v>-1.8690375000000001</c:v>
                </c:pt>
                <c:pt idx="1368">
                  <c:v>-1.8801937499999999</c:v>
                </c:pt>
                <c:pt idx="1369">
                  <c:v>-1.7536812500000001</c:v>
                </c:pt>
                <c:pt idx="1370">
                  <c:v>-1.6435624999999998</c:v>
                </c:pt>
                <c:pt idx="1371">
                  <c:v>-1.6129250000000002</c:v>
                </c:pt>
                <c:pt idx="1372">
                  <c:v>-1.6082375</c:v>
                </c:pt>
                <c:pt idx="1373">
                  <c:v>-1.5118437499999997</c:v>
                </c:pt>
                <c:pt idx="1374">
                  <c:v>-1.2674000000000001</c:v>
                </c:pt>
                <c:pt idx="1375">
                  <c:v>-1.0081625000000001</c:v>
                </c:pt>
                <c:pt idx="1376">
                  <c:v>-0.86145000000000005</c:v>
                </c:pt>
                <c:pt idx="1377">
                  <c:v>-0.84317500000000001</c:v>
                </c:pt>
                <c:pt idx="1378">
                  <c:v>-0.9375749999999996</c:v>
                </c:pt>
                <c:pt idx="1379">
                  <c:v>-1.0771625</c:v>
                </c:pt>
                <c:pt idx="1380">
                  <c:v>-1.1268750000000001</c:v>
                </c:pt>
                <c:pt idx="1381">
                  <c:v>-1.0593999999999997</c:v>
                </c:pt>
                <c:pt idx="1382">
                  <c:v>-0.98656874999999999</c:v>
                </c:pt>
                <c:pt idx="1383">
                  <c:v>-0.96826250000000003</c:v>
                </c:pt>
                <c:pt idx="1384">
                  <c:v>-0.9918125000000001</c:v>
                </c:pt>
                <c:pt idx="1385">
                  <c:v>-1.0282125</c:v>
                </c:pt>
                <c:pt idx="1386">
                  <c:v>-1.05819375</c:v>
                </c:pt>
                <c:pt idx="1387">
                  <c:v>-1.1280875000000001</c:v>
                </c:pt>
                <c:pt idx="1388">
                  <c:v>-1.26656875</c:v>
                </c:pt>
                <c:pt idx="1389">
                  <c:v>-1.4632250000000002</c:v>
                </c:pt>
                <c:pt idx="1390">
                  <c:v>-1.69615</c:v>
                </c:pt>
                <c:pt idx="1391">
                  <c:v>-1.8777374999999996</c:v>
                </c:pt>
                <c:pt idx="1392">
                  <c:v>-1.9678562500000001</c:v>
                </c:pt>
                <c:pt idx="1393">
                  <c:v>-1.9586312500000003</c:v>
                </c:pt>
                <c:pt idx="1394">
                  <c:v>-1.8832124999999997</c:v>
                </c:pt>
                <c:pt idx="1395">
                  <c:v>-1.8348999999999998</c:v>
                </c:pt>
                <c:pt idx="1396">
                  <c:v>-1.8551249999999997</c:v>
                </c:pt>
                <c:pt idx="1397">
                  <c:v>-1.8937499999999996</c:v>
                </c:pt>
                <c:pt idx="1398">
                  <c:v>-1.865875</c:v>
                </c:pt>
                <c:pt idx="1399">
                  <c:v>-1.8119562499999997</c:v>
                </c:pt>
                <c:pt idx="1400">
                  <c:v>-1.8022749999999998</c:v>
                </c:pt>
                <c:pt idx="1401">
                  <c:v>-1.9304999999999997</c:v>
                </c:pt>
                <c:pt idx="1402">
                  <c:v>-2.1084625000000004</c:v>
                </c:pt>
                <c:pt idx="1403">
                  <c:v>-2.2380687500000001</c:v>
                </c:pt>
                <c:pt idx="1404">
                  <c:v>-2.2658999999999998</c:v>
                </c:pt>
                <c:pt idx="1405">
                  <c:v>-2.190925</c:v>
                </c:pt>
                <c:pt idx="1406">
                  <c:v>-2.0395250000000003</c:v>
                </c:pt>
                <c:pt idx="1407">
                  <c:v>-1.8746187499999998</c:v>
                </c:pt>
                <c:pt idx="1408">
                  <c:v>-1.7549312500000001</c:v>
                </c:pt>
                <c:pt idx="1409">
                  <c:v>-1.7145812499999997</c:v>
                </c:pt>
                <c:pt idx="1410">
                  <c:v>-1.7174125</c:v>
                </c:pt>
                <c:pt idx="1411">
                  <c:v>-1.7138875</c:v>
                </c:pt>
                <c:pt idx="1412">
                  <c:v>-1.6953125000000002</c:v>
                </c:pt>
                <c:pt idx="1413">
                  <c:v>-1.70018125</c:v>
                </c:pt>
                <c:pt idx="1414">
                  <c:v>-1.7674187499999996</c:v>
                </c:pt>
                <c:pt idx="1415">
                  <c:v>-1.8800437500000005</c:v>
                </c:pt>
                <c:pt idx="1416">
                  <c:v>-2.0081500000000001</c:v>
                </c:pt>
                <c:pt idx="1417">
                  <c:v>-2.1131187499999999</c:v>
                </c:pt>
                <c:pt idx="1418">
                  <c:v>-2.1738312499999997</c:v>
                </c:pt>
                <c:pt idx="1419">
                  <c:v>-2.1927062499999996</c:v>
                </c:pt>
                <c:pt idx="1420">
                  <c:v>-2.18473125</c:v>
                </c:pt>
                <c:pt idx="1421">
                  <c:v>-2.1866062499999996</c:v>
                </c:pt>
                <c:pt idx="1422">
                  <c:v>-2.2041000000000004</c:v>
                </c:pt>
                <c:pt idx="1423">
                  <c:v>-2.2597312500000002</c:v>
                </c:pt>
                <c:pt idx="1424">
                  <c:v>-2.3812687500000007</c:v>
                </c:pt>
                <c:pt idx="1425">
                  <c:v>-2.5677812499999995</c:v>
                </c:pt>
                <c:pt idx="1426">
                  <c:v>-2.7252687500000001</c:v>
                </c:pt>
                <c:pt idx="1427">
                  <c:v>-2.7462624999999998</c:v>
                </c:pt>
                <c:pt idx="1428">
                  <c:v>-2.6491749999999996</c:v>
                </c:pt>
                <c:pt idx="1429">
                  <c:v>-2.5357499999999997</c:v>
                </c:pt>
                <c:pt idx="1430">
                  <c:v>-2.4630374999999995</c:v>
                </c:pt>
                <c:pt idx="1431">
                  <c:v>-2.4780249999999997</c:v>
                </c:pt>
                <c:pt idx="1432">
                  <c:v>-2.5476250000000005</c:v>
                </c:pt>
                <c:pt idx="1433">
                  <c:v>-2.6059000000000001</c:v>
                </c:pt>
                <c:pt idx="1434">
                  <c:v>-2.67671875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657-4375-8E4A-96C62591C6AB}"/>
            </c:ext>
          </c:extLst>
        </c:ser>
        <c:ser>
          <c:idx val="1"/>
          <c:order val="1"/>
          <c:tx>
            <c:strRef>
              <c:f>'Afternoon (fasting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'Afternoon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'Afternoon (fasting session)'!$B$2:$B$1436</c:f>
              <c:numCache>
                <c:formatCode>General</c:formatCode>
                <c:ptCount val="1435"/>
                <c:pt idx="0">
                  <c:v>3.8966299999999996</c:v>
                </c:pt>
                <c:pt idx="1">
                  <c:v>3.8436899999999996</c:v>
                </c:pt>
                <c:pt idx="2">
                  <c:v>3.7728200000000003</c:v>
                </c:pt>
                <c:pt idx="3">
                  <c:v>3.7180399999999998</c:v>
                </c:pt>
                <c:pt idx="4">
                  <c:v>3.5661</c:v>
                </c:pt>
                <c:pt idx="5">
                  <c:v>3.29732</c:v>
                </c:pt>
                <c:pt idx="6">
                  <c:v>2.9142699999999997</c:v>
                </c:pt>
                <c:pt idx="7">
                  <c:v>2.5184899999999999</c:v>
                </c:pt>
                <c:pt idx="8">
                  <c:v>2.1505499999999995</c:v>
                </c:pt>
                <c:pt idx="9">
                  <c:v>1.7628600000000003</c:v>
                </c:pt>
                <c:pt idx="10">
                  <c:v>1.3241499999999999</c:v>
                </c:pt>
                <c:pt idx="11">
                  <c:v>0.84138000000000024</c:v>
                </c:pt>
                <c:pt idx="12">
                  <c:v>0.35198999999999997</c:v>
                </c:pt>
                <c:pt idx="13">
                  <c:v>-0.11986000000000008</c:v>
                </c:pt>
                <c:pt idx="14">
                  <c:v>-0.56794999999999984</c:v>
                </c:pt>
                <c:pt idx="15">
                  <c:v>-0.87207000000000012</c:v>
                </c:pt>
                <c:pt idx="16">
                  <c:v>-0.95399999999999996</c:v>
                </c:pt>
                <c:pt idx="17">
                  <c:v>-0.83820999999999979</c:v>
                </c:pt>
                <c:pt idx="18">
                  <c:v>-0.61210000000000009</c:v>
                </c:pt>
                <c:pt idx="19">
                  <c:v>-0.39312999999999992</c:v>
                </c:pt>
                <c:pt idx="20">
                  <c:v>-0.18445999999999999</c:v>
                </c:pt>
                <c:pt idx="21">
                  <c:v>0.1077300000000001</c:v>
                </c:pt>
                <c:pt idx="22">
                  <c:v>0.47945000000000004</c:v>
                </c:pt>
                <c:pt idx="23">
                  <c:v>0.85946999999999996</c:v>
                </c:pt>
                <c:pt idx="24">
                  <c:v>1.1179700000000001</c:v>
                </c:pt>
                <c:pt idx="25">
                  <c:v>1.29565</c:v>
                </c:pt>
                <c:pt idx="26">
                  <c:v>1.4632100000000001</c:v>
                </c:pt>
                <c:pt idx="27">
                  <c:v>1.6745499999999995</c:v>
                </c:pt>
                <c:pt idx="28">
                  <c:v>1.8677599999999999</c:v>
                </c:pt>
                <c:pt idx="29">
                  <c:v>1.9713500000000004</c:v>
                </c:pt>
                <c:pt idx="30">
                  <c:v>2.0148599999999997</c:v>
                </c:pt>
                <c:pt idx="31">
                  <c:v>2.0421100000000001</c:v>
                </c:pt>
                <c:pt idx="32">
                  <c:v>2.0591700000000004</c:v>
                </c:pt>
                <c:pt idx="33">
                  <c:v>2.0450599999999994</c:v>
                </c:pt>
                <c:pt idx="34">
                  <c:v>1.91865</c:v>
                </c:pt>
                <c:pt idx="35">
                  <c:v>1.6628799999999999</c:v>
                </c:pt>
                <c:pt idx="36">
                  <c:v>1.3220900000000002</c:v>
                </c:pt>
                <c:pt idx="37">
                  <c:v>1.0020199999999999</c:v>
                </c:pt>
                <c:pt idx="38">
                  <c:v>0.75727999999999995</c:v>
                </c:pt>
                <c:pt idx="39">
                  <c:v>0.59457000000000004</c:v>
                </c:pt>
                <c:pt idx="40">
                  <c:v>0.4595999999999999</c:v>
                </c:pt>
                <c:pt idx="41">
                  <c:v>0.34192999999999985</c:v>
                </c:pt>
                <c:pt idx="42">
                  <c:v>0.25609999999999999</c:v>
                </c:pt>
                <c:pt idx="43">
                  <c:v>0.12801000000000001</c:v>
                </c:pt>
                <c:pt idx="44">
                  <c:v>-1.1630000000000007E-2</c:v>
                </c:pt>
                <c:pt idx="45">
                  <c:v>-0.12898999999999999</c:v>
                </c:pt>
                <c:pt idx="46">
                  <c:v>-0.21080000000000002</c:v>
                </c:pt>
                <c:pt idx="47">
                  <c:v>-0.24332000000000004</c:v>
                </c:pt>
                <c:pt idx="48">
                  <c:v>-0.21154999999999999</c:v>
                </c:pt>
                <c:pt idx="49">
                  <c:v>-0.14682999999999996</c:v>
                </c:pt>
                <c:pt idx="50">
                  <c:v>-5.9960000000000103E-2</c:v>
                </c:pt>
                <c:pt idx="51">
                  <c:v>-8.0700000000001292E-3</c:v>
                </c:pt>
                <c:pt idx="52">
                  <c:v>-5.6200000000000087E-3</c:v>
                </c:pt>
                <c:pt idx="53">
                  <c:v>-3.9660000000000029E-2</c:v>
                </c:pt>
                <c:pt idx="54">
                  <c:v>-7.7369999999999939E-2</c:v>
                </c:pt>
                <c:pt idx="55">
                  <c:v>-6.2840000000000146E-2</c:v>
                </c:pt>
                <c:pt idx="56">
                  <c:v>2.4819999999999953E-2</c:v>
                </c:pt>
                <c:pt idx="57">
                  <c:v>0.10888999999999989</c:v>
                </c:pt>
                <c:pt idx="58">
                  <c:v>0.20646000000000014</c:v>
                </c:pt>
                <c:pt idx="59">
                  <c:v>0.34347000000000005</c:v>
                </c:pt>
                <c:pt idx="60">
                  <c:v>0.49145000000000005</c:v>
                </c:pt>
                <c:pt idx="61">
                  <c:v>0.61610000000000009</c:v>
                </c:pt>
                <c:pt idx="62">
                  <c:v>0.7510300000000002</c:v>
                </c:pt>
                <c:pt idx="63">
                  <c:v>0.90885000000000038</c:v>
                </c:pt>
                <c:pt idx="64">
                  <c:v>1.0399999999999998</c:v>
                </c:pt>
                <c:pt idx="65">
                  <c:v>1.0648300000000002</c:v>
                </c:pt>
                <c:pt idx="66">
                  <c:v>0.92471000000000014</c:v>
                </c:pt>
                <c:pt idx="67">
                  <c:v>0.63825000000000032</c:v>
                </c:pt>
                <c:pt idx="68">
                  <c:v>0.31339000000000033</c:v>
                </c:pt>
                <c:pt idx="69">
                  <c:v>7.0160000000000153E-2</c:v>
                </c:pt>
                <c:pt idx="70">
                  <c:v>-7.7920000000000253E-2</c:v>
                </c:pt>
                <c:pt idx="71">
                  <c:v>-0.10579999999999994</c:v>
                </c:pt>
                <c:pt idx="72">
                  <c:v>1.3579999999999971E-2</c:v>
                </c:pt>
                <c:pt idx="73">
                  <c:v>0.24114000000000005</c:v>
                </c:pt>
                <c:pt idx="74">
                  <c:v>0.48229000000000022</c:v>
                </c:pt>
                <c:pt idx="75">
                  <c:v>0.6658400000000001</c:v>
                </c:pt>
                <c:pt idx="76">
                  <c:v>0.69010999999999967</c:v>
                </c:pt>
                <c:pt idx="77">
                  <c:v>0.5901099999999998</c:v>
                </c:pt>
                <c:pt idx="78">
                  <c:v>0.47850000000000009</c:v>
                </c:pt>
                <c:pt idx="79">
                  <c:v>0.43169000000000002</c:v>
                </c:pt>
                <c:pt idx="80">
                  <c:v>0.43093000000000004</c:v>
                </c:pt>
                <c:pt idx="81">
                  <c:v>0.40404000000000007</c:v>
                </c:pt>
                <c:pt idx="82">
                  <c:v>0.32901000000000014</c:v>
                </c:pt>
                <c:pt idx="83">
                  <c:v>0.25190000000000001</c:v>
                </c:pt>
                <c:pt idx="84">
                  <c:v>0.21745000000000006</c:v>
                </c:pt>
                <c:pt idx="85">
                  <c:v>0.18261000000000008</c:v>
                </c:pt>
                <c:pt idx="86">
                  <c:v>0.12162999999999995</c:v>
                </c:pt>
                <c:pt idx="87">
                  <c:v>1.5610000000000035E-2</c:v>
                </c:pt>
                <c:pt idx="88">
                  <c:v>-6.0229999999999825E-2</c:v>
                </c:pt>
                <c:pt idx="89">
                  <c:v>-2.7279999999999704E-2</c:v>
                </c:pt>
                <c:pt idx="90">
                  <c:v>0.1388699999999996</c:v>
                </c:pt>
                <c:pt idx="91">
                  <c:v>0.45779999999999976</c:v>
                </c:pt>
                <c:pt idx="92">
                  <c:v>0.83886000000000016</c:v>
                </c:pt>
                <c:pt idx="93">
                  <c:v>1.1460299999999999</c:v>
                </c:pt>
                <c:pt idx="94">
                  <c:v>1.2711699999999997</c:v>
                </c:pt>
                <c:pt idx="95">
                  <c:v>1.2405699999999995</c:v>
                </c:pt>
                <c:pt idx="96">
                  <c:v>1.1298499999999998</c:v>
                </c:pt>
                <c:pt idx="97">
                  <c:v>1.0063</c:v>
                </c:pt>
                <c:pt idx="98">
                  <c:v>0.92270000000000019</c:v>
                </c:pt>
                <c:pt idx="99">
                  <c:v>0.94006000000000012</c:v>
                </c:pt>
                <c:pt idx="100">
                  <c:v>1.0451799999999998</c:v>
                </c:pt>
                <c:pt idx="101">
                  <c:v>1.1946499999999998</c:v>
                </c:pt>
                <c:pt idx="102">
                  <c:v>1.31304</c:v>
                </c:pt>
                <c:pt idx="103">
                  <c:v>1.3862600000000005</c:v>
                </c:pt>
                <c:pt idx="104">
                  <c:v>1.4454800000000001</c:v>
                </c:pt>
                <c:pt idx="105">
                  <c:v>1.4864600000000003</c:v>
                </c:pt>
                <c:pt idx="106">
                  <c:v>1.4465099999999997</c:v>
                </c:pt>
                <c:pt idx="107">
                  <c:v>1.33805</c:v>
                </c:pt>
                <c:pt idx="108">
                  <c:v>1.2921500000000001</c:v>
                </c:pt>
                <c:pt idx="109">
                  <c:v>1.3287299999999997</c:v>
                </c:pt>
                <c:pt idx="110">
                  <c:v>1.4178500000000001</c:v>
                </c:pt>
                <c:pt idx="111">
                  <c:v>1.53138</c:v>
                </c:pt>
                <c:pt idx="112">
                  <c:v>1.62134</c:v>
                </c:pt>
                <c:pt idx="113">
                  <c:v>1.6583800000000004</c:v>
                </c:pt>
                <c:pt idx="114">
                  <c:v>1.6667200000000002</c:v>
                </c:pt>
                <c:pt idx="115">
                  <c:v>1.7094299999999998</c:v>
                </c:pt>
                <c:pt idx="116">
                  <c:v>1.7762700000000002</c:v>
                </c:pt>
                <c:pt idx="117">
                  <c:v>1.8219099999999997</c:v>
                </c:pt>
                <c:pt idx="118">
                  <c:v>1.8214300000000005</c:v>
                </c:pt>
                <c:pt idx="119">
                  <c:v>1.7513199999999998</c:v>
                </c:pt>
                <c:pt idx="120">
                  <c:v>1.6234100000000002</c:v>
                </c:pt>
                <c:pt idx="121">
                  <c:v>1.4218</c:v>
                </c:pt>
                <c:pt idx="122">
                  <c:v>1.1565400000000001</c:v>
                </c:pt>
                <c:pt idx="123">
                  <c:v>0.87507999999999997</c:v>
                </c:pt>
                <c:pt idx="124">
                  <c:v>0.65976999999999997</c:v>
                </c:pt>
                <c:pt idx="125">
                  <c:v>0.53903000000000001</c:v>
                </c:pt>
                <c:pt idx="126">
                  <c:v>0.55496999999999996</c:v>
                </c:pt>
                <c:pt idx="127">
                  <c:v>0.64151999999999987</c:v>
                </c:pt>
                <c:pt idx="128">
                  <c:v>0.7111599999999999</c:v>
                </c:pt>
                <c:pt idx="129">
                  <c:v>0.76132999999999995</c:v>
                </c:pt>
                <c:pt idx="130">
                  <c:v>0.77732000000000001</c:v>
                </c:pt>
                <c:pt idx="131">
                  <c:v>0.78713999999999995</c:v>
                </c:pt>
                <c:pt idx="132">
                  <c:v>0.84994000000000014</c:v>
                </c:pt>
                <c:pt idx="133">
                  <c:v>0.90301000000000009</c:v>
                </c:pt>
                <c:pt idx="134">
                  <c:v>0.85518000000000005</c:v>
                </c:pt>
                <c:pt idx="135">
                  <c:v>0.66220999999999997</c:v>
                </c:pt>
                <c:pt idx="136">
                  <c:v>0.43436999999999992</c:v>
                </c:pt>
                <c:pt idx="137">
                  <c:v>0.27671999999999985</c:v>
                </c:pt>
                <c:pt idx="138">
                  <c:v>0.16492000000000009</c:v>
                </c:pt>
                <c:pt idx="139">
                  <c:v>5.4349999999999989E-2</c:v>
                </c:pt>
                <c:pt idx="140">
                  <c:v>-8.0300000000000038E-2</c:v>
                </c:pt>
                <c:pt idx="141">
                  <c:v>-0.22381999999999991</c:v>
                </c:pt>
                <c:pt idx="142">
                  <c:v>-0.36063000000000017</c:v>
                </c:pt>
                <c:pt idx="143">
                  <c:v>-0.51395999999999997</c:v>
                </c:pt>
                <c:pt idx="144">
                  <c:v>-0.71115000000000017</c:v>
                </c:pt>
                <c:pt idx="145">
                  <c:v>-0.88204999999999989</c:v>
                </c:pt>
                <c:pt idx="146">
                  <c:v>-0.96901999999999977</c:v>
                </c:pt>
                <c:pt idx="147">
                  <c:v>-0.94269000000000003</c:v>
                </c:pt>
                <c:pt idx="148">
                  <c:v>-0.78969000000000011</c:v>
                </c:pt>
                <c:pt idx="149">
                  <c:v>-0.53027999999999997</c:v>
                </c:pt>
                <c:pt idx="150">
                  <c:v>-0.19328000000000004</c:v>
                </c:pt>
                <c:pt idx="151">
                  <c:v>0.21581</c:v>
                </c:pt>
                <c:pt idx="152">
                  <c:v>0.66016999999999981</c:v>
                </c:pt>
                <c:pt idx="153">
                  <c:v>1.1033199999999996</c:v>
                </c:pt>
                <c:pt idx="154">
                  <c:v>1.4726099999999998</c:v>
                </c:pt>
                <c:pt idx="155">
                  <c:v>1.74787</c:v>
                </c:pt>
                <c:pt idx="156">
                  <c:v>1.9351399999999999</c:v>
                </c:pt>
                <c:pt idx="157">
                  <c:v>2.0478999999999998</c:v>
                </c:pt>
                <c:pt idx="158">
                  <c:v>2.0803699999999998</c:v>
                </c:pt>
                <c:pt idx="159">
                  <c:v>2.08487</c:v>
                </c:pt>
                <c:pt idx="160">
                  <c:v>2.0541700000000001</c:v>
                </c:pt>
                <c:pt idx="161">
                  <c:v>1.9799899999999995</c:v>
                </c:pt>
                <c:pt idx="162">
                  <c:v>1.9193400000000005</c:v>
                </c:pt>
                <c:pt idx="163">
                  <c:v>1.9114800000000003</c:v>
                </c:pt>
                <c:pt idx="164">
                  <c:v>1.9377200000000001</c:v>
                </c:pt>
                <c:pt idx="165">
                  <c:v>1.9719100000000001</c:v>
                </c:pt>
                <c:pt idx="166">
                  <c:v>2.0420100000000003</c:v>
                </c:pt>
                <c:pt idx="167">
                  <c:v>2.1250100000000001</c:v>
                </c:pt>
                <c:pt idx="168">
                  <c:v>2.1528499999999999</c:v>
                </c:pt>
                <c:pt idx="169">
                  <c:v>2.1553200000000001</c:v>
                </c:pt>
                <c:pt idx="170">
                  <c:v>2.17164</c:v>
                </c:pt>
                <c:pt idx="171">
                  <c:v>2.1856800000000005</c:v>
                </c:pt>
                <c:pt idx="172">
                  <c:v>2.12825</c:v>
                </c:pt>
                <c:pt idx="173">
                  <c:v>1.9952799999999999</c:v>
                </c:pt>
                <c:pt idx="174">
                  <c:v>1.7909200000000003</c:v>
                </c:pt>
                <c:pt idx="175">
                  <c:v>1.4990800000000002</c:v>
                </c:pt>
                <c:pt idx="176">
                  <c:v>1.15455</c:v>
                </c:pt>
                <c:pt idx="177">
                  <c:v>0.82917999999999981</c:v>
                </c:pt>
                <c:pt idx="178">
                  <c:v>0.55798999999999999</c:v>
                </c:pt>
                <c:pt idx="179">
                  <c:v>0.32713999999999993</c:v>
                </c:pt>
                <c:pt idx="180">
                  <c:v>0.15254999999999991</c:v>
                </c:pt>
                <c:pt idx="181">
                  <c:v>4.414999999999987E-2</c:v>
                </c:pt>
                <c:pt idx="182">
                  <c:v>1.1949999999999971E-2</c:v>
                </c:pt>
                <c:pt idx="183">
                  <c:v>7.148000000000003E-2</c:v>
                </c:pt>
                <c:pt idx="184">
                  <c:v>0.17838999999999999</c:v>
                </c:pt>
                <c:pt idx="185">
                  <c:v>0.35619000000000006</c:v>
                </c:pt>
                <c:pt idx="186">
                  <c:v>0.69415000000000016</c:v>
                </c:pt>
                <c:pt idx="187">
                  <c:v>1.1636500000000001</c:v>
                </c:pt>
                <c:pt idx="188">
                  <c:v>1.60263</c:v>
                </c:pt>
                <c:pt idx="189">
                  <c:v>1.8862099999999997</c:v>
                </c:pt>
                <c:pt idx="190">
                  <c:v>1.9756199999999999</c:v>
                </c:pt>
                <c:pt idx="191">
                  <c:v>1.93381</c:v>
                </c:pt>
                <c:pt idx="192">
                  <c:v>1.8235699999999997</c:v>
                </c:pt>
                <c:pt idx="193">
                  <c:v>1.69696</c:v>
                </c:pt>
                <c:pt idx="194">
                  <c:v>1.6128499999999995</c:v>
                </c:pt>
                <c:pt idx="195">
                  <c:v>1.6134400000000002</c:v>
                </c:pt>
                <c:pt idx="196">
                  <c:v>1.71129</c:v>
                </c:pt>
                <c:pt idx="197">
                  <c:v>1.8494899999999994</c:v>
                </c:pt>
                <c:pt idx="198">
                  <c:v>1.9934400000000003</c:v>
                </c:pt>
                <c:pt idx="199">
                  <c:v>2.1328400000000003</c:v>
                </c:pt>
                <c:pt idx="200">
                  <c:v>2.2126600000000001</c:v>
                </c:pt>
                <c:pt idx="201">
                  <c:v>2.2013299999999996</c:v>
                </c:pt>
                <c:pt idx="202">
                  <c:v>2.1066800000000003</c:v>
                </c:pt>
                <c:pt idx="203">
                  <c:v>1.9659600000000002</c:v>
                </c:pt>
                <c:pt idx="204">
                  <c:v>1.7631099999999997</c:v>
                </c:pt>
                <c:pt idx="205">
                  <c:v>1.5157500000000002</c:v>
                </c:pt>
                <c:pt idx="206">
                  <c:v>1.2645500000000001</c:v>
                </c:pt>
                <c:pt idx="207">
                  <c:v>1.05935</c:v>
                </c:pt>
                <c:pt idx="208">
                  <c:v>0.91995000000000027</c:v>
                </c:pt>
                <c:pt idx="209">
                  <c:v>0.82696999999999998</c:v>
                </c:pt>
                <c:pt idx="210">
                  <c:v>0.70998999999999979</c:v>
                </c:pt>
                <c:pt idx="211">
                  <c:v>0.53587000000000007</c:v>
                </c:pt>
                <c:pt idx="212">
                  <c:v>0.36615000000000009</c:v>
                </c:pt>
                <c:pt idx="213">
                  <c:v>0.18888000000000024</c:v>
                </c:pt>
                <c:pt idx="214">
                  <c:v>-5.1500000000001102E-3</c:v>
                </c:pt>
                <c:pt idx="215">
                  <c:v>-0.13007999999999997</c:v>
                </c:pt>
                <c:pt idx="216">
                  <c:v>-0.16128999999999999</c:v>
                </c:pt>
                <c:pt idx="217">
                  <c:v>-0.17944000000000027</c:v>
                </c:pt>
                <c:pt idx="218">
                  <c:v>-0.27151999999999993</c:v>
                </c:pt>
                <c:pt idx="219">
                  <c:v>-0.41755999999999976</c:v>
                </c:pt>
                <c:pt idx="220">
                  <c:v>-0.58229999999999993</c:v>
                </c:pt>
                <c:pt idx="221">
                  <c:v>-0.69757000000000002</c:v>
                </c:pt>
                <c:pt idx="222">
                  <c:v>-0.74876000000000009</c:v>
                </c:pt>
                <c:pt idx="223">
                  <c:v>-0.75074999999999981</c:v>
                </c:pt>
                <c:pt idx="224">
                  <c:v>-0.72909999999999975</c:v>
                </c:pt>
                <c:pt idx="225">
                  <c:v>-0.73994000000000026</c:v>
                </c:pt>
                <c:pt idx="226">
                  <c:v>-0.7819100000000001</c:v>
                </c:pt>
                <c:pt idx="227">
                  <c:v>-0.81205999999999956</c:v>
                </c:pt>
                <c:pt idx="228">
                  <c:v>-0.83491000000000015</c:v>
                </c:pt>
                <c:pt idx="229">
                  <c:v>-0.87857000000000007</c:v>
                </c:pt>
                <c:pt idx="230">
                  <c:v>-0.94550999999999996</c:v>
                </c:pt>
                <c:pt idx="231">
                  <c:v>-1.0187799999999998</c:v>
                </c:pt>
                <c:pt idx="232">
                  <c:v>-1.0343599999999999</c:v>
                </c:pt>
                <c:pt idx="233">
                  <c:v>-0.99564000000000019</c:v>
                </c:pt>
                <c:pt idx="234">
                  <c:v>-0.94768000000000008</c:v>
                </c:pt>
                <c:pt idx="235">
                  <c:v>-0.8695900000000002</c:v>
                </c:pt>
                <c:pt idx="236">
                  <c:v>-0.80888000000000004</c:v>
                </c:pt>
                <c:pt idx="237">
                  <c:v>-0.77437999999999985</c:v>
                </c:pt>
                <c:pt idx="238">
                  <c:v>-0.75784999999999991</c:v>
                </c:pt>
                <c:pt idx="239">
                  <c:v>-0.8127899999999999</c:v>
                </c:pt>
                <c:pt idx="240">
                  <c:v>-0.91998000000000002</c:v>
                </c:pt>
                <c:pt idx="241">
                  <c:v>-1.0182100000000001</c:v>
                </c:pt>
                <c:pt idx="242">
                  <c:v>-1.0315000000000001</c:v>
                </c:pt>
                <c:pt idx="243">
                  <c:v>-0.98792999999999986</c:v>
                </c:pt>
                <c:pt idx="244">
                  <c:v>-0.91189999999999993</c:v>
                </c:pt>
                <c:pt idx="245">
                  <c:v>-0.7978400000000001</c:v>
                </c:pt>
                <c:pt idx="246">
                  <c:v>-0.63792000000000004</c:v>
                </c:pt>
                <c:pt idx="247">
                  <c:v>-0.51702999999999999</c:v>
                </c:pt>
                <c:pt idx="248">
                  <c:v>-0.45995000000000008</c:v>
                </c:pt>
                <c:pt idx="249">
                  <c:v>-0.35757999999999979</c:v>
                </c:pt>
                <c:pt idx="250">
                  <c:v>-0.14571999999999993</c:v>
                </c:pt>
                <c:pt idx="251">
                  <c:v>0.11735999999999999</c:v>
                </c:pt>
                <c:pt idx="252">
                  <c:v>0.30394999999999983</c:v>
                </c:pt>
                <c:pt idx="253">
                  <c:v>0.38617999999999947</c:v>
                </c:pt>
                <c:pt idx="254">
                  <c:v>0.3763700000000002</c:v>
                </c:pt>
                <c:pt idx="255">
                  <c:v>0.27917000000000025</c:v>
                </c:pt>
                <c:pt idx="256">
                  <c:v>0.13503999999999977</c:v>
                </c:pt>
                <c:pt idx="257">
                  <c:v>6.6099999999999964E-2</c:v>
                </c:pt>
                <c:pt idx="258">
                  <c:v>0.12625000000000011</c:v>
                </c:pt>
                <c:pt idx="259">
                  <c:v>0.24770999999999993</c:v>
                </c:pt>
                <c:pt idx="260">
                  <c:v>0.3293000000000002</c:v>
                </c:pt>
                <c:pt idx="261">
                  <c:v>0.29694999999999999</c:v>
                </c:pt>
                <c:pt idx="262">
                  <c:v>0.14404000000000028</c:v>
                </c:pt>
                <c:pt idx="263">
                  <c:v>-7.0730000000000251E-2</c:v>
                </c:pt>
                <c:pt idx="264">
                  <c:v>-0.23071999999999995</c:v>
                </c:pt>
                <c:pt idx="265">
                  <c:v>-0.2981700000000001</c:v>
                </c:pt>
                <c:pt idx="266">
                  <c:v>-0.30829000000000006</c:v>
                </c:pt>
                <c:pt idx="267">
                  <c:v>-0.30649000000000004</c:v>
                </c:pt>
                <c:pt idx="268">
                  <c:v>-0.39563999999999988</c:v>
                </c:pt>
                <c:pt idx="269">
                  <c:v>-0.60745000000000027</c:v>
                </c:pt>
                <c:pt idx="270">
                  <c:v>-0.85446999999999984</c:v>
                </c:pt>
                <c:pt idx="271">
                  <c:v>-1.05867</c:v>
                </c:pt>
                <c:pt idx="272">
                  <c:v>-1.2045399999999999</c:v>
                </c:pt>
                <c:pt idx="273">
                  <c:v>-1.2944300000000002</c:v>
                </c:pt>
                <c:pt idx="274">
                  <c:v>-1.33009</c:v>
                </c:pt>
                <c:pt idx="275">
                  <c:v>-1.34413</c:v>
                </c:pt>
                <c:pt idx="276">
                  <c:v>-1.3297399999999999</c:v>
                </c:pt>
                <c:pt idx="277">
                  <c:v>-1.2716599999999998</c:v>
                </c:pt>
                <c:pt idx="278">
                  <c:v>-1.14676</c:v>
                </c:pt>
                <c:pt idx="279">
                  <c:v>-0.98360000000000003</c:v>
                </c:pt>
                <c:pt idx="280">
                  <c:v>-0.90254000000000012</c:v>
                </c:pt>
                <c:pt idx="281">
                  <c:v>-0.95128999999999986</c:v>
                </c:pt>
                <c:pt idx="282">
                  <c:v>-1.0387899999999999</c:v>
                </c:pt>
                <c:pt idx="283">
                  <c:v>-1.0675000000000001</c:v>
                </c:pt>
                <c:pt idx="284">
                  <c:v>-1.0478799999999999</c:v>
                </c:pt>
                <c:pt idx="285">
                  <c:v>-1.0697399999999999</c:v>
                </c:pt>
                <c:pt idx="286">
                  <c:v>-1.18371</c:v>
                </c:pt>
                <c:pt idx="287">
                  <c:v>-1.3654199999999999</c:v>
                </c:pt>
                <c:pt idx="288">
                  <c:v>-1.5584699999999998</c:v>
                </c:pt>
                <c:pt idx="289">
                  <c:v>-1.675</c:v>
                </c:pt>
                <c:pt idx="290">
                  <c:v>-1.6800599999999999</c:v>
                </c:pt>
                <c:pt idx="291">
                  <c:v>-1.6515800000000003</c:v>
                </c:pt>
                <c:pt idx="292">
                  <c:v>-1.6652</c:v>
                </c:pt>
                <c:pt idx="293">
                  <c:v>-1.7560900000000004</c:v>
                </c:pt>
                <c:pt idx="294">
                  <c:v>-1.8963999999999994</c:v>
                </c:pt>
                <c:pt idx="295">
                  <c:v>-2.04047</c:v>
                </c:pt>
                <c:pt idx="296">
                  <c:v>-2.1729099999999999</c:v>
                </c:pt>
                <c:pt idx="297">
                  <c:v>-2.2481300000000002</c:v>
                </c:pt>
                <c:pt idx="298">
                  <c:v>-2.2044699999999997</c:v>
                </c:pt>
                <c:pt idx="299">
                  <c:v>-2.05166</c:v>
                </c:pt>
                <c:pt idx="300">
                  <c:v>-1.8398499999999998</c:v>
                </c:pt>
                <c:pt idx="301">
                  <c:v>-1.6329899999999999</c:v>
                </c:pt>
                <c:pt idx="302">
                  <c:v>-1.48888</c:v>
                </c:pt>
                <c:pt idx="303">
                  <c:v>-1.4438599999999999</c:v>
                </c:pt>
                <c:pt idx="304">
                  <c:v>-1.4599500000000001</c:v>
                </c:pt>
                <c:pt idx="305">
                  <c:v>-1.4689700000000001</c:v>
                </c:pt>
                <c:pt idx="306">
                  <c:v>-1.4897800000000001</c:v>
                </c:pt>
                <c:pt idx="307">
                  <c:v>-1.49471</c:v>
                </c:pt>
                <c:pt idx="308">
                  <c:v>-1.4770300000000001</c:v>
                </c:pt>
                <c:pt idx="309">
                  <c:v>-1.4574200000000002</c:v>
                </c:pt>
                <c:pt idx="310">
                  <c:v>-1.4578899999999999</c:v>
                </c:pt>
                <c:pt idx="311">
                  <c:v>-1.4533700000000001</c:v>
                </c:pt>
                <c:pt idx="312">
                  <c:v>-1.4010000000000002</c:v>
                </c:pt>
                <c:pt idx="313">
                  <c:v>-1.3064099999999998</c:v>
                </c:pt>
                <c:pt idx="314">
                  <c:v>-1.1912400000000001</c:v>
                </c:pt>
                <c:pt idx="315">
                  <c:v>-1.0816000000000001</c:v>
                </c:pt>
                <c:pt idx="316">
                  <c:v>-0.96790999999999983</c:v>
                </c:pt>
                <c:pt idx="317">
                  <c:v>-0.84680999999999995</c:v>
                </c:pt>
                <c:pt idx="318">
                  <c:v>-0.70787000000000011</c:v>
                </c:pt>
                <c:pt idx="319">
                  <c:v>-0.58209000000000011</c:v>
                </c:pt>
                <c:pt idx="320">
                  <c:v>-0.40946999999999995</c:v>
                </c:pt>
                <c:pt idx="321">
                  <c:v>-0.16512000000000004</c:v>
                </c:pt>
                <c:pt idx="322">
                  <c:v>0.10961000000000003</c:v>
                </c:pt>
                <c:pt idx="323">
                  <c:v>0.37590999999999991</c:v>
                </c:pt>
                <c:pt idx="324">
                  <c:v>0.58244999999999991</c:v>
                </c:pt>
                <c:pt idx="325">
                  <c:v>0.72493000000000007</c:v>
                </c:pt>
                <c:pt idx="326">
                  <c:v>0.85912999999999984</c:v>
                </c:pt>
                <c:pt idx="327">
                  <c:v>0.98764000000000007</c:v>
                </c:pt>
                <c:pt idx="328">
                  <c:v>1.0335000000000001</c:v>
                </c:pt>
                <c:pt idx="329">
                  <c:v>1.0046299999999997</c:v>
                </c:pt>
                <c:pt idx="330">
                  <c:v>0.97093999999999991</c:v>
                </c:pt>
                <c:pt idx="331">
                  <c:v>1.01088</c:v>
                </c:pt>
                <c:pt idx="332">
                  <c:v>1.16273</c:v>
                </c:pt>
                <c:pt idx="333">
                  <c:v>1.32016</c:v>
                </c:pt>
                <c:pt idx="334">
                  <c:v>1.3871799999999999</c:v>
                </c:pt>
                <c:pt idx="335">
                  <c:v>1.3548600000000002</c:v>
                </c:pt>
                <c:pt idx="336">
                  <c:v>1.3330500000000003</c:v>
                </c:pt>
                <c:pt idx="337">
                  <c:v>1.3701700000000001</c:v>
                </c:pt>
                <c:pt idx="338">
                  <c:v>1.4442999999999997</c:v>
                </c:pt>
                <c:pt idx="339">
                  <c:v>1.5319800000000001</c:v>
                </c:pt>
                <c:pt idx="340">
                  <c:v>1.5983999999999998</c:v>
                </c:pt>
                <c:pt idx="341">
                  <c:v>1.5877600000000001</c:v>
                </c:pt>
                <c:pt idx="342">
                  <c:v>1.5060999999999998</c:v>
                </c:pt>
                <c:pt idx="343">
                  <c:v>1.3795199999999999</c:v>
                </c:pt>
                <c:pt idx="344">
                  <c:v>1.2519100000000001</c:v>
                </c:pt>
                <c:pt idx="345">
                  <c:v>1.1839600000000001</c:v>
                </c:pt>
                <c:pt idx="346">
                  <c:v>1.1294499999999998</c:v>
                </c:pt>
                <c:pt idx="347">
                  <c:v>1.0788900000000001</c:v>
                </c:pt>
                <c:pt idx="348">
                  <c:v>1.0426300000000002</c:v>
                </c:pt>
                <c:pt idx="349">
                  <c:v>1.0096000000000001</c:v>
                </c:pt>
                <c:pt idx="350">
                  <c:v>0.96972000000000003</c:v>
                </c:pt>
                <c:pt idx="351">
                  <c:v>0.94189000000000012</c:v>
                </c:pt>
                <c:pt idx="352">
                  <c:v>0.95106000000000002</c:v>
                </c:pt>
                <c:pt idx="353">
                  <c:v>1.0475499999999998</c:v>
                </c:pt>
                <c:pt idx="354">
                  <c:v>1.1627300000000003</c:v>
                </c:pt>
                <c:pt idx="355">
                  <c:v>1.2282599999999999</c:v>
                </c:pt>
                <c:pt idx="356">
                  <c:v>1.2456499999999999</c:v>
                </c:pt>
                <c:pt idx="357">
                  <c:v>1.2900500000000001</c:v>
                </c:pt>
                <c:pt idx="358">
                  <c:v>1.3727100000000001</c:v>
                </c:pt>
                <c:pt idx="359">
                  <c:v>1.4377400000000002</c:v>
                </c:pt>
                <c:pt idx="360">
                  <c:v>1.4432499999999997</c:v>
                </c:pt>
                <c:pt idx="361">
                  <c:v>1.3661000000000001</c:v>
                </c:pt>
                <c:pt idx="362">
                  <c:v>1.2333700000000001</c:v>
                </c:pt>
                <c:pt idx="363">
                  <c:v>1.14157</c:v>
                </c:pt>
                <c:pt idx="364">
                  <c:v>1.1537700000000002</c:v>
                </c:pt>
                <c:pt idx="365">
                  <c:v>1.2334299999999998</c:v>
                </c:pt>
                <c:pt idx="366">
                  <c:v>1.30078</c:v>
                </c:pt>
                <c:pt idx="367">
                  <c:v>1.3508499999999999</c:v>
                </c:pt>
                <c:pt idx="368">
                  <c:v>1.3949200000000002</c:v>
                </c:pt>
                <c:pt idx="369">
                  <c:v>1.4847300000000001</c:v>
                </c:pt>
                <c:pt idx="370">
                  <c:v>1.63229</c:v>
                </c:pt>
                <c:pt idx="371">
                  <c:v>1.7704899999999995</c:v>
                </c:pt>
                <c:pt idx="372">
                  <c:v>1.82928</c:v>
                </c:pt>
                <c:pt idx="373">
                  <c:v>1.8172599999999999</c:v>
                </c:pt>
                <c:pt idx="374">
                  <c:v>1.7559400000000003</c:v>
                </c:pt>
                <c:pt idx="375">
                  <c:v>1.6799400000000002</c:v>
                </c:pt>
                <c:pt idx="376">
                  <c:v>1.6701600000000003</c:v>
                </c:pt>
                <c:pt idx="377">
                  <c:v>1.7584600000000001</c:v>
                </c:pt>
                <c:pt idx="378">
                  <c:v>1.8837199999999998</c:v>
                </c:pt>
                <c:pt idx="379">
                  <c:v>1.9485199999999998</c:v>
                </c:pt>
                <c:pt idx="380">
                  <c:v>1.9045200000000002</c:v>
                </c:pt>
                <c:pt idx="381">
                  <c:v>1.7720699999999994</c:v>
                </c:pt>
                <c:pt idx="382">
                  <c:v>1.6166099999999997</c:v>
                </c:pt>
                <c:pt idx="383">
                  <c:v>1.4671399999999999</c:v>
                </c:pt>
                <c:pt idx="384">
                  <c:v>1.3496900000000001</c:v>
                </c:pt>
                <c:pt idx="385">
                  <c:v>1.2616200000000002</c:v>
                </c:pt>
                <c:pt idx="386">
                  <c:v>1.1399699999999999</c:v>
                </c:pt>
                <c:pt idx="387">
                  <c:v>0.96632000000000018</c:v>
                </c:pt>
                <c:pt idx="388">
                  <c:v>0.73194000000000015</c:v>
                </c:pt>
                <c:pt idx="389">
                  <c:v>0.49524999999999997</c:v>
                </c:pt>
                <c:pt idx="390">
                  <c:v>0.32405999999999996</c:v>
                </c:pt>
                <c:pt idx="391">
                  <c:v>0.27400000000000008</c:v>
                </c:pt>
                <c:pt idx="392">
                  <c:v>0.32340999999999981</c:v>
                </c:pt>
                <c:pt idx="393">
                  <c:v>0.41248999999999986</c:v>
                </c:pt>
                <c:pt idx="394">
                  <c:v>0.50508000000000008</c:v>
                </c:pt>
                <c:pt idx="395">
                  <c:v>0.57842000000000005</c:v>
                </c:pt>
                <c:pt idx="396">
                  <c:v>0.60216999999999987</c:v>
                </c:pt>
                <c:pt idx="397">
                  <c:v>0.60080000000000011</c:v>
                </c:pt>
                <c:pt idx="398">
                  <c:v>0.63484000000000007</c:v>
                </c:pt>
                <c:pt idx="399">
                  <c:v>0.65225000000000011</c:v>
                </c:pt>
                <c:pt idx="400">
                  <c:v>0.64798999999999995</c:v>
                </c:pt>
                <c:pt idx="401">
                  <c:v>0.66987000000000019</c:v>
                </c:pt>
                <c:pt idx="402">
                  <c:v>0.72962999999999989</c:v>
                </c:pt>
                <c:pt idx="403">
                  <c:v>0.74680000000000013</c:v>
                </c:pt>
                <c:pt idx="404">
                  <c:v>0.68063999999999991</c:v>
                </c:pt>
                <c:pt idx="405">
                  <c:v>0.59543000000000001</c:v>
                </c:pt>
                <c:pt idx="406">
                  <c:v>0.5261499999999999</c:v>
                </c:pt>
                <c:pt idx="407">
                  <c:v>0.47695999999999988</c:v>
                </c:pt>
                <c:pt idx="408">
                  <c:v>0.4356000000000001</c:v>
                </c:pt>
                <c:pt idx="409">
                  <c:v>0.35472999999999993</c:v>
                </c:pt>
                <c:pt idx="410">
                  <c:v>0.16976999999999989</c:v>
                </c:pt>
                <c:pt idx="411">
                  <c:v>2.4010000000000066E-2</c:v>
                </c:pt>
                <c:pt idx="412">
                  <c:v>-1.5499999999999958E-2</c:v>
                </c:pt>
                <c:pt idx="413">
                  <c:v>2.9510000000000015E-2</c:v>
                </c:pt>
                <c:pt idx="414">
                  <c:v>0.14612999999999998</c:v>
                </c:pt>
                <c:pt idx="415">
                  <c:v>0.31342999999999999</c:v>
                </c:pt>
                <c:pt idx="416">
                  <c:v>0.51852999999999994</c:v>
                </c:pt>
                <c:pt idx="417">
                  <c:v>0.69242000000000004</c:v>
                </c:pt>
                <c:pt idx="418">
                  <c:v>0.74819999999999998</c:v>
                </c:pt>
                <c:pt idx="419">
                  <c:v>0.69595000000000007</c:v>
                </c:pt>
                <c:pt idx="420">
                  <c:v>0.57645000000000013</c:v>
                </c:pt>
                <c:pt idx="421">
                  <c:v>0.37712000000000012</c:v>
                </c:pt>
                <c:pt idx="422">
                  <c:v>7.7050000000000091E-2</c:v>
                </c:pt>
                <c:pt idx="423">
                  <c:v>-0.31158999999999998</c:v>
                </c:pt>
                <c:pt idx="424">
                  <c:v>-0.72606999999999977</c:v>
                </c:pt>
                <c:pt idx="425">
                  <c:v>-1.0954300000000003</c:v>
                </c:pt>
                <c:pt idx="426">
                  <c:v>-1.3824599999999996</c:v>
                </c:pt>
                <c:pt idx="427">
                  <c:v>-1.50589</c:v>
                </c:pt>
                <c:pt idx="428">
                  <c:v>-1.3783900000000004</c:v>
                </c:pt>
                <c:pt idx="429">
                  <c:v>-1.03166</c:v>
                </c:pt>
                <c:pt idx="430">
                  <c:v>-0.55630000000000002</c:v>
                </c:pt>
                <c:pt idx="431">
                  <c:v>4.6599999999999975E-3</c:v>
                </c:pt>
                <c:pt idx="432">
                  <c:v>0.61253000000000002</c:v>
                </c:pt>
                <c:pt idx="433">
                  <c:v>1.1808099999999999</c:v>
                </c:pt>
                <c:pt idx="434">
                  <c:v>1.6853099999999999</c:v>
                </c:pt>
                <c:pt idx="435">
                  <c:v>2.14778</c:v>
                </c:pt>
                <c:pt idx="436">
                  <c:v>2.5613299999999999</c:v>
                </c:pt>
                <c:pt idx="437">
                  <c:v>2.9404999999999997</c:v>
                </c:pt>
                <c:pt idx="438">
                  <c:v>3.2760899999999999</c:v>
                </c:pt>
                <c:pt idx="439">
                  <c:v>3.5158600000000009</c:v>
                </c:pt>
                <c:pt idx="440">
                  <c:v>3.6190399999999996</c:v>
                </c:pt>
                <c:pt idx="441">
                  <c:v>3.6190200000000003</c:v>
                </c:pt>
                <c:pt idx="442">
                  <c:v>3.5379199999999997</c:v>
                </c:pt>
                <c:pt idx="443">
                  <c:v>3.4133399999999994</c:v>
                </c:pt>
                <c:pt idx="444">
                  <c:v>3.2611699999999999</c:v>
                </c:pt>
                <c:pt idx="445">
                  <c:v>3.1010600000000004</c:v>
                </c:pt>
                <c:pt idx="446">
                  <c:v>3.0013800000000002</c:v>
                </c:pt>
                <c:pt idx="447">
                  <c:v>2.9350100000000001</c:v>
                </c:pt>
                <c:pt idx="448">
                  <c:v>2.8799400000000004</c:v>
                </c:pt>
                <c:pt idx="449">
                  <c:v>2.8571800000000001</c:v>
                </c:pt>
                <c:pt idx="450">
                  <c:v>2.8743300000000001</c:v>
                </c:pt>
                <c:pt idx="451">
                  <c:v>2.9005099999999997</c:v>
                </c:pt>
                <c:pt idx="452">
                  <c:v>2.9238900000000001</c:v>
                </c:pt>
                <c:pt idx="453">
                  <c:v>2.9513100000000003</c:v>
                </c:pt>
                <c:pt idx="454">
                  <c:v>2.9672700000000001</c:v>
                </c:pt>
                <c:pt idx="455">
                  <c:v>2.94869</c:v>
                </c:pt>
                <c:pt idx="456">
                  <c:v>2.8732499999999996</c:v>
                </c:pt>
                <c:pt idx="457">
                  <c:v>2.7592899999999996</c:v>
                </c:pt>
                <c:pt idx="458">
                  <c:v>2.6469200000000002</c:v>
                </c:pt>
                <c:pt idx="459">
                  <c:v>2.5588799999999998</c:v>
                </c:pt>
                <c:pt idx="460">
                  <c:v>2.50122</c:v>
                </c:pt>
                <c:pt idx="461">
                  <c:v>2.4479500000000001</c:v>
                </c:pt>
                <c:pt idx="462">
                  <c:v>2.3780299999999999</c:v>
                </c:pt>
                <c:pt idx="463">
                  <c:v>2.2495699999999998</c:v>
                </c:pt>
                <c:pt idx="464">
                  <c:v>2.07369</c:v>
                </c:pt>
                <c:pt idx="465">
                  <c:v>1.9415099999999998</c:v>
                </c:pt>
                <c:pt idx="466">
                  <c:v>1.8817300000000003</c:v>
                </c:pt>
                <c:pt idx="467">
                  <c:v>1.8534700000000002</c:v>
                </c:pt>
                <c:pt idx="468">
                  <c:v>1.8549700000000002</c:v>
                </c:pt>
                <c:pt idx="469">
                  <c:v>1.8792000000000002</c:v>
                </c:pt>
                <c:pt idx="470">
                  <c:v>1.8253900000000001</c:v>
                </c:pt>
                <c:pt idx="471">
                  <c:v>1.6880199999999999</c:v>
                </c:pt>
                <c:pt idx="472">
                  <c:v>1.4885700000000002</c:v>
                </c:pt>
                <c:pt idx="473">
                  <c:v>1.3512299999999997</c:v>
                </c:pt>
                <c:pt idx="474">
                  <c:v>1.3294599999999996</c:v>
                </c:pt>
                <c:pt idx="475">
                  <c:v>1.3988400000000003</c:v>
                </c:pt>
                <c:pt idx="476">
                  <c:v>1.5171799999999998</c:v>
                </c:pt>
                <c:pt idx="477">
                  <c:v>1.6774299999999998</c:v>
                </c:pt>
                <c:pt idx="478">
                  <c:v>1.9027999999999998</c:v>
                </c:pt>
                <c:pt idx="479">
                  <c:v>2.1423300000000003</c:v>
                </c:pt>
                <c:pt idx="480">
                  <c:v>2.3497699999999999</c:v>
                </c:pt>
                <c:pt idx="481">
                  <c:v>2.4992700000000001</c:v>
                </c:pt>
                <c:pt idx="482">
                  <c:v>2.5596699999999997</c:v>
                </c:pt>
                <c:pt idx="483">
                  <c:v>2.5561499999999997</c:v>
                </c:pt>
                <c:pt idx="484">
                  <c:v>2.5468000000000002</c:v>
                </c:pt>
                <c:pt idx="485">
                  <c:v>2.5466100000000003</c:v>
                </c:pt>
                <c:pt idx="486">
                  <c:v>2.5863800000000001</c:v>
                </c:pt>
                <c:pt idx="487">
                  <c:v>2.7049299999999996</c:v>
                </c:pt>
                <c:pt idx="488">
                  <c:v>2.8665699999999998</c:v>
                </c:pt>
                <c:pt idx="489">
                  <c:v>2.9607299999999999</c:v>
                </c:pt>
                <c:pt idx="490">
                  <c:v>2.91303</c:v>
                </c:pt>
                <c:pt idx="491">
                  <c:v>2.7094300000000002</c:v>
                </c:pt>
                <c:pt idx="492">
                  <c:v>2.4116000000000004</c:v>
                </c:pt>
                <c:pt idx="493">
                  <c:v>2.11103</c:v>
                </c:pt>
                <c:pt idx="494">
                  <c:v>1.8860000000000003</c:v>
                </c:pt>
                <c:pt idx="495">
                  <c:v>1.7793599999999998</c:v>
                </c:pt>
                <c:pt idx="496">
                  <c:v>1.7090800000000002</c:v>
                </c:pt>
                <c:pt idx="497">
                  <c:v>1.6228400000000001</c:v>
                </c:pt>
                <c:pt idx="498">
                  <c:v>1.60656</c:v>
                </c:pt>
                <c:pt idx="499">
                  <c:v>1.6850200000000002</c:v>
                </c:pt>
                <c:pt idx="500">
                  <c:v>1.8336599999999996</c:v>
                </c:pt>
                <c:pt idx="501">
                  <c:v>1.9600700000000004</c:v>
                </c:pt>
                <c:pt idx="502">
                  <c:v>1.9578400000000002</c:v>
                </c:pt>
                <c:pt idx="503">
                  <c:v>1.8321999999999998</c:v>
                </c:pt>
                <c:pt idx="504">
                  <c:v>1.6701799999999998</c:v>
                </c:pt>
                <c:pt idx="505">
                  <c:v>1.58229</c:v>
                </c:pt>
                <c:pt idx="506">
                  <c:v>1.6503200000000002</c:v>
                </c:pt>
                <c:pt idx="507">
                  <c:v>1.80681</c:v>
                </c:pt>
                <c:pt idx="508">
                  <c:v>1.9716300000000004</c:v>
                </c:pt>
                <c:pt idx="509">
                  <c:v>2.1135999999999999</c:v>
                </c:pt>
                <c:pt idx="510">
                  <c:v>2.2486199999999998</c:v>
                </c:pt>
                <c:pt idx="511">
                  <c:v>2.3545099999999999</c:v>
                </c:pt>
                <c:pt idx="512">
                  <c:v>2.4279900000000003</c:v>
                </c:pt>
                <c:pt idx="513">
                  <c:v>2.5076200000000002</c:v>
                </c:pt>
                <c:pt idx="514">
                  <c:v>2.6174299999999997</c:v>
                </c:pt>
                <c:pt idx="515">
                  <c:v>2.7285500000000003</c:v>
                </c:pt>
                <c:pt idx="516">
                  <c:v>2.8138999999999998</c:v>
                </c:pt>
                <c:pt idx="517">
                  <c:v>2.8476699999999999</c:v>
                </c:pt>
                <c:pt idx="518">
                  <c:v>2.8817299999999997</c:v>
                </c:pt>
                <c:pt idx="519">
                  <c:v>2.9678399999999998</c:v>
                </c:pt>
                <c:pt idx="520">
                  <c:v>3.1149399999999998</c:v>
                </c:pt>
                <c:pt idx="521">
                  <c:v>3.2727499999999998</c:v>
                </c:pt>
                <c:pt idx="522">
                  <c:v>3.3936700000000002</c:v>
                </c:pt>
                <c:pt idx="523">
                  <c:v>3.5043800000000003</c:v>
                </c:pt>
                <c:pt idx="524">
                  <c:v>3.6079599999999998</c:v>
                </c:pt>
                <c:pt idx="525">
                  <c:v>3.6547400000000003</c:v>
                </c:pt>
                <c:pt idx="526">
                  <c:v>3.5989300000000002</c:v>
                </c:pt>
                <c:pt idx="527">
                  <c:v>3.4443799999999998</c:v>
                </c:pt>
                <c:pt idx="528">
                  <c:v>3.2789299999999999</c:v>
                </c:pt>
                <c:pt idx="529">
                  <c:v>3.2283599999999999</c:v>
                </c:pt>
                <c:pt idx="530">
                  <c:v>3.3206999999999995</c:v>
                </c:pt>
                <c:pt idx="531">
                  <c:v>3.5006100000000004</c:v>
                </c:pt>
                <c:pt idx="532">
                  <c:v>3.6657799999999994</c:v>
                </c:pt>
                <c:pt idx="533">
                  <c:v>3.7193599999999996</c:v>
                </c:pt>
                <c:pt idx="534">
                  <c:v>3.6945399999999999</c:v>
                </c:pt>
                <c:pt idx="535">
                  <c:v>3.6556500000000001</c:v>
                </c:pt>
                <c:pt idx="536">
                  <c:v>3.6593100000000001</c:v>
                </c:pt>
                <c:pt idx="537">
                  <c:v>3.7104099999999995</c:v>
                </c:pt>
                <c:pt idx="538">
                  <c:v>3.7978000000000001</c:v>
                </c:pt>
                <c:pt idx="539">
                  <c:v>3.8734000000000002</c:v>
                </c:pt>
                <c:pt idx="540">
                  <c:v>3.8582600000000005</c:v>
                </c:pt>
                <c:pt idx="541">
                  <c:v>3.7503199999999999</c:v>
                </c:pt>
                <c:pt idx="542">
                  <c:v>3.6004900000000006</c:v>
                </c:pt>
                <c:pt idx="543">
                  <c:v>3.4799999999999995</c:v>
                </c:pt>
                <c:pt idx="544">
                  <c:v>3.4600799999999992</c:v>
                </c:pt>
                <c:pt idx="545">
                  <c:v>3.4713799999999999</c:v>
                </c:pt>
                <c:pt idx="546">
                  <c:v>3.4472300000000002</c:v>
                </c:pt>
                <c:pt idx="547">
                  <c:v>3.3586</c:v>
                </c:pt>
                <c:pt idx="548">
                  <c:v>3.2244999999999999</c:v>
                </c:pt>
                <c:pt idx="549">
                  <c:v>3.1027399999999998</c:v>
                </c:pt>
                <c:pt idx="550">
                  <c:v>3.0559900000000004</c:v>
                </c:pt>
                <c:pt idx="551">
                  <c:v>3.09945</c:v>
                </c:pt>
                <c:pt idx="552">
                  <c:v>3.2266199999999996</c:v>
                </c:pt>
                <c:pt idx="553">
                  <c:v>3.3728900000000004</c:v>
                </c:pt>
                <c:pt idx="554">
                  <c:v>3.5041699999999998</c:v>
                </c:pt>
                <c:pt idx="555">
                  <c:v>3.6374300000000006</c:v>
                </c:pt>
                <c:pt idx="556">
                  <c:v>3.7468600000000003</c:v>
                </c:pt>
                <c:pt idx="557">
                  <c:v>3.8025399999999996</c:v>
                </c:pt>
                <c:pt idx="558">
                  <c:v>3.8313700000000006</c:v>
                </c:pt>
                <c:pt idx="559">
                  <c:v>3.8753599999999997</c:v>
                </c:pt>
                <c:pt idx="560">
                  <c:v>3.9600999999999997</c:v>
                </c:pt>
                <c:pt idx="561">
                  <c:v>4.0740500000000006</c:v>
                </c:pt>
                <c:pt idx="562">
                  <c:v>4.1709499999999995</c:v>
                </c:pt>
                <c:pt idx="563">
                  <c:v>4.2761399999999998</c:v>
                </c:pt>
                <c:pt idx="564">
                  <c:v>4.4356</c:v>
                </c:pt>
                <c:pt idx="565">
                  <c:v>4.6564600000000009</c:v>
                </c:pt>
                <c:pt idx="566">
                  <c:v>4.8411400000000002</c:v>
                </c:pt>
                <c:pt idx="567">
                  <c:v>4.9031600000000006</c:v>
                </c:pt>
                <c:pt idx="568">
                  <c:v>4.8492100000000002</c:v>
                </c:pt>
                <c:pt idx="569">
                  <c:v>4.7411599999999998</c:v>
                </c:pt>
                <c:pt idx="570">
                  <c:v>4.5960599999999996</c:v>
                </c:pt>
                <c:pt idx="571">
                  <c:v>4.44672</c:v>
                </c:pt>
                <c:pt idx="572">
                  <c:v>4.3326900000000004</c:v>
                </c:pt>
                <c:pt idx="573">
                  <c:v>4.3079399999999994</c:v>
                </c:pt>
                <c:pt idx="574">
                  <c:v>4.3722099999999999</c:v>
                </c:pt>
                <c:pt idx="575">
                  <c:v>4.4923100000000007</c:v>
                </c:pt>
                <c:pt idx="576">
                  <c:v>4.6175299999999995</c:v>
                </c:pt>
                <c:pt idx="577">
                  <c:v>4.6954700000000003</c:v>
                </c:pt>
                <c:pt idx="578">
                  <c:v>4.71753</c:v>
                </c:pt>
                <c:pt idx="579">
                  <c:v>4.6578400000000002</c:v>
                </c:pt>
                <c:pt idx="580">
                  <c:v>4.5079200000000004</c:v>
                </c:pt>
                <c:pt idx="581">
                  <c:v>4.3286800000000003</c:v>
                </c:pt>
                <c:pt idx="582">
                  <c:v>4.1463600000000005</c:v>
                </c:pt>
                <c:pt idx="583">
                  <c:v>3.9552399999999999</c:v>
                </c:pt>
                <c:pt idx="584">
                  <c:v>3.7768500000000009</c:v>
                </c:pt>
                <c:pt idx="585">
                  <c:v>3.6515399999999993</c:v>
                </c:pt>
                <c:pt idx="586">
                  <c:v>3.5861400000000003</c:v>
                </c:pt>
                <c:pt idx="587">
                  <c:v>3.5663899999999997</c:v>
                </c:pt>
                <c:pt idx="588">
                  <c:v>3.60161</c:v>
                </c:pt>
                <c:pt idx="589">
                  <c:v>3.7479199999999997</c:v>
                </c:pt>
                <c:pt idx="590">
                  <c:v>4.0495800000000006</c:v>
                </c:pt>
                <c:pt idx="591">
                  <c:v>4.4916499999999999</c:v>
                </c:pt>
                <c:pt idx="592">
                  <c:v>4.9987500000000002</c:v>
                </c:pt>
                <c:pt idx="593">
                  <c:v>5.4936500000000006</c:v>
                </c:pt>
                <c:pt idx="594">
                  <c:v>5.8910999999999998</c:v>
                </c:pt>
                <c:pt idx="595">
                  <c:v>6.1111200000000006</c:v>
                </c:pt>
                <c:pt idx="596">
                  <c:v>6.1231300000000006</c:v>
                </c:pt>
                <c:pt idx="597">
                  <c:v>5.9295200000000001</c:v>
                </c:pt>
                <c:pt idx="598">
                  <c:v>5.5839300000000005</c:v>
                </c:pt>
                <c:pt idx="599">
                  <c:v>5.18093</c:v>
                </c:pt>
                <c:pt idx="600">
                  <c:v>4.7530200000000002</c:v>
                </c:pt>
                <c:pt idx="601">
                  <c:v>4.3396499999999998</c:v>
                </c:pt>
                <c:pt idx="602">
                  <c:v>3.98787</c:v>
                </c:pt>
                <c:pt idx="603">
                  <c:v>3.7298899999999997</c:v>
                </c:pt>
                <c:pt idx="604">
                  <c:v>3.5917899999999996</c:v>
                </c:pt>
                <c:pt idx="605">
                  <c:v>3.5522300000000002</c:v>
                </c:pt>
                <c:pt idx="606">
                  <c:v>3.4991299999999996</c:v>
                </c:pt>
                <c:pt idx="607">
                  <c:v>3.37174</c:v>
                </c:pt>
                <c:pt idx="608">
                  <c:v>3.2045699999999995</c:v>
                </c:pt>
                <c:pt idx="609">
                  <c:v>3.0172599999999998</c:v>
                </c:pt>
                <c:pt idx="610">
                  <c:v>2.8909400000000001</c:v>
                </c:pt>
                <c:pt idx="611">
                  <c:v>2.8831899999999999</c:v>
                </c:pt>
                <c:pt idx="612">
                  <c:v>2.9671700000000003</c:v>
                </c:pt>
                <c:pt idx="613">
                  <c:v>3.1617600000000001</c:v>
                </c:pt>
                <c:pt idx="614">
                  <c:v>3.47607</c:v>
                </c:pt>
                <c:pt idx="615">
                  <c:v>3.7875399999999999</c:v>
                </c:pt>
                <c:pt idx="616">
                  <c:v>4.04521</c:v>
                </c:pt>
                <c:pt idx="617">
                  <c:v>4.2743500000000001</c:v>
                </c:pt>
                <c:pt idx="618">
                  <c:v>4.4529300000000003</c:v>
                </c:pt>
                <c:pt idx="619">
                  <c:v>4.5393500000000007</c:v>
                </c:pt>
                <c:pt idx="620">
                  <c:v>4.5499599999999996</c:v>
                </c:pt>
                <c:pt idx="621">
                  <c:v>4.5373099999999997</c:v>
                </c:pt>
                <c:pt idx="622">
                  <c:v>4.514359999999999</c:v>
                </c:pt>
                <c:pt idx="623">
                  <c:v>4.4540600000000001</c:v>
                </c:pt>
                <c:pt idx="624">
                  <c:v>4.3353299999999999</c:v>
                </c:pt>
                <c:pt idx="625">
                  <c:v>4.1301800000000002</c:v>
                </c:pt>
                <c:pt idx="626">
                  <c:v>3.8815300000000001</c:v>
                </c:pt>
                <c:pt idx="627">
                  <c:v>3.6626499999999993</c:v>
                </c:pt>
                <c:pt idx="628">
                  <c:v>3.5358400000000003</c:v>
                </c:pt>
                <c:pt idx="629">
                  <c:v>3.5256799999999999</c:v>
                </c:pt>
                <c:pt idx="630">
                  <c:v>3.6540399999999997</c:v>
                </c:pt>
                <c:pt idx="631">
                  <c:v>3.8530199999999994</c:v>
                </c:pt>
                <c:pt idx="632">
                  <c:v>4.00868</c:v>
                </c:pt>
                <c:pt idx="633">
                  <c:v>4.0623699999999996</c:v>
                </c:pt>
                <c:pt idx="634">
                  <c:v>4.0594599999999996</c:v>
                </c:pt>
                <c:pt idx="635">
                  <c:v>4.0579700000000001</c:v>
                </c:pt>
                <c:pt idx="636">
                  <c:v>4.0947800000000001</c:v>
                </c:pt>
                <c:pt idx="637">
                  <c:v>4.1129700000000007</c:v>
                </c:pt>
                <c:pt idx="638">
                  <c:v>4.0582699999999985</c:v>
                </c:pt>
                <c:pt idx="639">
                  <c:v>3.9126399999999997</c:v>
                </c:pt>
                <c:pt idx="640">
                  <c:v>3.7106300000000005</c:v>
                </c:pt>
                <c:pt idx="641">
                  <c:v>3.5179299999999998</c:v>
                </c:pt>
                <c:pt idx="642">
                  <c:v>3.4099300000000001</c:v>
                </c:pt>
                <c:pt idx="643">
                  <c:v>3.40272</c:v>
                </c:pt>
                <c:pt idx="644">
                  <c:v>3.4078000000000004</c:v>
                </c:pt>
                <c:pt idx="645">
                  <c:v>3.4343600000000003</c:v>
                </c:pt>
                <c:pt idx="646">
                  <c:v>3.4806800000000004</c:v>
                </c:pt>
                <c:pt idx="647">
                  <c:v>3.5096399999999996</c:v>
                </c:pt>
                <c:pt idx="648">
                  <c:v>3.5674599999999996</c:v>
                </c:pt>
                <c:pt idx="649">
                  <c:v>3.6811400000000005</c:v>
                </c:pt>
                <c:pt idx="650">
                  <c:v>3.88673</c:v>
                </c:pt>
                <c:pt idx="651">
                  <c:v>4.1611299999999991</c:v>
                </c:pt>
                <c:pt idx="652">
                  <c:v>4.4198299999999993</c:v>
                </c:pt>
                <c:pt idx="653">
                  <c:v>4.6486299999999998</c:v>
                </c:pt>
                <c:pt idx="654">
                  <c:v>4.8706799999999992</c:v>
                </c:pt>
                <c:pt idx="655">
                  <c:v>5.0961500000000006</c:v>
                </c:pt>
                <c:pt idx="656">
                  <c:v>5.3249700000000004</c:v>
                </c:pt>
                <c:pt idx="657">
                  <c:v>5.4700299999999995</c:v>
                </c:pt>
                <c:pt idx="658">
                  <c:v>5.4539300000000006</c:v>
                </c:pt>
                <c:pt idx="659">
                  <c:v>5.2673500000000004</c:v>
                </c:pt>
                <c:pt idx="660">
                  <c:v>4.9571200000000006</c:v>
                </c:pt>
                <c:pt idx="661">
                  <c:v>4.55436</c:v>
                </c:pt>
                <c:pt idx="662">
                  <c:v>4.0835499999999998</c:v>
                </c:pt>
                <c:pt idx="663">
                  <c:v>3.6118399999999999</c:v>
                </c:pt>
                <c:pt idx="664">
                  <c:v>3.2742199999999997</c:v>
                </c:pt>
                <c:pt idx="665">
                  <c:v>3.14107</c:v>
                </c:pt>
                <c:pt idx="666">
                  <c:v>3.1408499999999999</c:v>
                </c:pt>
                <c:pt idx="667">
                  <c:v>3.2030599999999998</c:v>
                </c:pt>
                <c:pt idx="668">
                  <c:v>3.2607500000000003</c:v>
                </c:pt>
                <c:pt idx="669">
                  <c:v>3.3323500000000004</c:v>
                </c:pt>
                <c:pt idx="670">
                  <c:v>3.43851</c:v>
                </c:pt>
                <c:pt idx="671">
                  <c:v>3.54454</c:v>
                </c:pt>
                <c:pt idx="672">
                  <c:v>3.6202300000000003</c:v>
                </c:pt>
                <c:pt idx="673">
                  <c:v>3.6465299999999998</c:v>
                </c:pt>
                <c:pt idx="674">
                  <c:v>3.58725</c:v>
                </c:pt>
                <c:pt idx="675">
                  <c:v>3.4746200000000003</c:v>
                </c:pt>
                <c:pt idx="676">
                  <c:v>3.3704799999999997</c:v>
                </c:pt>
                <c:pt idx="677">
                  <c:v>3.3167</c:v>
                </c:pt>
                <c:pt idx="678">
                  <c:v>3.3184600000000004</c:v>
                </c:pt>
                <c:pt idx="679">
                  <c:v>3.3664299999999998</c:v>
                </c:pt>
                <c:pt idx="680">
                  <c:v>3.4879399999999996</c:v>
                </c:pt>
                <c:pt idx="681">
                  <c:v>3.7018</c:v>
                </c:pt>
                <c:pt idx="682">
                  <c:v>3.92076</c:v>
                </c:pt>
                <c:pt idx="683">
                  <c:v>4.0607900000000008</c:v>
                </c:pt>
                <c:pt idx="684">
                  <c:v>4.0919099999999995</c:v>
                </c:pt>
                <c:pt idx="685">
                  <c:v>4.0427800000000005</c:v>
                </c:pt>
                <c:pt idx="686">
                  <c:v>4.0331099999999998</c:v>
                </c:pt>
                <c:pt idx="687">
                  <c:v>4.1004399999999999</c:v>
                </c:pt>
                <c:pt idx="688">
                  <c:v>4.187759999999999</c:v>
                </c:pt>
                <c:pt idx="689">
                  <c:v>4.2635799999999993</c:v>
                </c:pt>
                <c:pt idx="690">
                  <c:v>4.3402699999999994</c:v>
                </c:pt>
                <c:pt idx="691">
                  <c:v>4.40055</c:v>
                </c:pt>
                <c:pt idx="692">
                  <c:v>4.4017900000000001</c:v>
                </c:pt>
                <c:pt idx="693">
                  <c:v>4.3061200000000008</c:v>
                </c:pt>
                <c:pt idx="694">
                  <c:v>4.1964399999999999</c:v>
                </c:pt>
                <c:pt idx="695">
                  <c:v>4.1164199999999997</c:v>
                </c:pt>
                <c:pt idx="696">
                  <c:v>4.0505100000000001</c:v>
                </c:pt>
                <c:pt idx="697">
                  <c:v>4.0148600000000005</c:v>
                </c:pt>
                <c:pt idx="698">
                  <c:v>4.0089600000000001</c:v>
                </c:pt>
                <c:pt idx="699">
                  <c:v>4.0114399999999995</c:v>
                </c:pt>
                <c:pt idx="700">
                  <c:v>3.9743699999999995</c:v>
                </c:pt>
                <c:pt idx="701">
                  <c:v>3.8769400000000003</c:v>
                </c:pt>
                <c:pt idx="702">
                  <c:v>3.7580000000000005</c:v>
                </c:pt>
                <c:pt idx="703">
                  <c:v>3.6849800000000004</c:v>
                </c:pt>
                <c:pt idx="704">
                  <c:v>3.6987700000000006</c:v>
                </c:pt>
                <c:pt idx="705">
                  <c:v>3.7542299999999997</c:v>
                </c:pt>
                <c:pt idx="706">
                  <c:v>3.8350500000000003</c:v>
                </c:pt>
                <c:pt idx="707">
                  <c:v>3.9155000000000002</c:v>
                </c:pt>
                <c:pt idx="708">
                  <c:v>4.0072200000000002</c:v>
                </c:pt>
                <c:pt idx="709">
                  <c:v>4.1131900000000003</c:v>
                </c:pt>
                <c:pt idx="710">
                  <c:v>4.2320799999999998</c:v>
                </c:pt>
                <c:pt idx="711">
                  <c:v>4.3575800000000005</c:v>
                </c:pt>
                <c:pt idx="712">
                  <c:v>4.4405900000000003</c:v>
                </c:pt>
                <c:pt idx="713">
                  <c:v>4.4389000000000003</c:v>
                </c:pt>
                <c:pt idx="714">
                  <c:v>4.3316099999999995</c:v>
                </c:pt>
                <c:pt idx="715">
                  <c:v>4.1370699999999996</c:v>
                </c:pt>
                <c:pt idx="716">
                  <c:v>3.8994300000000002</c:v>
                </c:pt>
                <c:pt idx="717">
                  <c:v>3.7129699999999999</c:v>
                </c:pt>
                <c:pt idx="718">
                  <c:v>3.6483800000000004</c:v>
                </c:pt>
                <c:pt idx="719">
                  <c:v>3.6886699999999997</c:v>
                </c:pt>
                <c:pt idx="720">
                  <c:v>3.76017</c:v>
                </c:pt>
                <c:pt idx="721">
                  <c:v>3.7941899999999995</c:v>
                </c:pt>
                <c:pt idx="722">
                  <c:v>3.8037799999999997</c:v>
                </c:pt>
                <c:pt idx="723">
                  <c:v>3.8135400000000006</c:v>
                </c:pt>
                <c:pt idx="724">
                  <c:v>3.8523100000000006</c:v>
                </c:pt>
                <c:pt idx="725">
                  <c:v>3.9368099999999999</c:v>
                </c:pt>
                <c:pt idx="726">
                  <c:v>4.0175999999999998</c:v>
                </c:pt>
                <c:pt idx="727">
                  <c:v>4.0771499999999996</c:v>
                </c:pt>
                <c:pt idx="728">
                  <c:v>4.1473100000000001</c:v>
                </c:pt>
                <c:pt idx="729">
                  <c:v>4.1892899999999997</c:v>
                </c:pt>
                <c:pt idx="730">
                  <c:v>4.1438299999999995</c:v>
                </c:pt>
                <c:pt idx="731">
                  <c:v>3.9729100000000002</c:v>
                </c:pt>
                <c:pt idx="732">
                  <c:v>3.7237900000000002</c:v>
                </c:pt>
                <c:pt idx="733">
                  <c:v>3.44767</c:v>
                </c:pt>
                <c:pt idx="734">
                  <c:v>3.1846400000000008</c:v>
                </c:pt>
                <c:pt idx="735">
                  <c:v>2.9927299999999999</c:v>
                </c:pt>
                <c:pt idx="736">
                  <c:v>2.90578</c:v>
                </c:pt>
                <c:pt idx="737">
                  <c:v>2.9026000000000005</c:v>
                </c:pt>
                <c:pt idx="738">
                  <c:v>2.9860700000000002</c:v>
                </c:pt>
                <c:pt idx="739">
                  <c:v>3.0920300000000003</c:v>
                </c:pt>
                <c:pt idx="740">
                  <c:v>3.0974600000000008</c:v>
                </c:pt>
                <c:pt idx="741">
                  <c:v>3.0064100000000002</c:v>
                </c:pt>
                <c:pt idx="742">
                  <c:v>2.8603399999999999</c:v>
                </c:pt>
                <c:pt idx="743">
                  <c:v>2.68127</c:v>
                </c:pt>
                <c:pt idx="744">
                  <c:v>2.5695900000000003</c:v>
                </c:pt>
                <c:pt idx="745">
                  <c:v>2.5302099999999998</c:v>
                </c:pt>
                <c:pt idx="746">
                  <c:v>2.5867500000000003</c:v>
                </c:pt>
                <c:pt idx="747">
                  <c:v>2.7313699999999996</c:v>
                </c:pt>
                <c:pt idx="748">
                  <c:v>2.8862900000000002</c:v>
                </c:pt>
                <c:pt idx="749">
                  <c:v>2.9625499999999994</c:v>
                </c:pt>
                <c:pt idx="750">
                  <c:v>2.9265500000000002</c:v>
                </c:pt>
                <c:pt idx="751">
                  <c:v>2.8311000000000002</c:v>
                </c:pt>
                <c:pt idx="752">
                  <c:v>2.7303699999999997</c:v>
                </c:pt>
                <c:pt idx="753">
                  <c:v>2.58995</c:v>
                </c:pt>
                <c:pt idx="754">
                  <c:v>2.37812</c:v>
                </c:pt>
                <c:pt idx="755">
                  <c:v>2.14968</c:v>
                </c:pt>
                <c:pt idx="756">
                  <c:v>2.00441</c:v>
                </c:pt>
                <c:pt idx="757">
                  <c:v>1.9906999999999999</c:v>
                </c:pt>
                <c:pt idx="758">
                  <c:v>2.0133299999999998</c:v>
                </c:pt>
                <c:pt idx="759">
                  <c:v>1.96618</c:v>
                </c:pt>
                <c:pt idx="760">
                  <c:v>1.8421500000000002</c:v>
                </c:pt>
                <c:pt idx="761">
                  <c:v>1.6378999999999997</c:v>
                </c:pt>
                <c:pt idx="762">
                  <c:v>1.4198</c:v>
                </c:pt>
                <c:pt idx="763">
                  <c:v>1.2886799999999998</c:v>
                </c:pt>
                <c:pt idx="764">
                  <c:v>1.25325</c:v>
                </c:pt>
                <c:pt idx="765">
                  <c:v>1.25508</c:v>
                </c:pt>
                <c:pt idx="766">
                  <c:v>1.26681</c:v>
                </c:pt>
                <c:pt idx="767">
                  <c:v>1.3154300000000001</c:v>
                </c:pt>
                <c:pt idx="768">
                  <c:v>1.4751999999999998</c:v>
                </c:pt>
                <c:pt idx="769">
                  <c:v>1.76894</c:v>
                </c:pt>
                <c:pt idx="770">
                  <c:v>2.1286399999999999</c:v>
                </c:pt>
                <c:pt idx="771">
                  <c:v>2.4640399999999998</c:v>
                </c:pt>
                <c:pt idx="772">
                  <c:v>2.6944699999999999</c:v>
                </c:pt>
                <c:pt idx="773">
                  <c:v>2.8609300000000002</c:v>
                </c:pt>
                <c:pt idx="774">
                  <c:v>2.9945699999999995</c:v>
                </c:pt>
                <c:pt idx="775">
                  <c:v>3.0477300000000005</c:v>
                </c:pt>
                <c:pt idx="776">
                  <c:v>3.0096900000000004</c:v>
                </c:pt>
                <c:pt idx="777">
                  <c:v>2.9044699999999999</c:v>
                </c:pt>
                <c:pt idx="778">
                  <c:v>2.78016</c:v>
                </c:pt>
                <c:pt idx="779">
                  <c:v>2.6813799999999999</c:v>
                </c:pt>
                <c:pt idx="780">
                  <c:v>2.6626699999999999</c:v>
                </c:pt>
                <c:pt idx="781">
                  <c:v>2.6744699999999999</c:v>
                </c:pt>
                <c:pt idx="782">
                  <c:v>2.6837299999999997</c:v>
                </c:pt>
                <c:pt idx="783">
                  <c:v>2.6313500000000003</c:v>
                </c:pt>
                <c:pt idx="784">
                  <c:v>2.4962299999999997</c:v>
                </c:pt>
                <c:pt idx="785">
                  <c:v>2.3204699999999998</c:v>
                </c:pt>
                <c:pt idx="786">
                  <c:v>2.1766999999999999</c:v>
                </c:pt>
                <c:pt idx="787">
                  <c:v>2.1003199999999995</c:v>
                </c:pt>
                <c:pt idx="788">
                  <c:v>2.0586600000000002</c:v>
                </c:pt>
                <c:pt idx="789">
                  <c:v>1.9673200000000002</c:v>
                </c:pt>
                <c:pt idx="790">
                  <c:v>1.83996</c:v>
                </c:pt>
                <c:pt idx="791">
                  <c:v>1.7529500000000002</c:v>
                </c:pt>
                <c:pt idx="792">
                  <c:v>1.7298099999999998</c:v>
                </c:pt>
                <c:pt idx="793">
                  <c:v>1.75125</c:v>
                </c:pt>
                <c:pt idx="794">
                  <c:v>1.8205100000000001</c:v>
                </c:pt>
                <c:pt idx="795">
                  <c:v>1.9018200000000001</c:v>
                </c:pt>
                <c:pt idx="796">
                  <c:v>1.9094800000000003</c:v>
                </c:pt>
                <c:pt idx="797">
                  <c:v>1.8284400000000001</c:v>
                </c:pt>
                <c:pt idx="798">
                  <c:v>1.7157600000000002</c:v>
                </c:pt>
                <c:pt idx="799">
                  <c:v>1.62805</c:v>
                </c:pt>
                <c:pt idx="800">
                  <c:v>1.6036699999999999</c:v>
                </c:pt>
                <c:pt idx="801">
                  <c:v>1.6513500000000001</c:v>
                </c:pt>
                <c:pt idx="802">
                  <c:v>1.7494399999999994</c:v>
                </c:pt>
                <c:pt idx="803">
                  <c:v>1.9063600000000001</c:v>
                </c:pt>
                <c:pt idx="804">
                  <c:v>2.1413900000000003</c:v>
                </c:pt>
                <c:pt idx="805">
                  <c:v>2.4036399999999993</c:v>
                </c:pt>
                <c:pt idx="806">
                  <c:v>2.6023000000000005</c:v>
                </c:pt>
                <c:pt idx="807">
                  <c:v>2.6821099999999998</c:v>
                </c:pt>
                <c:pt idx="808">
                  <c:v>2.6669199999999993</c:v>
                </c:pt>
                <c:pt idx="809">
                  <c:v>2.6312899999999999</c:v>
                </c:pt>
                <c:pt idx="810">
                  <c:v>2.5905899999999997</c:v>
                </c:pt>
                <c:pt idx="811">
                  <c:v>2.5427799999999996</c:v>
                </c:pt>
                <c:pt idx="812">
                  <c:v>2.5584999999999996</c:v>
                </c:pt>
                <c:pt idx="813">
                  <c:v>2.60886</c:v>
                </c:pt>
                <c:pt idx="814">
                  <c:v>2.66283</c:v>
                </c:pt>
                <c:pt idx="815">
                  <c:v>2.6828399999999997</c:v>
                </c:pt>
                <c:pt idx="816">
                  <c:v>2.6531799999999999</c:v>
                </c:pt>
                <c:pt idx="817">
                  <c:v>2.6206399999999999</c:v>
                </c:pt>
                <c:pt idx="818">
                  <c:v>2.5775800000000002</c:v>
                </c:pt>
                <c:pt idx="819">
                  <c:v>2.4776400000000001</c:v>
                </c:pt>
                <c:pt idx="820">
                  <c:v>2.4336200000000003</c:v>
                </c:pt>
                <c:pt idx="821">
                  <c:v>2.51159</c:v>
                </c:pt>
                <c:pt idx="822">
                  <c:v>2.6963100000000004</c:v>
                </c:pt>
                <c:pt idx="823">
                  <c:v>2.9669099999999999</c:v>
                </c:pt>
                <c:pt idx="824">
                  <c:v>3.3774600000000006</c:v>
                </c:pt>
                <c:pt idx="825">
                  <c:v>3.8672899999999997</c:v>
                </c:pt>
                <c:pt idx="826">
                  <c:v>4.2424000000000008</c:v>
                </c:pt>
                <c:pt idx="827">
                  <c:v>4.3834699999999991</c:v>
                </c:pt>
                <c:pt idx="828">
                  <c:v>4.29488</c:v>
                </c:pt>
                <c:pt idx="829">
                  <c:v>3.9843000000000011</c:v>
                </c:pt>
                <c:pt idx="830">
                  <c:v>3.5023299999999997</c:v>
                </c:pt>
                <c:pt idx="831">
                  <c:v>2.9651000000000005</c:v>
                </c:pt>
                <c:pt idx="832">
                  <c:v>2.4561099999999998</c:v>
                </c:pt>
                <c:pt idx="833">
                  <c:v>2.04549</c:v>
                </c:pt>
                <c:pt idx="834">
                  <c:v>1.7619599999999997</c:v>
                </c:pt>
                <c:pt idx="835">
                  <c:v>1.5924600000000002</c:v>
                </c:pt>
                <c:pt idx="836">
                  <c:v>1.5209900000000001</c:v>
                </c:pt>
                <c:pt idx="837">
                  <c:v>1.50183</c:v>
                </c:pt>
                <c:pt idx="838">
                  <c:v>1.5273300000000003</c:v>
                </c:pt>
                <c:pt idx="839">
                  <c:v>1.5915199999999998</c:v>
                </c:pt>
                <c:pt idx="840">
                  <c:v>1.6901000000000004</c:v>
                </c:pt>
                <c:pt idx="841">
                  <c:v>1.7843600000000002</c:v>
                </c:pt>
                <c:pt idx="842">
                  <c:v>1.8255500000000002</c:v>
                </c:pt>
                <c:pt idx="843">
                  <c:v>1.8040300000000002</c:v>
                </c:pt>
                <c:pt idx="844">
                  <c:v>1.7880399999999999</c:v>
                </c:pt>
                <c:pt idx="845">
                  <c:v>1.82609</c:v>
                </c:pt>
                <c:pt idx="846">
                  <c:v>1.8935900000000003</c:v>
                </c:pt>
                <c:pt idx="847">
                  <c:v>1.9299100000000002</c:v>
                </c:pt>
                <c:pt idx="848">
                  <c:v>1.9483299999999999</c:v>
                </c:pt>
                <c:pt idx="849">
                  <c:v>1.9633299999999996</c:v>
                </c:pt>
                <c:pt idx="850">
                  <c:v>1.9420000000000002</c:v>
                </c:pt>
                <c:pt idx="851">
                  <c:v>1.9005300000000003</c:v>
                </c:pt>
                <c:pt idx="852">
                  <c:v>1.8654800000000002</c:v>
                </c:pt>
                <c:pt idx="853">
                  <c:v>1.8318699999999999</c:v>
                </c:pt>
                <c:pt idx="854">
                  <c:v>1.7897099999999999</c:v>
                </c:pt>
                <c:pt idx="855">
                  <c:v>1.74543</c:v>
                </c:pt>
                <c:pt idx="856">
                  <c:v>1.7570900000000005</c:v>
                </c:pt>
                <c:pt idx="857">
                  <c:v>1.8343900000000002</c:v>
                </c:pt>
                <c:pt idx="858">
                  <c:v>1.94476</c:v>
                </c:pt>
                <c:pt idx="859">
                  <c:v>2.0722299999999998</c:v>
                </c:pt>
                <c:pt idx="860">
                  <c:v>2.2458300000000002</c:v>
                </c:pt>
                <c:pt idx="861">
                  <c:v>2.4367799999999997</c:v>
                </c:pt>
                <c:pt idx="862">
                  <c:v>2.5251000000000001</c:v>
                </c:pt>
                <c:pt idx="863">
                  <c:v>2.4985999999999997</c:v>
                </c:pt>
                <c:pt idx="864">
                  <c:v>2.4574699999999998</c:v>
                </c:pt>
                <c:pt idx="865">
                  <c:v>2.4125699999999997</c:v>
                </c:pt>
                <c:pt idx="866">
                  <c:v>2.3343500000000001</c:v>
                </c:pt>
                <c:pt idx="867">
                  <c:v>2.2621800000000003</c:v>
                </c:pt>
                <c:pt idx="868">
                  <c:v>2.2328100000000002</c:v>
                </c:pt>
                <c:pt idx="869">
                  <c:v>2.24681</c:v>
                </c:pt>
                <c:pt idx="870">
                  <c:v>2.3185599999999997</c:v>
                </c:pt>
                <c:pt idx="871">
                  <c:v>2.4430700000000001</c:v>
                </c:pt>
                <c:pt idx="872">
                  <c:v>2.6036000000000006</c:v>
                </c:pt>
                <c:pt idx="873">
                  <c:v>2.74532</c:v>
                </c:pt>
                <c:pt idx="874">
                  <c:v>2.8147199999999999</c:v>
                </c:pt>
                <c:pt idx="875">
                  <c:v>2.8171299999999997</c:v>
                </c:pt>
                <c:pt idx="876">
                  <c:v>2.7096800000000001</c:v>
                </c:pt>
                <c:pt idx="877">
                  <c:v>2.5049099999999997</c:v>
                </c:pt>
                <c:pt idx="878">
                  <c:v>2.1597000000000004</c:v>
                </c:pt>
                <c:pt idx="879">
                  <c:v>1.7168000000000003</c:v>
                </c:pt>
                <c:pt idx="880">
                  <c:v>1.2970399999999997</c:v>
                </c:pt>
                <c:pt idx="881">
                  <c:v>1.0037400000000001</c:v>
                </c:pt>
                <c:pt idx="882">
                  <c:v>0.88890000000000013</c:v>
                </c:pt>
                <c:pt idx="883">
                  <c:v>0.92810000000000004</c:v>
                </c:pt>
                <c:pt idx="884">
                  <c:v>1.02712</c:v>
                </c:pt>
                <c:pt idx="885">
                  <c:v>1.1409400000000001</c:v>
                </c:pt>
                <c:pt idx="886">
                  <c:v>1.2803</c:v>
                </c:pt>
                <c:pt idx="887">
                  <c:v>1.45885</c:v>
                </c:pt>
                <c:pt idx="888">
                  <c:v>1.6466999999999998</c:v>
                </c:pt>
                <c:pt idx="889">
                  <c:v>1.78061</c:v>
                </c:pt>
                <c:pt idx="890">
                  <c:v>1.8874599999999997</c:v>
                </c:pt>
                <c:pt idx="891">
                  <c:v>1.9817700000000005</c:v>
                </c:pt>
                <c:pt idx="892">
                  <c:v>2.0344799999999998</c:v>
                </c:pt>
                <c:pt idx="893">
                  <c:v>2.0580000000000003</c:v>
                </c:pt>
                <c:pt idx="894">
                  <c:v>2.0907500000000003</c:v>
                </c:pt>
                <c:pt idx="895">
                  <c:v>2.1249099999999999</c:v>
                </c:pt>
                <c:pt idx="896">
                  <c:v>2.1100900000000005</c:v>
                </c:pt>
                <c:pt idx="897">
                  <c:v>2.09422</c:v>
                </c:pt>
                <c:pt idx="898">
                  <c:v>2.0871800000000005</c:v>
                </c:pt>
                <c:pt idx="899">
                  <c:v>2.08385</c:v>
                </c:pt>
                <c:pt idx="900">
                  <c:v>2.0243499999999996</c:v>
                </c:pt>
                <c:pt idx="901">
                  <c:v>1.8827000000000003</c:v>
                </c:pt>
                <c:pt idx="902">
                  <c:v>1.7114600000000002</c:v>
                </c:pt>
                <c:pt idx="903">
                  <c:v>1.5692200000000001</c:v>
                </c:pt>
                <c:pt idx="904">
                  <c:v>1.46095</c:v>
                </c:pt>
                <c:pt idx="905">
                  <c:v>1.3819500000000002</c:v>
                </c:pt>
                <c:pt idx="906">
                  <c:v>1.2912300000000001</c:v>
                </c:pt>
                <c:pt idx="907">
                  <c:v>1.1622999999999997</c:v>
                </c:pt>
                <c:pt idx="908">
                  <c:v>0.99139999999999995</c:v>
                </c:pt>
                <c:pt idx="909">
                  <c:v>0.81641999999999992</c:v>
                </c:pt>
                <c:pt idx="910">
                  <c:v>0.69608000000000014</c:v>
                </c:pt>
                <c:pt idx="911">
                  <c:v>0.68553999999999993</c:v>
                </c:pt>
                <c:pt idx="912">
                  <c:v>0.71650000000000003</c:v>
                </c:pt>
                <c:pt idx="913">
                  <c:v>0.75161</c:v>
                </c:pt>
                <c:pt idx="914">
                  <c:v>0.76807000000000003</c:v>
                </c:pt>
                <c:pt idx="915">
                  <c:v>0.73140999999999989</c:v>
                </c:pt>
                <c:pt idx="916">
                  <c:v>0.64615999999999985</c:v>
                </c:pt>
                <c:pt idx="917">
                  <c:v>0.45590000000000003</c:v>
                </c:pt>
                <c:pt idx="918">
                  <c:v>0.17052</c:v>
                </c:pt>
                <c:pt idx="919">
                  <c:v>-7.7659999999999951E-2</c:v>
                </c:pt>
                <c:pt idx="920">
                  <c:v>-0.21310000000000007</c:v>
                </c:pt>
                <c:pt idx="921">
                  <c:v>-0.2841800000000001</c:v>
                </c:pt>
                <c:pt idx="922">
                  <c:v>-0.40316000000000002</c:v>
                </c:pt>
                <c:pt idx="923">
                  <c:v>-0.61621000000000015</c:v>
                </c:pt>
                <c:pt idx="924">
                  <c:v>-0.83520000000000005</c:v>
                </c:pt>
                <c:pt idx="925">
                  <c:v>-0.95318000000000003</c:v>
                </c:pt>
                <c:pt idx="926">
                  <c:v>-0.97624</c:v>
                </c:pt>
                <c:pt idx="927">
                  <c:v>-0.97116999999999987</c:v>
                </c:pt>
                <c:pt idx="928">
                  <c:v>-0.99275999999999998</c:v>
                </c:pt>
                <c:pt idx="929">
                  <c:v>-1.0293800000000002</c:v>
                </c:pt>
                <c:pt idx="930">
                  <c:v>-1.0830200000000001</c:v>
                </c:pt>
                <c:pt idx="931">
                  <c:v>-1.17672</c:v>
                </c:pt>
                <c:pt idx="932">
                  <c:v>-1.2863799999999999</c:v>
                </c:pt>
                <c:pt idx="933">
                  <c:v>-1.33101</c:v>
                </c:pt>
                <c:pt idx="934">
                  <c:v>-1.2715600000000002</c:v>
                </c:pt>
                <c:pt idx="935">
                  <c:v>-1.1613099999999998</c:v>
                </c:pt>
                <c:pt idx="936">
                  <c:v>-1.0212600000000001</c:v>
                </c:pt>
                <c:pt idx="937">
                  <c:v>-0.86402999999999985</c:v>
                </c:pt>
                <c:pt idx="938">
                  <c:v>-0.68506</c:v>
                </c:pt>
                <c:pt idx="939">
                  <c:v>-0.49824999999999992</c:v>
                </c:pt>
                <c:pt idx="940">
                  <c:v>-0.36476999999999993</c:v>
                </c:pt>
                <c:pt idx="941">
                  <c:v>-0.29069</c:v>
                </c:pt>
                <c:pt idx="942">
                  <c:v>-0.26203999999999983</c:v>
                </c:pt>
                <c:pt idx="943">
                  <c:v>-0.26713999999999999</c:v>
                </c:pt>
                <c:pt idx="944">
                  <c:v>-0.27341999999999994</c:v>
                </c:pt>
                <c:pt idx="945">
                  <c:v>-0.23524999999999996</c:v>
                </c:pt>
                <c:pt idx="946">
                  <c:v>-0.15530000000000008</c:v>
                </c:pt>
                <c:pt idx="947">
                  <c:v>-0.1206700000000001</c:v>
                </c:pt>
                <c:pt idx="948">
                  <c:v>-0.16155</c:v>
                </c:pt>
                <c:pt idx="949">
                  <c:v>-0.23776999999999995</c:v>
                </c:pt>
                <c:pt idx="950">
                  <c:v>-0.29498000000000002</c:v>
                </c:pt>
                <c:pt idx="951">
                  <c:v>-0.31209999999999993</c:v>
                </c:pt>
                <c:pt idx="952">
                  <c:v>-0.36008000000000007</c:v>
                </c:pt>
                <c:pt idx="953">
                  <c:v>-0.50390000000000001</c:v>
                </c:pt>
                <c:pt idx="954">
                  <c:v>-0.72444999999999982</c:v>
                </c:pt>
                <c:pt idx="955">
                  <c:v>-0.99712000000000012</c:v>
                </c:pt>
                <c:pt idx="956">
                  <c:v>-1.2584799999999998</c:v>
                </c:pt>
                <c:pt idx="957">
                  <c:v>-1.5093599999999998</c:v>
                </c:pt>
                <c:pt idx="958">
                  <c:v>-1.72122</c:v>
                </c:pt>
                <c:pt idx="959">
                  <c:v>-1.8393799999999998</c:v>
                </c:pt>
                <c:pt idx="960">
                  <c:v>-1.8387900000000001</c:v>
                </c:pt>
                <c:pt idx="961">
                  <c:v>-1.7604000000000002</c:v>
                </c:pt>
                <c:pt idx="962">
                  <c:v>-1.6317799999999998</c:v>
                </c:pt>
                <c:pt idx="963">
                  <c:v>-1.48007</c:v>
                </c:pt>
                <c:pt idx="964">
                  <c:v>-1.2721799999999999</c:v>
                </c:pt>
                <c:pt idx="965">
                  <c:v>-1.03034</c:v>
                </c:pt>
                <c:pt idx="966">
                  <c:v>-0.86327999999999994</c:v>
                </c:pt>
                <c:pt idx="967">
                  <c:v>-0.77645000000000008</c:v>
                </c:pt>
                <c:pt idx="968">
                  <c:v>-0.73910999999999982</c:v>
                </c:pt>
                <c:pt idx="969">
                  <c:v>-0.69036999999999993</c:v>
                </c:pt>
                <c:pt idx="970">
                  <c:v>-0.63526999999999989</c:v>
                </c:pt>
                <c:pt idx="971">
                  <c:v>-0.60139999999999993</c:v>
                </c:pt>
                <c:pt idx="972">
                  <c:v>-0.57512000000000008</c:v>
                </c:pt>
                <c:pt idx="973">
                  <c:v>-0.50927000000000011</c:v>
                </c:pt>
                <c:pt idx="974">
                  <c:v>-0.40482000000000007</c:v>
                </c:pt>
                <c:pt idx="975">
                  <c:v>-0.32082000000000005</c:v>
                </c:pt>
                <c:pt idx="976">
                  <c:v>-0.32296000000000008</c:v>
                </c:pt>
                <c:pt idx="977">
                  <c:v>-0.44774999999999993</c:v>
                </c:pt>
                <c:pt idx="978">
                  <c:v>-0.63078000000000001</c:v>
                </c:pt>
                <c:pt idx="979">
                  <c:v>-0.7918099999999999</c:v>
                </c:pt>
                <c:pt idx="980">
                  <c:v>-0.93931000000000009</c:v>
                </c:pt>
                <c:pt idx="981">
                  <c:v>-1.0638000000000001</c:v>
                </c:pt>
                <c:pt idx="982">
                  <c:v>-1.1701099999999998</c:v>
                </c:pt>
                <c:pt idx="983">
                  <c:v>-1.2498200000000002</c:v>
                </c:pt>
                <c:pt idx="984">
                  <c:v>-1.3180499999999999</c:v>
                </c:pt>
                <c:pt idx="985">
                  <c:v>-1.3753499999999999</c:v>
                </c:pt>
                <c:pt idx="986">
                  <c:v>-1.40595</c:v>
                </c:pt>
                <c:pt idx="987">
                  <c:v>-1.3849799999999999</c:v>
                </c:pt>
                <c:pt idx="988">
                  <c:v>-1.33043</c:v>
                </c:pt>
                <c:pt idx="989">
                  <c:v>-1.2808800000000002</c:v>
                </c:pt>
                <c:pt idx="990">
                  <c:v>-1.2201299999999999</c:v>
                </c:pt>
                <c:pt idx="991">
                  <c:v>-1.1534900000000001</c:v>
                </c:pt>
                <c:pt idx="992">
                  <c:v>-1.1218299999999999</c:v>
                </c:pt>
                <c:pt idx="993">
                  <c:v>-1.1563499999999998</c:v>
                </c:pt>
                <c:pt idx="994">
                  <c:v>-1.2825299999999999</c:v>
                </c:pt>
                <c:pt idx="995">
                  <c:v>-1.4654900000000002</c:v>
                </c:pt>
                <c:pt idx="996">
                  <c:v>-1.6790399999999999</c:v>
                </c:pt>
                <c:pt idx="997">
                  <c:v>-1.8638999999999999</c:v>
                </c:pt>
                <c:pt idx="998">
                  <c:v>-1.9629000000000001</c:v>
                </c:pt>
                <c:pt idx="999">
                  <c:v>-1.9923600000000001</c:v>
                </c:pt>
                <c:pt idx="1000">
                  <c:v>-1.9778800000000001</c:v>
                </c:pt>
                <c:pt idx="1001">
                  <c:v>-1.9447800000000002</c:v>
                </c:pt>
                <c:pt idx="1002">
                  <c:v>-1.9180600000000001</c:v>
                </c:pt>
                <c:pt idx="1003">
                  <c:v>-1.9050999999999998</c:v>
                </c:pt>
                <c:pt idx="1004">
                  <c:v>-1.8771799999999998</c:v>
                </c:pt>
                <c:pt idx="1005">
                  <c:v>-1.7986900000000001</c:v>
                </c:pt>
                <c:pt idx="1006">
                  <c:v>-1.62561</c:v>
                </c:pt>
                <c:pt idx="1007">
                  <c:v>-1.44756</c:v>
                </c:pt>
                <c:pt idx="1008">
                  <c:v>-1.32891</c:v>
                </c:pt>
                <c:pt idx="1009">
                  <c:v>-1.24759</c:v>
                </c:pt>
                <c:pt idx="1010">
                  <c:v>-1.1972099999999999</c:v>
                </c:pt>
                <c:pt idx="1011">
                  <c:v>-1.1723399999999999</c:v>
                </c:pt>
                <c:pt idx="1012">
                  <c:v>-1.1377600000000001</c:v>
                </c:pt>
                <c:pt idx="1013">
                  <c:v>-1.0670600000000001</c:v>
                </c:pt>
                <c:pt idx="1014">
                  <c:v>-1.0249600000000001</c:v>
                </c:pt>
                <c:pt idx="1015">
                  <c:v>-1.05993</c:v>
                </c:pt>
                <c:pt idx="1016">
                  <c:v>-1.1431299999999998</c:v>
                </c:pt>
                <c:pt idx="1017">
                  <c:v>-1.2519800000000001</c:v>
                </c:pt>
                <c:pt idx="1018">
                  <c:v>-1.4366000000000001</c:v>
                </c:pt>
                <c:pt idx="1019">
                  <c:v>-1.6456600000000001</c:v>
                </c:pt>
                <c:pt idx="1020">
                  <c:v>-1.7987599999999997</c:v>
                </c:pt>
                <c:pt idx="1021">
                  <c:v>-1.9293300000000002</c:v>
                </c:pt>
                <c:pt idx="1022">
                  <c:v>-2.0689699999999998</c:v>
                </c:pt>
                <c:pt idx="1023">
                  <c:v>-2.1986700000000003</c:v>
                </c:pt>
                <c:pt idx="1024">
                  <c:v>-2.3148399999999998</c:v>
                </c:pt>
                <c:pt idx="1025">
                  <c:v>-2.3473100000000002</c:v>
                </c:pt>
                <c:pt idx="1026">
                  <c:v>-2.2890500000000005</c:v>
                </c:pt>
                <c:pt idx="1027">
                  <c:v>-2.1363999999999996</c:v>
                </c:pt>
                <c:pt idx="1028">
                  <c:v>-1.8944799999999997</c:v>
                </c:pt>
                <c:pt idx="1029">
                  <c:v>-1.5698599999999998</c:v>
                </c:pt>
                <c:pt idx="1030">
                  <c:v>-1.2012100000000001</c:v>
                </c:pt>
                <c:pt idx="1031">
                  <c:v>-0.82850999999999997</c:v>
                </c:pt>
                <c:pt idx="1032">
                  <c:v>-0.48381000000000007</c:v>
                </c:pt>
                <c:pt idx="1033">
                  <c:v>-0.26315000000000011</c:v>
                </c:pt>
                <c:pt idx="1034">
                  <c:v>-0.23080999999999996</c:v>
                </c:pt>
                <c:pt idx="1035">
                  <c:v>-0.39274000000000003</c:v>
                </c:pt>
                <c:pt idx="1036">
                  <c:v>-0.61549000000000009</c:v>
                </c:pt>
                <c:pt idx="1037">
                  <c:v>-0.8244999999999999</c:v>
                </c:pt>
                <c:pt idx="1038">
                  <c:v>-0.99500999999999995</c:v>
                </c:pt>
                <c:pt idx="1039">
                  <c:v>-1.1668000000000001</c:v>
                </c:pt>
                <c:pt idx="1040">
                  <c:v>-1.40974</c:v>
                </c:pt>
                <c:pt idx="1041">
                  <c:v>-1.7022200000000001</c:v>
                </c:pt>
                <c:pt idx="1042">
                  <c:v>-1.9142600000000001</c:v>
                </c:pt>
                <c:pt idx="1043">
                  <c:v>-2.0424500000000001</c:v>
                </c:pt>
                <c:pt idx="1044">
                  <c:v>-2.1103800000000001</c:v>
                </c:pt>
                <c:pt idx="1045">
                  <c:v>-2.1574099999999996</c:v>
                </c:pt>
                <c:pt idx="1046">
                  <c:v>-2.1502400000000002</c:v>
                </c:pt>
                <c:pt idx="1047">
                  <c:v>-2.1053000000000002</c:v>
                </c:pt>
                <c:pt idx="1048">
                  <c:v>-2.0848200000000006</c:v>
                </c:pt>
                <c:pt idx="1049">
                  <c:v>-2.0780599999999998</c:v>
                </c:pt>
                <c:pt idx="1050">
                  <c:v>-2.0593400000000002</c:v>
                </c:pt>
                <c:pt idx="1051">
                  <c:v>-2.0614599999999998</c:v>
                </c:pt>
                <c:pt idx="1052">
                  <c:v>-2.10663</c:v>
                </c:pt>
                <c:pt idx="1053">
                  <c:v>-2.1560099999999998</c:v>
                </c:pt>
                <c:pt idx="1054">
                  <c:v>-2.1966299999999999</c:v>
                </c:pt>
                <c:pt idx="1055">
                  <c:v>-2.21991</c:v>
                </c:pt>
                <c:pt idx="1056">
                  <c:v>-2.2386399999999997</c:v>
                </c:pt>
                <c:pt idx="1057">
                  <c:v>-2.23996</c:v>
                </c:pt>
                <c:pt idx="1058">
                  <c:v>-2.2062499999999998</c:v>
                </c:pt>
                <c:pt idx="1059">
                  <c:v>-2.17503</c:v>
                </c:pt>
                <c:pt idx="1060">
                  <c:v>-2.1416300000000001</c:v>
                </c:pt>
                <c:pt idx="1061">
                  <c:v>-2.1278699999999997</c:v>
                </c:pt>
                <c:pt idx="1062">
                  <c:v>-2.1731400000000001</c:v>
                </c:pt>
                <c:pt idx="1063">
                  <c:v>-2.2819200000000004</c:v>
                </c:pt>
                <c:pt idx="1064">
                  <c:v>-2.4090699999999998</c:v>
                </c:pt>
                <c:pt idx="1065">
                  <c:v>-2.5250899999999996</c:v>
                </c:pt>
                <c:pt idx="1066">
                  <c:v>-2.60737</c:v>
                </c:pt>
                <c:pt idx="1067">
                  <c:v>-2.6478600000000001</c:v>
                </c:pt>
                <c:pt idx="1068">
                  <c:v>-2.6819899999999999</c:v>
                </c:pt>
                <c:pt idx="1069">
                  <c:v>-2.7073999999999998</c:v>
                </c:pt>
                <c:pt idx="1070">
                  <c:v>-2.7055599999999997</c:v>
                </c:pt>
                <c:pt idx="1071">
                  <c:v>-2.70648</c:v>
                </c:pt>
                <c:pt idx="1072">
                  <c:v>-2.7054200000000002</c:v>
                </c:pt>
                <c:pt idx="1073">
                  <c:v>-2.6723700000000004</c:v>
                </c:pt>
                <c:pt idx="1074">
                  <c:v>-2.5770899999999997</c:v>
                </c:pt>
                <c:pt idx="1075">
                  <c:v>-2.4466299999999999</c:v>
                </c:pt>
                <c:pt idx="1076">
                  <c:v>-2.3443300000000002</c:v>
                </c:pt>
                <c:pt idx="1077">
                  <c:v>-2.2768999999999999</c:v>
                </c:pt>
                <c:pt idx="1078">
                  <c:v>-2.2313900000000002</c:v>
                </c:pt>
                <c:pt idx="1079">
                  <c:v>-2.2082400000000004</c:v>
                </c:pt>
                <c:pt idx="1080">
                  <c:v>-2.20085</c:v>
                </c:pt>
                <c:pt idx="1081">
                  <c:v>-2.2140200000000001</c:v>
                </c:pt>
                <c:pt idx="1082">
                  <c:v>-2.2325999999999997</c:v>
                </c:pt>
                <c:pt idx="1083">
                  <c:v>-2.27115</c:v>
                </c:pt>
                <c:pt idx="1084">
                  <c:v>-2.3811999999999998</c:v>
                </c:pt>
                <c:pt idx="1085">
                  <c:v>-2.5193699999999999</c:v>
                </c:pt>
                <c:pt idx="1086">
                  <c:v>-2.6070199999999999</c:v>
                </c:pt>
                <c:pt idx="1087">
                  <c:v>-2.6265000000000001</c:v>
                </c:pt>
                <c:pt idx="1088">
                  <c:v>-2.6050599999999999</c:v>
                </c:pt>
                <c:pt idx="1089">
                  <c:v>-2.57653</c:v>
                </c:pt>
                <c:pt idx="1090">
                  <c:v>-2.4912199999999993</c:v>
                </c:pt>
                <c:pt idx="1091">
                  <c:v>-2.3168799999999998</c:v>
                </c:pt>
                <c:pt idx="1092">
                  <c:v>-2.1132700000000009</c:v>
                </c:pt>
                <c:pt idx="1093">
                  <c:v>-1.9617599999999999</c:v>
                </c:pt>
                <c:pt idx="1094">
                  <c:v>-1.8700900000000005</c:v>
                </c:pt>
                <c:pt idx="1095">
                  <c:v>-1.7879800000000003</c:v>
                </c:pt>
                <c:pt idx="1096">
                  <c:v>-1.6903900000000001</c:v>
                </c:pt>
                <c:pt idx="1097">
                  <c:v>-1.5767000000000002</c:v>
                </c:pt>
                <c:pt idx="1098">
                  <c:v>-1.4265600000000001</c:v>
                </c:pt>
                <c:pt idx="1099">
                  <c:v>-1.21916</c:v>
                </c:pt>
                <c:pt idx="1100">
                  <c:v>-1.0010600000000001</c:v>
                </c:pt>
                <c:pt idx="1101">
                  <c:v>-0.87568999999999986</c:v>
                </c:pt>
                <c:pt idx="1102">
                  <c:v>-0.89938000000000007</c:v>
                </c:pt>
                <c:pt idx="1103">
                  <c:v>-1.1131199999999999</c:v>
                </c:pt>
                <c:pt idx="1104">
                  <c:v>-1.38724</c:v>
                </c:pt>
                <c:pt idx="1105">
                  <c:v>-1.61083</c:v>
                </c:pt>
                <c:pt idx="1106">
                  <c:v>-1.7299300000000002</c:v>
                </c:pt>
                <c:pt idx="1107">
                  <c:v>-1.7295000000000003</c:v>
                </c:pt>
                <c:pt idx="1108">
                  <c:v>-1.5851</c:v>
                </c:pt>
                <c:pt idx="1109">
                  <c:v>-1.38161</c:v>
                </c:pt>
                <c:pt idx="1110">
                  <c:v>-1.25339</c:v>
                </c:pt>
                <c:pt idx="1111">
                  <c:v>-1.2139399999999998</c:v>
                </c:pt>
                <c:pt idx="1112">
                  <c:v>-1.24919</c:v>
                </c:pt>
                <c:pt idx="1113">
                  <c:v>-1.3144200000000004</c:v>
                </c:pt>
                <c:pt idx="1114">
                  <c:v>-1.3063800000000003</c:v>
                </c:pt>
                <c:pt idx="1115">
                  <c:v>-1.1320700000000001</c:v>
                </c:pt>
                <c:pt idx="1116">
                  <c:v>-0.87282999999999988</c:v>
                </c:pt>
                <c:pt idx="1117">
                  <c:v>-0.67556999999999989</c:v>
                </c:pt>
                <c:pt idx="1118">
                  <c:v>-0.62629000000000001</c:v>
                </c:pt>
                <c:pt idx="1119">
                  <c:v>-0.71999000000000013</c:v>
                </c:pt>
                <c:pt idx="1120">
                  <c:v>-0.93377999999999994</c:v>
                </c:pt>
                <c:pt idx="1121">
                  <c:v>-1.2083199999999998</c:v>
                </c:pt>
                <c:pt idx="1122">
                  <c:v>-1.5371600000000001</c:v>
                </c:pt>
                <c:pt idx="1123">
                  <c:v>-1.81908</c:v>
                </c:pt>
                <c:pt idx="1124">
                  <c:v>-1.9864800000000002</c:v>
                </c:pt>
                <c:pt idx="1125">
                  <c:v>-2.0411200000000003</c:v>
                </c:pt>
                <c:pt idx="1126">
                  <c:v>-2.0324199999999997</c:v>
                </c:pt>
                <c:pt idx="1127">
                  <c:v>-2.0381399999999998</c:v>
                </c:pt>
                <c:pt idx="1128">
                  <c:v>-2.0704599999999997</c:v>
                </c:pt>
                <c:pt idx="1129">
                  <c:v>-2.0812299999999992</c:v>
                </c:pt>
                <c:pt idx="1130">
                  <c:v>-2.0539800000000001</c:v>
                </c:pt>
                <c:pt idx="1131">
                  <c:v>-2.03999</c:v>
                </c:pt>
                <c:pt idx="1132">
                  <c:v>-2.0717300000000001</c:v>
                </c:pt>
                <c:pt idx="1133">
                  <c:v>-2.1541899999999994</c:v>
                </c:pt>
                <c:pt idx="1134">
                  <c:v>-2.2645399999999998</c:v>
                </c:pt>
                <c:pt idx="1135">
                  <c:v>-2.3303500000000001</c:v>
                </c:pt>
                <c:pt idx="1136">
                  <c:v>-2.2720899999999995</c:v>
                </c:pt>
                <c:pt idx="1137">
                  <c:v>-2.0931899999999994</c:v>
                </c:pt>
                <c:pt idx="1138">
                  <c:v>-1.9329099999999997</c:v>
                </c:pt>
                <c:pt idx="1139">
                  <c:v>-1.8983300000000001</c:v>
                </c:pt>
                <c:pt idx="1140">
                  <c:v>-1.9579299999999997</c:v>
                </c:pt>
                <c:pt idx="1141">
                  <c:v>-2.0104300000000004</c:v>
                </c:pt>
                <c:pt idx="1142">
                  <c:v>-2.0020199999999999</c:v>
                </c:pt>
                <c:pt idx="1143">
                  <c:v>-1.92109</c:v>
                </c:pt>
                <c:pt idx="1144">
                  <c:v>-1.86721</c:v>
                </c:pt>
                <c:pt idx="1145">
                  <c:v>-1.8639699999999997</c:v>
                </c:pt>
                <c:pt idx="1146">
                  <c:v>-1.8674999999999997</c:v>
                </c:pt>
                <c:pt idx="1147">
                  <c:v>-1.9111199999999997</c:v>
                </c:pt>
                <c:pt idx="1148">
                  <c:v>-1.9538599999999999</c:v>
                </c:pt>
                <c:pt idx="1149">
                  <c:v>-1.91568</c:v>
                </c:pt>
                <c:pt idx="1150">
                  <c:v>-1.80592</c:v>
                </c:pt>
                <c:pt idx="1151">
                  <c:v>-1.70258</c:v>
                </c:pt>
                <c:pt idx="1152">
                  <c:v>-1.6745699999999999</c:v>
                </c:pt>
                <c:pt idx="1153">
                  <c:v>-1.73827</c:v>
                </c:pt>
                <c:pt idx="1154">
                  <c:v>-1.8950900000000002</c:v>
                </c:pt>
                <c:pt idx="1155">
                  <c:v>-2.12636</c:v>
                </c:pt>
                <c:pt idx="1156">
                  <c:v>-2.3714</c:v>
                </c:pt>
                <c:pt idx="1157">
                  <c:v>-2.5847399999999996</c:v>
                </c:pt>
                <c:pt idx="1158">
                  <c:v>-2.7371799999999999</c:v>
                </c:pt>
                <c:pt idx="1159">
                  <c:v>-2.7934900000000003</c:v>
                </c:pt>
                <c:pt idx="1160">
                  <c:v>-2.7579900000000004</c:v>
                </c:pt>
                <c:pt idx="1161">
                  <c:v>-2.6589</c:v>
                </c:pt>
                <c:pt idx="1162">
                  <c:v>-2.5451000000000001</c:v>
                </c:pt>
                <c:pt idx="1163">
                  <c:v>-2.4213099999999996</c:v>
                </c:pt>
                <c:pt idx="1164">
                  <c:v>-2.2491499999999998</c:v>
                </c:pt>
                <c:pt idx="1165">
                  <c:v>-2.05646</c:v>
                </c:pt>
                <c:pt idx="1166">
                  <c:v>-1.9076599999999999</c:v>
                </c:pt>
                <c:pt idx="1167">
                  <c:v>-1.8437300000000001</c:v>
                </c:pt>
                <c:pt idx="1168">
                  <c:v>-1.8210799999999996</c:v>
                </c:pt>
                <c:pt idx="1169">
                  <c:v>-1.7816800000000004</c:v>
                </c:pt>
                <c:pt idx="1170">
                  <c:v>-1.6635099999999998</c:v>
                </c:pt>
                <c:pt idx="1171">
                  <c:v>-1.49858</c:v>
                </c:pt>
                <c:pt idx="1172">
                  <c:v>-1.3378599999999998</c:v>
                </c:pt>
                <c:pt idx="1173">
                  <c:v>-1.17008</c:v>
                </c:pt>
                <c:pt idx="1174">
                  <c:v>-1.0084</c:v>
                </c:pt>
                <c:pt idx="1175">
                  <c:v>-0.93132999999999999</c:v>
                </c:pt>
                <c:pt idx="1176">
                  <c:v>-0.98592000000000013</c:v>
                </c:pt>
                <c:pt idx="1177">
                  <c:v>-1.1191799999999998</c:v>
                </c:pt>
                <c:pt idx="1178">
                  <c:v>-1.2503700000000002</c:v>
                </c:pt>
                <c:pt idx="1179">
                  <c:v>-1.3468800000000001</c:v>
                </c:pt>
                <c:pt idx="1180">
                  <c:v>-1.4230699999999998</c:v>
                </c:pt>
                <c:pt idx="1181">
                  <c:v>-1.47648</c:v>
                </c:pt>
                <c:pt idx="1182">
                  <c:v>-1.5034500000000002</c:v>
                </c:pt>
                <c:pt idx="1183">
                  <c:v>-1.50719</c:v>
                </c:pt>
                <c:pt idx="1184">
                  <c:v>-1.46153</c:v>
                </c:pt>
                <c:pt idx="1185">
                  <c:v>-1.3357600000000001</c:v>
                </c:pt>
                <c:pt idx="1186">
                  <c:v>-1.1313099999999998</c:v>
                </c:pt>
                <c:pt idx="1187">
                  <c:v>-0.94580999999999982</c:v>
                </c:pt>
                <c:pt idx="1188">
                  <c:v>-0.91206999999999994</c:v>
                </c:pt>
                <c:pt idx="1189">
                  <c:v>-1.01549</c:v>
                </c:pt>
                <c:pt idx="1190">
                  <c:v>-1.22048</c:v>
                </c:pt>
                <c:pt idx="1191">
                  <c:v>-1.4613400000000001</c:v>
                </c:pt>
                <c:pt idx="1192">
                  <c:v>-1.6733500000000003</c:v>
                </c:pt>
                <c:pt idx="1193">
                  <c:v>-1.83477</c:v>
                </c:pt>
                <c:pt idx="1194">
                  <c:v>-1.9492800000000003</c:v>
                </c:pt>
                <c:pt idx="1195">
                  <c:v>-2.0524100000000001</c:v>
                </c:pt>
                <c:pt idx="1196">
                  <c:v>-2.2024499999999998</c:v>
                </c:pt>
                <c:pt idx="1197">
                  <c:v>-2.3466799999999997</c:v>
                </c:pt>
                <c:pt idx="1198">
                  <c:v>-2.43838</c:v>
                </c:pt>
                <c:pt idx="1199">
                  <c:v>-2.4699199999999997</c:v>
                </c:pt>
                <c:pt idx="1200">
                  <c:v>-2.4381499999999998</c:v>
                </c:pt>
                <c:pt idx="1201">
                  <c:v>-2.3767900000000006</c:v>
                </c:pt>
                <c:pt idx="1202">
                  <c:v>-2.3194900000000001</c:v>
                </c:pt>
                <c:pt idx="1203">
                  <c:v>-2.3240700000000003</c:v>
                </c:pt>
                <c:pt idx="1204">
                  <c:v>-2.3722300000000001</c:v>
                </c:pt>
                <c:pt idx="1205">
                  <c:v>-2.3744900000000002</c:v>
                </c:pt>
                <c:pt idx="1206">
                  <c:v>-2.2621199999999999</c:v>
                </c:pt>
                <c:pt idx="1207">
                  <c:v>-2.0830700000000002</c:v>
                </c:pt>
                <c:pt idx="1208">
                  <c:v>-1.88975</c:v>
                </c:pt>
                <c:pt idx="1209">
                  <c:v>-1.7140499999999999</c:v>
                </c:pt>
                <c:pt idx="1210">
                  <c:v>-1.5682899999999997</c:v>
                </c:pt>
                <c:pt idx="1211">
                  <c:v>-1.4319</c:v>
                </c:pt>
                <c:pt idx="1212">
                  <c:v>-1.3235100000000004</c:v>
                </c:pt>
                <c:pt idx="1213">
                  <c:v>-1.2418199999999999</c:v>
                </c:pt>
                <c:pt idx="1214">
                  <c:v>-1.17788</c:v>
                </c:pt>
                <c:pt idx="1215">
                  <c:v>-1.1419900000000001</c:v>
                </c:pt>
                <c:pt idx="1216">
                  <c:v>-1.1369100000000001</c:v>
                </c:pt>
                <c:pt idx="1217">
                  <c:v>-1.1690200000000002</c:v>
                </c:pt>
                <c:pt idx="1218">
                  <c:v>-1.2150900000000002</c:v>
                </c:pt>
                <c:pt idx="1219">
                  <c:v>-1.25909</c:v>
                </c:pt>
                <c:pt idx="1220">
                  <c:v>-1.3152199999999998</c:v>
                </c:pt>
                <c:pt idx="1221">
                  <c:v>-1.4115200000000001</c:v>
                </c:pt>
                <c:pt idx="1222">
                  <c:v>-1.5620600000000002</c:v>
                </c:pt>
                <c:pt idx="1223">
                  <c:v>-1.8201699999999998</c:v>
                </c:pt>
                <c:pt idx="1224">
                  <c:v>-2.1776899999999997</c:v>
                </c:pt>
                <c:pt idx="1225">
                  <c:v>-2.5635500000000002</c:v>
                </c:pt>
                <c:pt idx="1226">
                  <c:v>-2.8830800000000005</c:v>
                </c:pt>
                <c:pt idx="1227">
                  <c:v>-3.0577200000000002</c:v>
                </c:pt>
                <c:pt idx="1228">
                  <c:v>-3.1893799999999994</c:v>
                </c:pt>
                <c:pt idx="1229">
                  <c:v>-3.4097600000000008</c:v>
                </c:pt>
                <c:pt idx="1230">
                  <c:v>-3.6655500000000005</c:v>
                </c:pt>
                <c:pt idx="1231">
                  <c:v>-3.8527900000000002</c:v>
                </c:pt>
                <c:pt idx="1232">
                  <c:v>-3.9647600000000005</c:v>
                </c:pt>
                <c:pt idx="1233">
                  <c:v>-3.9988999999999999</c:v>
                </c:pt>
                <c:pt idx="1234">
                  <c:v>-3.9782900000000003</c:v>
                </c:pt>
                <c:pt idx="1235">
                  <c:v>-3.9268399999999994</c:v>
                </c:pt>
                <c:pt idx="1236">
                  <c:v>-3.8232499999999994</c:v>
                </c:pt>
                <c:pt idx="1237">
                  <c:v>-3.6800199999999998</c:v>
                </c:pt>
                <c:pt idx="1238">
                  <c:v>-3.5051800000000002</c:v>
                </c:pt>
                <c:pt idx="1239">
                  <c:v>-3.3666700000000001</c:v>
                </c:pt>
                <c:pt idx="1240">
                  <c:v>-3.3441999999999998</c:v>
                </c:pt>
                <c:pt idx="1241">
                  <c:v>-3.4912000000000001</c:v>
                </c:pt>
                <c:pt idx="1242">
                  <c:v>-3.7460900000000001</c:v>
                </c:pt>
                <c:pt idx="1243">
                  <c:v>-4.0201900000000004</c:v>
                </c:pt>
                <c:pt idx="1244">
                  <c:v>-4.2376300000000011</c:v>
                </c:pt>
                <c:pt idx="1245">
                  <c:v>-4.3211399999999998</c:v>
                </c:pt>
                <c:pt idx="1246">
                  <c:v>-4.2248099999999997</c:v>
                </c:pt>
                <c:pt idx="1247">
                  <c:v>-3.9624500000000005</c:v>
                </c:pt>
                <c:pt idx="1248">
                  <c:v>-3.5861199999999998</c:v>
                </c:pt>
                <c:pt idx="1249">
                  <c:v>-3.1298699999999999</c:v>
                </c:pt>
                <c:pt idx="1250">
                  <c:v>-2.6893899999999995</c:v>
                </c:pt>
                <c:pt idx="1251">
                  <c:v>-2.3927200000000002</c:v>
                </c:pt>
                <c:pt idx="1252">
                  <c:v>-2.2640700000000002</c:v>
                </c:pt>
                <c:pt idx="1253">
                  <c:v>-2.2757900000000002</c:v>
                </c:pt>
                <c:pt idx="1254">
                  <c:v>-2.3094399999999999</c:v>
                </c:pt>
                <c:pt idx="1255">
                  <c:v>-2.3091700000000004</c:v>
                </c:pt>
                <c:pt idx="1256">
                  <c:v>-2.2632399999999997</c:v>
                </c:pt>
                <c:pt idx="1257">
                  <c:v>-2.1792899999999995</c:v>
                </c:pt>
                <c:pt idx="1258">
                  <c:v>-2.0676399999999999</c:v>
                </c:pt>
                <c:pt idx="1259">
                  <c:v>-1.9523700000000002</c:v>
                </c:pt>
                <c:pt idx="1260">
                  <c:v>-1.8781000000000003</c:v>
                </c:pt>
                <c:pt idx="1261">
                  <c:v>-1.8626399999999996</c:v>
                </c:pt>
                <c:pt idx="1262">
                  <c:v>-1.89194</c:v>
                </c:pt>
                <c:pt idx="1263">
                  <c:v>-1.9613599999999998</c:v>
                </c:pt>
                <c:pt idx="1264">
                  <c:v>-2.0919599999999998</c:v>
                </c:pt>
                <c:pt idx="1265">
                  <c:v>-2.2729299999999997</c:v>
                </c:pt>
                <c:pt idx="1266">
                  <c:v>-2.4477899999999999</c:v>
                </c:pt>
                <c:pt idx="1267">
                  <c:v>-2.5711299999999997</c:v>
                </c:pt>
                <c:pt idx="1268">
                  <c:v>-2.6730499999999995</c:v>
                </c:pt>
                <c:pt idx="1269">
                  <c:v>-2.7721100000000005</c:v>
                </c:pt>
                <c:pt idx="1270">
                  <c:v>-2.8382800000000001</c:v>
                </c:pt>
                <c:pt idx="1271">
                  <c:v>-2.9360200000000001</c:v>
                </c:pt>
                <c:pt idx="1272">
                  <c:v>-3.0720499999999999</c:v>
                </c:pt>
                <c:pt idx="1273">
                  <c:v>-3.1890099999999997</c:v>
                </c:pt>
                <c:pt idx="1274">
                  <c:v>-3.2727799999999996</c:v>
                </c:pt>
                <c:pt idx="1275">
                  <c:v>-3.3167899999999997</c:v>
                </c:pt>
                <c:pt idx="1276">
                  <c:v>-3.2887900000000001</c:v>
                </c:pt>
                <c:pt idx="1277">
                  <c:v>-3.1756099999999998</c:v>
                </c:pt>
                <c:pt idx="1278">
                  <c:v>-3.0062800000000003</c:v>
                </c:pt>
                <c:pt idx="1279">
                  <c:v>-2.7826900000000001</c:v>
                </c:pt>
                <c:pt idx="1280">
                  <c:v>-2.61151</c:v>
                </c:pt>
                <c:pt idx="1281">
                  <c:v>-2.5195900000000004</c:v>
                </c:pt>
                <c:pt idx="1282">
                  <c:v>-2.5301400000000003</c:v>
                </c:pt>
                <c:pt idx="1283">
                  <c:v>-2.5887400000000005</c:v>
                </c:pt>
                <c:pt idx="1284">
                  <c:v>-2.6272500000000005</c:v>
                </c:pt>
                <c:pt idx="1285">
                  <c:v>-2.6159400000000002</c:v>
                </c:pt>
                <c:pt idx="1286">
                  <c:v>-2.5818500000000002</c:v>
                </c:pt>
                <c:pt idx="1287">
                  <c:v>-2.5427299999999997</c:v>
                </c:pt>
                <c:pt idx="1288">
                  <c:v>-2.5207099999999998</c:v>
                </c:pt>
                <c:pt idx="1289">
                  <c:v>-2.4820900000000004</c:v>
                </c:pt>
                <c:pt idx="1290">
                  <c:v>-2.3615899999999996</c:v>
                </c:pt>
                <c:pt idx="1291">
                  <c:v>-2.1833499999999999</c:v>
                </c:pt>
                <c:pt idx="1292">
                  <c:v>-1.9795700000000001</c:v>
                </c:pt>
                <c:pt idx="1293">
                  <c:v>-1.7764500000000001</c:v>
                </c:pt>
                <c:pt idx="1294">
                  <c:v>-1.6199900000000003</c:v>
                </c:pt>
                <c:pt idx="1295">
                  <c:v>-1.4943499999999998</c:v>
                </c:pt>
                <c:pt idx="1296">
                  <c:v>-1.3928999999999996</c:v>
                </c:pt>
                <c:pt idx="1297">
                  <c:v>-1.3471200000000001</c:v>
                </c:pt>
                <c:pt idx="1298">
                  <c:v>-1.3533700000000002</c:v>
                </c:pt>
                <c:pt idx="1299">
                  <c:v>-1.36568</c:v>
                </c:pt>
                <c:pt idx="1300">
                  <c:v>-1.34338</c:v>
                </c:pt>
                <c:pt idx="1301">
                  <c:v>-1.2796400000000001</c:v>
                </c:pt>
                <c:pt idx="1302">
                  <c:v>-1.2444299999999999</c:v>
                </c:pt>
                <c:pt idx="1303">
                  <c:v>-1.3001299999999998</c:v>
                </c:pt>
                <c:pt idx="1304">
                  <c:v>-1.4493900000000002</c:v>
                </c:pt>
                <c:pt idx="1305">
                  <c:v>-1.6520299999999999</c:v>
                </c:pt>
                <c:pt idx="1306">
                  <c:v>-1.8521999999999998</c:v>
                </c:pt>
                <c:pt idx="1307">
                  <c:v>-1.9736200000000004</c:v>
                </c:pt>
                <c:pt idx="1308">
                  <c:v>-2.00427</c:v>
                </c:pt>
                <c:pt idx="1309">
                  <c:v>-1.9538200000000003</c:v>
                </c:pt>
                <c:pt idx="1310">
                  <c:v>-1.8635000000000002</c:v>
                </c:pt>
                <c:pt idx="1311">
                  <c:v>-1.7805400000000002</c:v>
                </c:pt>
                <c:pt idx="1312">
                  <c:v>-1.7882000000000002</c:v>
                </c:pt>
                <c:pt idx="1313">
                  <c:v>-1.91316</c:v>
                </c:pt>
                <c:pt idx="1314">
                  <c:v>-2.0550199999999998</c:v>
                </c:pt>
                <c:pt idx="1315">
                  <c:v>-2.12141</c:v>
                </c:pt>
                <c:pt idx="1316">
                  <c:v>-2.1279600000000003</c:v>
                </c:pt>
                <c:pt idx="1317">
                  <c:v>-2.0821300000000003</c:v>
                </c:pt>
                <c:pt idx="1318">
                  <c:v>-2.0456300000000001</c:v>
                </c:pt>
                <c:pt idx="1319">
                  <c:v>-2.0421400000000003</c:v>
                </c:pt>
                <c:pt idx="1320">
                  <c:v>-2.0103799999999996</c:v>
                </c:pt>
                <c:pt idx="1321">
                  <c:v>-1.9552</c:v>
                </c:pt>
                <c:pt idx="1322">
                  <c:v>-1.8971800000000001</c:v>
                </c:pt>
                <c:pt idx="1323">
                  <c:v>-1.8302400000000003</c:v>
                </c:pt>
                <c:pt idx="1324">
                  <c:v>-1.7259599999999999</c:v>
                </c:pt>
                <c:pt idx="1325">
                  <c:v>-1.6225700000000003</c:v>
                </c:pt>
                <c:pt idx="1326">
                  <c:v>-1.5412699999999997</c:v>
                </c:pt>
                <c:pt idx="1327">
                  <c:v>-1.5229400000000002</c:v>
                </c:pt>
                <c:pt idx="1328">
                  <c:v>-1.5360099999999999</c:v>
                </c:pt>
                <c:pt idx="1329">
                  <c:v>-1.5412300000000001</c:v>
                </c:pt>
                <c:pt idx="1330">
                  <c:v>-1.4939800000000001</c:v>
                </c:pt>
                <c:pt idx="1331">
                  <c:v>-1.3920399999999997</c:v>
                </c:pt>
                <c:pt idx="1332">
                  <c:v>-1.3338399999999999</c:v>
                </c:pt>
                <c:pt idx="1333">
                  <c:v>-1.3721299999999998</c:v>
                </c:pt>
                <c:pt idx="1334">
                  <c:v>-1.5051100000000002</c:v>
                </c:pt>
                <c:pt idx="1335">
                  <c:v>-1.73858</c:v>
                </c:pt>
                <c:pt idx="1336">
                  <c:v>-2.0205800000000003</c:v>
                </c:pt>
                <c:pt idx="1337">
                  <c:v>-2.2820400000000007</c:v>
                </c:pt>
                <c:pt idx="1338">
                  <c:v>-2.4922299999999997</c:v>
                </c:pt>
                <c:pt idx="1339">
                  <c:v>-2.6681400000000002</c:v>
                </c:pt>
                <c:pt idx="1340">
                  <c:v>-2.8299700000000003</c:v>
                </c:pt>
                <c:pt idx="1341">
                  <c:v>-2.9733500000000004</c:v>
                </c:pt>
                <c:pt idx="1342">
                  <c:v>-3.0844900000000002</c:v>
                </c:pt>
                <c:pt idx="1343">
                  <c:v>-3.0981700000000005</c:v>
                </c:pt>
                <c:pt idx="1344">
                  <c:v>-3.0000100000000005</c:v>
                </c:pt>
                <c:pt idx="1345">
                  <c:v>-2.8658199999999998</c:v>
                </c:pt>
                <c:pt idx="1346">
                  <c:v>-2.7592399999999997</c:v>
                </c:pt>
                <c:pt idx="1347">
                  <c:v>-2.6337000000000002</c:v>
                </c:pt>
                <c:pt idx="1348">
                  <c:v>-2.4742500000000005</c:v>
                </c:pt>
                <c:pt idx="1349">
                  <c:v>-2.2663699999999998</c:v>
                </c:pt>
                <c:pt idx="1350">
                  <c:v>-2.04718</c:v>
                </c:pt>
                <c:pt idx="1351">
                  <c:v>-1.8536800000000002</c:v>
                </c:pt>
                <c:pt idx="1352">
                  <c:v>-1.7316600000000002</c:v>
                </c:pt>
                <c:pt idx="1353">
                  <c:v>-1.7037499999999999</c:v>
                </c:pt>
                <c:pt idx="1354">
                  <c:v>-1.7488799999999998</c:v>
                </c:pt>
                <c:pt idx="1355">
                  <c:v>-1.8075600000000001</c:v>
                </c:pt>
                <c:pt idx="1356">
                  <c:v>-1.8384</c:v>
                </c:pt>
                <c:pt idx="1357">
                  <c:v>-1.8731099999999998</c:v>
                </c:pt>
                <c:pt idx="1358">
                  <c:v>-1.9113500000000005</c:v>
                </c:pt>
                <c:pt idx="1359">
                  <c:v>-1.9575800000000001</c:v>
                </c:pt>
                <c:pt idx="1360">
                  <c:v>-1.9447499999999995</c:v>
                </c:pt>
                <c:pt idx="1361">
                  <c:v>-1.8766400000000001</c:v>
                </c:pt>
                <c:pt idx="1362">
                  <c:v>-1.8325</c:v>
                </c:pt>
                <c:pt idx="1363">
                  <c:v>-1.9040000000000004</c:v>
                </c:pt>
                <c:pt idx="1364">
                  <c:v>-2.0984299999999996</c:v>
                </c:pt>
                <c:pt idx="1365">
                  <c:v>-2.3517799999999993</c:v>
                </c:pt>
                <c:pt idx="1366">
                  <c:v>-2.5884999999999998</c:v>
                </c:pt>
                <c:pt idx="1367">
                  <c:v>-2.80423</c:v>
                </c:pt>
                <c:pt idx="1368">
                  <c:v>-3.05003</c:v>
                </c:pt>
                <c:pt idx="1369">
                  <c:v>-3.3071899999999999</c:v>
                </c:pt>
                <c:pt idx="1370">
                  <c:v>-3.5378300000000005</c:v>
                </c:pt>
                <c:pt idx="1371">
                  <c:v>-3.7258699999999996</c:v>
                </c:pt>
                <c:pt idx="1372">
                  <c:v>-3.843090000000001</c:v>
                </c:pt>
                <c:pt idx="1373">
                  <c:v>-3.9206900000000005</c:v>
                </c:pt>
                <c:pt idx="1374">
                  <c:v>-3.9956899999999989</c:v>
                </c:pt>
                <c:pt idx="1375">
                  <c:v>-4.0652500000000007</c:v>
                </c:pt>
                <c:pt idx="1376">
                  <c:v>-4.1310500000000001</c:v>
                </c:pt>
                <c:pt idx="1377">
                  <c:v>-4.1433300000000006</c:v>
                </c:pt>
                <c:pt idx="1378">
                  <c:v>-4.1382300000000001</c:v>
                </c:pt>
                <c:pt idx="1379">
                  <c:v>-4.1817299999999999</c:v>
                </c:pt>
                <c:pt idx="1380">
                  <c:v>-4.2975200000000005</c:v>
                </c:pt>
                <c:pt idx="1381">
                  <c:v>-4.5258200000000004</c:v>
                </c:pt>
                <c:pt idx="1382">
                  <c:v>-4.81996</c:v>
                </c:pt>
                <c:pt idx="1383">
                  <c:v>-5.0846100000000005</c:v>
                </c:pt>
                <c:pt idx="1384">
                  <c:v>-5.2475899999999998</c:v>
                </c:pt>
                <c:pt idx="1385">
                  <c:v>-5.2569299999999997</c:v>
                </c:pt>
                <c:pt idx="1386">
                  <c:v>-5.1609100000000003</c:v>
                </c:pt>
                <c:pt idx="1387">
                  <c:v>-5.0286299999999997</c:v>
                </c:pt>
                <c:pt idx="1388">
                  <c:v>-4.8853400000000002</c:v>
                </c:pt>
                <c:pt idx="1389">
                  <c:v>-4.7617999999999991</c:v>
                </c:pt>
                <c:pt idx="1390">
                  <c:v>-4.6393200000000006</c:v>
                </c:pt>
                <c:pt idx="1391">
                  <c:v>-4.4581</c:v>
                </c:pt>
                <c:pt idx="1392">
                  <c:v>-4.2130100000000006</c:v>
                </c:pt>
                <c:pt idx="1393">
                  <c:v>-3.8791699999999998</c:v>
                </c:pt>
                <c:pt idx="1394">
                  <c:v>-3.5010199999999996</c:v>
                </c:pt>
                <c:pt idx="1395">
                  <c:v>-3.1524300000000003</c:v>
                </c:pt>
                <c:pt idx="1396">
                  <c:v>-2.9024800000000002</c:v>
                </c:pt>
                <c:pt idx="1397">
                  <c:v>-2.79861</c:v>
                </c:pt>
                <c:pt idx="1398">
                  <c:v>-2.8638700000000004</c:v>
                </c:pt>
                <c:pt idx="1399">
                  <c:v>-3.0911499999999998</c:v>
                </c:pt>
                <c:pt idx="1400">
                  <c:v>-3.4297199999999997</c:v>
                </c:pt>
                <c:pt idx="1401">
                  <c:v>-3.7786899999999997</c:v>
                </c:pt>
                <c:pt idx="1402">
                  <c:v>-4.04244</c:v>
                </c:pt>
                <c:pt idx="1403">
                  <c:v>-4.2206299999999999</c:v>
                </c:pt>
                <c:pt idx="1404">
                  <c:v>-4.3008299999999995</c:v>
                </c:pt>
                <c:pt idx="1405">
                  <c:v>-4.2864599999999999</c:v>
                </c:pt>
                <c:pt idx="1406">
                  <c:v>-4.22715</c:v>
                </c:pt>
                <c:pt idx="1407">
                  <c:v>-4.2033399999999999</c:v>
                </c:pt>
                <c:pt idx="1408">
                  <c:v>-4.3043699999999996</c:v>
                </c:pt>
                <c:pt idx="1409">
                  <c:v>-4.5794899999999998</c:v>
                </c:pt>
                <c:pt idx="1410">
                  <c:v>-4.9212700000000007</c:v>
                </c:pt>
                <c:pt idx="1411">
                  <c:v>-5.2092300000000007</c:v>
                </c:pt>
                <c:pt idx="1412">
                  <c:v>-5.3606700000000007</c:v>
                </c:pt>
                <c:pt idx="1413">
                  <c:v>-5.3600699999999994</c:v>
                </c:pt>
                <c:pt idx="1414">
                  <c:v>-5.2469100000000006</c:v>
                </c:pt>
                <c:pt idx="1415">
                  <c:v>-5.0844100000000001</c:v>
                </c:pt>
                <c:pt idx="1416">
                  <c:v>-4.9253400000000003</c:v>
                </c:pt>
                <c:pt idx="1417">
                  <c:v>-4.8038800000000013</c:v>
                </c:pt>
                <c:pt idx="1418">
                  <c:v>-4.7231500000000004</c:v>
                </c:pt>
                <c:pt idx="1419">
                  <c:v>-4.6592499999999992</c:v>
                </c:pt>
                <c:pt idx="1420">
                  <c:v>-4.6571300000000004</c:v>
                </c:pt>
                <c:pt idx="1421">
                  <c:v>-4.73203</c:v>
                </c:pt>
                <c:pt idx="1422">
                  <c:v>-4.9035700000000002</c:v>
                </c:pt>
                <c:pt idx="1423">
                  <c:v>-5.05572</c:v>
                </c:pt>
                <c:pt idx="1424">
                  <c:v>-5.0346299999999999</c:v>
                </c:pt>
                <c:pt idx="1425">
                  <c:v>-4.8322599999999998</c:v>
                </c:pt>
                <c:pt idx="1426">
                  <c:v>-4.5640899999999993</c:v>
                </c:pt>
                <c:pt idx="1427">
                  <c:v>-4.323459999999999</c:v>
                </c:pt>
                <c:pt idx="1428">
                  <c:v>-4.19217</c:v>
                </c:pt>
                <c:pt idx="1429">
                  <c:v>-4.1311100000000005</c:v>
                </c:pt>
                <c:pt idx="1430">
                  <c:v>-4.0699000000000005</c:v>
                </c:pt>
                <c:pt idx="1431">
                  <c:v>-4.0648199999999992</c:v>
                </c:pt>
                <c:pt idx="1432">
                  <c:v>-4.1431100000000001</c:v>
                </c:pt>
                <c:pt idx="1433">
                  <c:v>-4.2551000000000005</c:v>
                </c:pt>
                <c:pt idx="1434">
                  <c:v>-4.35398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657-4375-8E4A-96C62591C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826688"/>
        <c:axId val="203828608"/>
      </c:lineChart>
      <c:catAx>
        <c:axId val="203826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 (ms)</a:t>
                </a:r>
              </a:p>
            </c:rich>
          </c:tx>
          <c:layout>
            <c:manualLayout>
              <c:xMode val="edge"/>
              <c:yMode val="edge"/>
              <c:x val="0.88074211677059233"/>
              <c:y val="0.4328988457341092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828608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2038286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</a:t>
                </a:r>
                <a:r>
                  <a:rPr lang="fr-FR" sz="1200" b="1" baseline="0">
                    <a:solidFill>
                      <a:schemeClr val="tx2"/>
                    </a:solidFill>
                  </a:rPr>
                  <a:t> Pz (µV)</a:t>
                </a:r>
                <a:endParaRPr lang="fr-FR" sz="12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6.4935064935064939E-3"/>
              <c:y val="0.258251186840434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8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b="1" dirty="0">
                <a:solidFill>
                  <a:schemeClr val="tx1"/>
                </a:solidFill>
              </a:rPr>
              <a:t>Morning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fasting</a:t>
            </a:r>
            <a:r>
              <a:rPr lang="fr-FR" dirty="0">
                <a:solidFill>
                  <a:schemeClr val="tx1"/>
                </a:solidFill>
              </a:rPr>
              <a:t> session)</a:t>
            </a:r>
          </a:p>
        </c:rich>
      </c:tx>
      <c:layout>
        <c:manualLayout>
          <c:xMode val="edge"/>
          <c:yMode val="edge"/>
          <c:x val="0.73625498007968126"/>
          <c:y val="0.12138370169205519"/>
        </c:manualLayout>
      </c:layout>
      <c:overlay val="0"/>
      <c:spPr>
        <a:noFill/>
        <a:ln>
          <a:solidFill>
            <a:schemeClr val="tx1"/>
          </a:solidFill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'Morning (fasting session)'!$A$1</c:f>
              <c:strCache>
                <c:ptCount val="1"/>
                <c:pt idx="0">
                  <c:v>Obese subjects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'Morning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'Morning (fasting session)'!$A$2:$A$1436</c:f>
              <c:numCache>
                <c:formatCode>General</c:formatCode>
                <c:ptCount val="1435"/>
                <c:pt idx="0">
                  <c:v>1.6632625000000001</c:v>
                </c:pt>
                <c:pt idx="1">
                  <c:v>1.6145499999999999</c:v>
                </c:pt>
                <c:pt idx="2">
                  <c:v>1.5452812499999999</c:v>
                </c:pt>
                <c:pt idx="3">
                  <c:v>1.4848875000000001</c:v>
                </c:pt>
                <c:pt idx="4">
                  <c:v>1.3578875000000001</c:v>
                </c:pt>
                <c:pt idx="5">
                  <c:v>1.2066937499999999</c:v>
                </c:pt>
                <c:pt idx="6">
                  <c:v>1.0678812500000001</c:v>
                </c:pt>
                <c:pt idx="7">
                  <c:v>0.9280124999999998</c:v>
                </c:pt>
                <c:pt idx="8">
                  <c:v>0.80088124999999988</c:v>
                </c:pt>
                <c:pt idx="9">
                  <c:v>0.7045625000000002</c:v>
                </c:pt>
                <c:pt idx="10">
                  <c:v>0.66366249999999982</c:v>
                </c:pt>
                <c:pt idx="11">
                  <c:v>0.69267500000000004</c:v>
                </c:pt>
                <c:pt idx="12">
                  <c:v>0.82416875000000001</c:v>
                </c:pt>
                <c:pt idx="13">
                  <c:v>1.0066999999999999</c:v>
                </c:pt>
                <c:pt idx="14">
                  <c:v>1.1677187500000001</c:v>
                </c:pt>
                <c:pt idx="15">
                  <c:v>1.23685</c:v>
                </c:pt>
                <c:pt idx="16">
                  <c:v>1.1450625000000001</c:v>
                </c:pt>
                <c:pt idx="17">
                  <c:v>1.0055062499999998</c:v>
                </c:pt>
                <c:pt idx="18">
                  <c:v>0.92476875000000003</c:v>
                </c:pt>
                <c:pt idx="19">
                  <c:v>0.9256749999999998</c:v>
                </c:pt>
                <c:pt idx="20">
                  <c:v>0.90588750000000007</c:v>
                </c:pt>
                <c:pt idx="21">
                  <c:v>0.79646874999999984</c:v>
                </c:pt>
                <c:pt idx="22">
                  <c:v>0.61926874999999992</c:v>
                </c:pt>
                <c:pt idx="23">
                  <c:v>0.43027499999999985</c:v>
                </c:pt>
                <c:pt idx="24">
                  <c:v>0.29729374999999991</c:v>
                </c:pt>
                <c:pt idx="25">
                  <c:v>0.17068125000000012</c:v>
                </c:pt>
                <c:pt idx="26">
                  <c:v>5.3449999999999998E-2</c:v>
                </c:pt>
                <c:pt idx="27">
                  <c:v>-3.2493749999999988E-2</c:v>
                </c:pt>
                <c:pt idx="28">
                  <c:v>-5.5499999999999883E-2</c:v>
                </c:pt>
                <c:pt idx="29">
                  <c:v>-6.393749999999998E-2</c:v>
                </c:pt>
                <c:pt idx="30">
                  <c:v>-0.12168124999999996</c:v>
                </c:pt>
                <c:pt idx="31">
                  <c:v>-0.20981249999999974</c:v>
                </c:pt>
                <c:pt idx="32">
                  <c:v>-0.32532499999999986</c:v>
                </c:pt>
                <c:pt idx="33">
                  <c:v>-0.40853749999999989</c:v>
                </c:pt>
                <c:pt idx="34">
                  <c:v>-0.3984375</c:v>
                </c:pt>
                <c:pt idx="35">
                  <c:v>-0.32366874999999995</c:v>
                </c:pt>
                <c:pt idx="36">
                  <c:v>-0.28294374999999994</c:v>
                </c:pt>
                <c:pt idx="37">
                  <c:v>-0.2797624999999998</c:v>
                </c:pt>
                <c:pt idx="38">
                  <c:v>-0.30899999999999972</c:v>
                </c:pt>
                <c:pt idx="39">
                  <c:v>-0.3500312499999999</c:v>
                </c:pt>
                <c:pt idx="40">
                  <c:v>-0.33489999999999964</c:v>
                </c:pt>
                <c:pt idx="41">
                  <c:v>-0.2337125000000001</c:v>
                </c:pt>
                <c:pt idx="42">
                  <c:v>-0.13439999999999985</c:v>
                </c:pt>
                <c:pt idx="43">
                  <c:v>-9.5824999999999827E-2</c:v>
                </c:pt>
                <c:pt idx="44">
                  <c:v>-3.2087500000000047E-2</c:v>
                </c:pt>
                <c:pt idx="45">
                  <c:v>5.7187499999999947E-2</c:v>
                </c:pt>
                <c:pt idx="46">
                  <c:v>0.10376874999999997</c:v>
                </c:pt>
                <c:pt idx="47">
                  <c:v>8.9750000000000218E-2</c:v>
                </c:pt>
                <c:pt idx="48">
                  <c:v>2.3849999999999927E-2</c:v>
                </c:pt>
                <c:pt idx="49">
                  <c:v>-1.1356250000000179E-2</c:v>
                </c:pt>
                <c:pt idx="50">
                  <c:v>-1.0431250000000114E-2</c:v>
                </c:pt>
                <c:pt idx="51">
                  <c:v>-1.2587500000000196E-2</c:v>
                </c:pt>
                <c:pt idx="52">
                  <c:v>-8.4918749999999932E-2</c:v>
                </c:pt>
                <c:pt idx="53">
                  <c:v>-0.24319999999999986</c:v>
                </c:pt>
                <c:pt idx="54">
                  <c:v>-0.39071250000000002</c:v>
                </c:pt>
                <c:pt idx="55">
                  <c:v>-0.44981875000000016</c:v>
                </c:pt>
                <c:pt idx="56">
                  <c:v>-0.43976875000000004</c:v>
                </c:pt>
                <c:pt idx="57">
                  <c:v>-0.39043749999999955</c:v>
                </c:pt>
                <c:pt idx="58">
                  <c:v>-0.37056875000000011</c:v>
                </c:pt>
                <c:pt idx="59">
                  <c:v>-0.37310000000000021</c:v>
                </c:pt>
                <c:pt idx="60">
                  <c:v>-0.38601250000000009</c:v>
                </c:pt>
                <c:pt idx="61">
                  <c:v>-0.41785625000000004</c:v>
                </c:pt>
                <c:pt idx="62">
                  <c:v>-0.48283750000000025</c:v>
                </c:pt>
                <c:pt idx="63">
                  <c:v>-0.56955625000000021</c:v>
                </c:pt>
                <c:pt idx="64">
                  <c:v>-0.66612499999999986</c:v>
                </c:pt>
                <c:pt idx="65">
                  <c:v>-0.74715625000000019</c:v>
                </c:pt>
                <c:pt idx="66">
                  <c:v>-0.81669999999999976</c:v>
                </c:pt>
                <c:pt idx="67">
                  <c:v>-0.8817625</c:v>
                </c:pt>
                <c:pt idx="68">
                  <c:v>-0.97993749999999968</c:v>
                </c:pt>
                <c:pt idx="69">
                  <c:v>-1.07610625</c:v>
                </c:pt>
                <c:pt idx="70">
                  <c:v>-1.1141125000000001</c:v>
                </c:pt>
                <c:pt idx="71">
                  <c:v>-1.0867062499999998</c:v>
                </c:pt>
                <c:pt idx="72">
                  <c:v>-1.0572312499999998</c:v>
                </c:pt>
                <c:pt idx="73">
                  <c:v>-1.0013749999999999</c:v>
                </c:pt>
                <c:pt idx="74">
                  <c:v>-0.86859999999999959</c:v>
                </c:pt>
                <c:pt idx="75">
                  <c:v>-0.67488750000000008</c:v>
                </c:pt>
                <c:pt idx="76">
                  <c:v>-0.48286249999999975</c:v>
                </c:pt>
                <c:pt idx="77">
                  <c:v>-0.29045624999999964</c:v>
                </c:pt>
                <c:pt idx="78">
                  <c:v>-5.3662499999999724E-2</c:v>
                </c:pt>
                <c:pt idx="79">
                  <c:v>0.21538124999999986</c:v>
                </c:pt>
                <c:pt idx="80">
                  <c:v>0.50038125</c:v>
                </c:pt>
                <c:pt idx="81">
                  <c:v>0.81226250000000011</c:v>
                </c:pt>
                <c:pt idx="82">
                  <c:v>1.1704625000000002</c:v>
                </c:pt>
                <c:pt idx="83">
                  <c:v>1.5212625</c:v>
                </c:pt>
                <c:pt idx="84">
                  <c:v>1.7881812500000001</c:v>
                </c:pt>
                <c:pt idx="85">
                  <c:v>1.9561562499999998</c:v>
                </c:pt>
                <c:pt idx="86">
                  <c:v>2.0573687500000002</c:v>
                </c:pt>
                <c:pt idx="87">
                  <c:v>2.1351437500000001</c:v>
                </c:pt>
                <c:pt idx="88">
                  <c:v>2.1802875000000004</c:v>
                </c:pt>
                <c:pt idx="89">
                  <c:v>2.1822187500000001</c:v>
                </c:pt>
                <c:pt idx="90">
                  <c:v>2.1664312500000005</c:v>
                </c:pt>
                <c:pt idx="91">
                  <c:v>2.1621625</c:v>
                </c:pt>
                <c:pt idx="92">
                  <c:v>2.1496</c:v>
                </c:pt>
                <c:pt idx="93">
                  <c:v>2.0940875000000001</c:v>
                </c:pt>
                <c:pt idx="94">
                  <c:v>1.990375</c:v>
                </c:pt>
                <c:pt idx="95">
                  <c:v>1.8699124999999999</c:v>
                </c:pt>
                <c:pt idx="96">
                  <c:v>1.7375750000000001</c:v>
                </c:pt>
                <c:pt idx="97">
                  <c:v>1.6434875000000002</c:v>
                </c:pt>
                <c:pt idx="98">
                  <c:v>1.5887500000000001</c:v>
                </c:pt>
                <c:pt idx="99">
                  <c:v>1.57354375</c:v>
                </c:pt>
                <c:pt idx="100">
                  <c:v>1.5909249999999999</c:v>
                </c:pt>
                <c:pt idx="101">
                  <c:v>1.54656875</c:v>
                </c:pt>
                <c:pt idx="102">
                  <c:v>1.38643125</c:v>
                </c:pt>
                <c:pt idx="103">
                  <c:v>1.18166875</c:v>
                </c:pt>
                <c:pt idx="104">
                  <c:v>1.01315625</c:v>
                </c:pt>
                <c:pt idx="105">
                  <c:v>0.95902499999999979</c:v>
                </c:pt>
                <c:pt idx="106">
                  <c:v>1.07070625</c:v>
                </c:pt>
                <c:pt idx="107">
                  <c:v>1.3143687500000001</c:v>
                </c:pt>
                <c:pt idx="108">
                  <c:v>1.5975937500000001</c:v>
                </c:pt>
                <c:pt idx="109">
                  <c:v>1.7993937499999999</c:v>
                </c:pt>
                <c:pt idx="110">
                  <c:v>1.9470000000000001</c:v>
                </c:pt>
                <c:pt idx="111">
                  <c:v>2.0798375</c:v>
                </c:pt>
                <c:pt idx="112">
                  <c:v>2.1869874999999999</c:v>
                </c:pt>
                <c:pt idx="113">
                  <c:v>2.2506062500000001</c:v>
                </c:pt>
                <c:pt idx="114">
                  <c:v>2.2613750000000001</c:v>
                </c:pt>
                <c:pt idx="115">
                  <c:v>2.24248125</c:v>
                </c:pt>
                <c:pt idx="116">
                  <c:v>2.2144062500000001</c:v>
                </c:pt>
                <c:pt idx="117">
                  <c:v>2.1606062499999998</c:v>
                </c:pt>
                <c:pt idx="118">
                  <c:v>2.05499375</c:v>
                </c:pt>
                <c:pt idx="119">
                  <c:v>1.9142312500000001</c:v>
                </c:pt>
                <c:pt idx="120">
                  <c:v>1.7672625000000002</c:v>
                </c:pt>
                <c:pt idx="121">
                  <c:v>1.6124687500000001</c:v>
                </c:pt>
                <c:pt idx="122">
                  <c:v>1.47123125</c:v>
                </c:pt>
                <c:pt idx="123">
                  <c:v>1.3948375000000002</c:v>
                </c:pt>
                <c:pt idx="124">
                  <c:v>1.3509375000000001</c:v>
                </c:pt>
                <c:pt idx="125">
                  <c:v>1.3494999999999999</c:v>
                </c:pt>
                <c:pt idx="126">
                  <c:v>1.4279500000000001</c:v>
                </c:pt>
                <c:pt idx="127">
                  <c:v>1.5310187499999999</c:v>
                </c:pt>
                <c:pt idx="128">
                  <c:v>1.5372625</c:v>
                </c:pt>
                <c:pt idx="129">
                  <c:v>1.36441875</c:v>
                </c:pt>
                <c:pt idx="130">
                  <c:v>1.1029499999999999</c:v>
                </c:pt>
                <c:pt idx="131">
                  <c:v>0.84902500000000014</c:v>
                </c:pt>
                <c:pt idx="132">
                  <c:v>0.68067500000000036</c:v>
                </c:pt>
                <c:pt idx="133">
                  <c:v>0.57246875000000008</c:v>
                </c:pt>
                <c:pt idx="134">
                  <c:v>0.48523749999999999</c:v>
                </c:pt>
                <c:pt idx="135">
                  <c:v>0.45094374999999998</c:v>
                </c:pt>
                <c:pt idx="136">
                  <c:v>0.4390750000000001</c:v>
                </c:pt>
                <c:pt idx="137">
                  <c:v>0.46225624999999981</c:v>
                </c:pt>
                <c:pt idx="138">
                  <c:v>0.57016250000000013</c:v>
                </c:pt>
                <c:pt idx="139">
                  <c:v>0.71392500000000025</c:v>
                </c:pt>
                <c:pt idx="140">
                  <c:v>0.79295624999999992</c:v>
                </c:pt>
                <c:pt idx="141">
                  <c:v>0.76773750000000018</c:v>
                </c:pt>
                <c:pt idx="142">
                  <c:v>0.63977500000000009</c:v>
                </c:pt>
                <c:pt idx="143">
                  <c:v>0.47263750000000004</c:v>
                </c:pt>
                <c:pt idx="144">
                  <c:v>0.32272499999999993</c:v>
                </c:pt>
                <c:pt idx="145">
                  <c:v>0.20120625000000003</c:v>
                </c:pt>
                <c:pt idx="146">
                  <c:v>0.12953750000000031</c:v>
                </c:pt>
                <c:pt idx="147">
                  <c:v>0.10406874999999993</c:v>
                </c:pt>
                <c:pt idx="148">
                  <c:v>0.10314375000000009</c:v>
                </c:pt>
                <c:pt idx="149">
                  <c:v>9.173124999999982E-2</c:v>
                </c:pt>
                <c:pt idx="150">
                  <c:v>0.11428749999999988</c:v>
                </c:pt>
                <c:pt idx="151">
                  <c:v>0.25807500000000017</c:v>
                </c:pt>
                <c:pt idx="152">
                  <c:v>0.49495000000000011</c:v>
                </c:pt>
                <c:pt idx="153">
                  <c:v>0.70498749999999999</c:v>
                </c:pt>
                <c:pt idx="154">
                  <c:v>0.82110000000000016</c:v>
                </c:pt>
                <c:pt idx="155">
                  <c:v>0.88931875000000005</c:v>
                </c:pt>
                <c:pt idx="156">
                  <c:v>0.96652499999999997</c:v>
                </c:pt>
                <c:pt idx="157">
                  <c:v>1.05763125</c:v>
                </c:pt>
                <c:pt idx="158">
                  <c:v>1.12586875</c:v>
                </c:pt>
                <c:pt idx="159">
                  <c:v>1.19141875</c:v>
                </c:pt>
                <c:pt idx="160">
                  <c:v>1.2487874999999999</c:v>
                </c:pt>
                <c:pt idx="161">
                  <c:v>1.28888125</c:v>
                </c:pt>
                <c:pt idx="162">
                  <c:v>1.34755625</c:v>
                </c:pt>
                <c:pt idx="163">
                  <c:v>1.43671875</c:v>
                </c:pt>
                <c:pt idx="164">
                  <c:v>1.4949374999999998</c:v>
                </c:pt>
                <c:pt idx="165">
                  <c:v>1.522875</c:v>
                </c:pt>
                <c:pt idx="166">
                  <c:v>1.5697812500000001</c:v>
                </c:pt>
                <c:pt idx="167">
                  <c:v>1.6430562499999999</c:v>
                </c:pt>
                <c:pt idx="168">
                  <c:v>1.6757874999999998</c:v>
                </c:pt>
                <c:pt idx="169">
                  <c:v>1.60126875</c:v>
                </c:pt>
                <c:pt idx="170">
                  <c:v>1.4106312500000002</c:v>
                </c:pt>
                <c:pt idx="171">
                  <c:v>1.1987999999999999</c:v>
                </c:pt>
                <c:pt idx="172">
                  <c:v>1.0686437499999999</c:v>
                </c:pt>
                <c:pt idx="173">
                  <c:v>1.003725</c:v>
                </c:pt>
                <c:pt idx="174">
                  <c:v>0.90908750000000005</c:v>
                </c:pt>
                <c:pt idx="175">
                  <c:v>0.74017500000000003</c:v>
                </c:pt>
                <c:pt idx="176">
                  <c:v>0.57769999999999999</c:v>
                </c:pt>
                <c:pt idx="177">
                  <c:v>0.50276874999999988</c:v>
                </c:pt>
                <c:pt idx="178">
                  <c:v>0.51051874999999991</c:v>
                </c:pt>
                <c:pt idx="179">
                  <c:v>0.56818124999999997</c:v>
                </c:pt>
                <c:pt idx="180">
                  <c:v>0.63226875000000005</c:v>
                </c:pt>
                <c:pt idx="181">
                  <c:v>0.66622499999999996</c:v>
                </c:pt>
                <c:pt idx="182">
                  <c:v>0.63845624999999995</c:v>
                </c:pt>
                <c:pt idx="183">
                  <c:v>0.63926250000000007</c:v>
                </c:pt>
                <c:pt idx="184">
                  <c:v>0.7139875</c:v>
                </c:pt>
                <c:pt idx="185">
                  <c:v>0.87742500000000012</c:v>
                </c:pt>
                <c:pt idx="186">
                  <c:v>1.05095625</c:v>
                </c:pt>
                <c:pt idx="187">
                  <c:v>1.1497437500000001</c:v>
                </c:pt>
                <c:pt idx="188">
                  <c:v>1.1752812500000001</c:v>
                </c:pt>
                <c:pt idx="189">
                  <c:v>1.143025</c:v>
                </c:pt>
                <c:pt idx="190">
                  <c:v>1.0819874999999999</c:v>
                </c:pt>
                <c:pt idx="191">
                  <c:v>1.06355</c:v>
                </c:pt>
                <c:pt idx="192">
                  <c:v>1.1779124999999999</c:v>
                </c:pt>
                <c:pt idx="193">
                  <c:v>1.3598874999999999</c:v>
                </c:pt>
                <c:pt idx="194">
                  <c:v>1.4735875000000001</c:v>
                </c:pt>
                <c:pt idx="195">
                  <c:v>1.4807187499999999</c:v>
                </c:pt>
                <c:pt idx="196">
                  <c:v>1.4085312499999998</c:v>
                </c:pt>
                <c:pt idx="197">
                  <c:v>1.2797062499999998</c:v>
                </c:pt>
                <c:pt idx="198">
                  <c:v>1.0793062500000001</c:v>
                </c:pt>
                <c:pt idx="199">
                  <c:v>0.81721250000000012</c:v>
                </c:pt>
                <c:pt idx="200">
                  <c:v>0.60035625000000004</c:v>
                </c:pt>
                <c:pt idx="201">
                  <c:v>0.54004999999999992</c:v>
                </c:pt>
                <c:pt idx="202">
                  <c:v>0.64931874999999994</c:v>
                </c:pt>
                <c:pt idx="203">
                  <c:v>0.83711875000000002</c:v>
                </c:pt>
                <c:pt idx="204">
                  <c:v>0.99085000000000001</c:v>
                </c:pt>
                <c:pt idx="205">
                  <c:v>1.0355375</c:v>
                </c:pt>
                <c:pt idx="206">
                  <c:v>1.0035874999999999</c:v>
                </c:pt>
                <c:pt idx="207">
                  <c:v>0.91394375000000017</c:v>
                </c:pt>
                <c:pt idx="208">
                  <c:v>0.84681874999999995</c:v>
                </c:pt>
                <c:pt idx="209">
                  <c:v>0.82143749999999993</c:v>
                </c:pt>
                <c:pt idx="210">
                  <c:v>0.8032999999999999</c:v>
                </c:pt>
                <c:pt idx="211">
                  <c:v>0.81302500000000011</c:v>
                </c:pt>
                <c:pt idx="212">
                  <c:v>0.85663125000000018</c:v>
                </c:pt>
                <c:pt idx="213">
                  <c:v>0.91536874999999984</c:v>
                </c:pt>
                <c:pt idx="214">
                  <c:v>0.97326875000000002</c:v>
                </c:pt>
                <c:pt idx="215">
                  <c:v>1.0396062500000001</c:v>
                </c:pt>
                <c:pt idx="216">
                  <c:v>1.0878562500000002</c:v>
                </c:pt>
                <c:pt idx="217">
                  <c:v>1.1365500000000002</c:v>
                </c:pt>
                <c:pt idx="218">
                  <c:v>1.17080625</c:v>
                </c:pt>
                <c:pt idx="219">
                  <c:v>1.1883375</c:v>
                </c:pt>
                <c:pt idx="220">
                  <c:v>1.22750625</c:v>
                </c:pt>
                <c:pt idx="221">
                  <c:v>1.2965437500000001</c:v>
                </c:pt>
                <c:pt idx="222">
                  <c:v>1.3707625000000001</c:v>
                </c:pt>
                <c:pt idx="223">
                  <c:v>1.3978312500000001</c:v>
                </c:pt>
                <c:pt idx="224">
                  <c:v>1.3248187499999999</c:v>
                </c:pt>
                <c:pt idx="225">
                  <c:v>1.1758</c:v>
                </c:pt>
                <c:pt idx="226">
                  <c:v>0.99373124999999995</c:v>
                </c:pt>
                <c:pt idx="227">
                  <c:v>0.76478125000000008</c:v>
                </c:pt>
                <c:pt idx="228">
                  <c:v>0.48013125000000006</c:v>
                </c:pt>
                <c:pt idx="229">
                  <c:v>0.20603125</c:v>
                </c:pt>
                <c:pt idx="230">
                  <c:v>-2.7881250000000135E-2</c:v>
                </c:pt>
                <c:pt idx="231">
                  <c:v>-0.23766250000000028</c:v>
                </c:pt>
                <c:pt idx="232">
                  <c:v>-0.42297499999999999</c:v>
                </c:pt>
                <c:pt idx="233">
                  <c:v>-0.47714999999999996</c:v>
                </c:pt>
                <c:pt idx="234">
                  <c:v>-0.38069999999999998</c:v>
                </c:pt>
                <c:pt idx="235">
                  <c:v>-0.26644374999999998</c:v>
                </c:pt>
                <c:pt idx="236">
                  <c:v>-0.28586250000000007</c:v>
                </c:pt>
                <c:pt idx="237">
                  <c:v>-0.41519375000000008</c:v>
                </c:pt>
                <c:pt idx="238">
                  <c:v>-0.54433124999999993</c:v>
                </c:pt>
                <c:pt idx="239">
                  <c:v>-0.61954375000000006</c:v>
                </c:pt>
                <c:pt idx="240">
                  <c:v>-0.61541250000000014</c:v>
                </c:pt>
                <c:pt idx="241">
                  <c:v>-0.53708125000000007</c:v>
                </c:pt>
                <c:pt idx="242">
                  <c:v>-0.42773749999999999</c:v>
                </c:pt>
                <c:pt idx="243">
                  <c:v>-0.34383750000000002</c:v>
                </c:pt>
                <c:pt idx="244">
                  <c:v>-0.32684374999999999</c:v>
                </c:pt>
                <c:pt idx="245">
                  <c:v>-0.3873437500000001</c:v>
                </c:pt>
                <c:pt idx="246">
                  <c:v>-0.49675625000000001</c:v>
                </c:pt>
                <c:pt idx="247">
                  <c:v>-0.65034999999999965</c:v>
                </c:pt>
                <c:pt idx="248">
                  <c:v>-0.7427999999999999</c:v>
                </c:pt>
                <c:pt idx="249">
                  <c:v>-0.6709375000000003</c:v>
                </c:pt>
                <c:pt idx="250">
                  <c:v>-0.48980000000000035</c:v>
                </c:pt>
                <c:pt idx="251">
                  <c:v>-0.35911874999999982</c:v>
                </c:pt>
                <c:pt idx="252">
                  <c:v>-0.34959375000000026</c:v>
                </c:pt>
                <c:pt idx="253">
                  <c:v>-0.4281312500000003</c:v>
                </c:pt>
                <c:pt idx="254">
                  <c:v>-0.5688312499999999</c:v>
                </c:pt>
                <c:pt idx="255">
                  <c:v>-0.71763125000000005</c:v>
                </c:pt>
                <c:pt idx="256">
                  <c:v>-0.83208749999999998</c:v>
                </c:pt>
                <c:pt idx="257">
                  <c:v>-0.92516874999999998</c:v>
                </c:pt>
                <c:pt idx="258">
                  <c:v>-0.95756874999999941</c:v>
                </c:pt>
                <c:pt idx="259">
                  <c:v>-0.91152500000000014</c:v>
                </c:pt>
                <c:pt idx="260">
                  <c:v>-0.79479999999999984</c:v>
                </c:pt>
                <c:pt idx="261">
                  <c:v>-0.59318749999999998</c:v>
                </c:pt>
                <c:pt idx="262">
                  <c:v>-0.34406250000000005</c:v>
                </c:pt>
                <c:pt idx="263">
                  <c:v>-0.11901874999999978</c:v>
                </c:pt>
                <c:pt idx="264">
                  <c:v>3.0093750000000252E-2</c:v>
                </c:pt>
                <c:pt idx="265">
                  <c:v>6.8000000000000171E-2</c:v>
                </c:pt>
                <c:pt idx="266">
                  <c:v>1.0512500000000036E-2</c:v>
                </c:pt>
                <c:pt idx="267">
                  <c:v>-1.4124999999999277E-3</c:v>
                </c:pt>
                <c:pt idx="268">
                  <c:v>9.8412500000000014E-2</c:v>
                </c:pt>
                <c:pt idx="269">
                  <c:v>0.24521874999999993</c:v>
                </c:pt>
                <c:pt idx="270">
                  <c:v>0.38989375000000004</c:v>
                </c:pt>
                <c:pt idx="271">
                  <c:v>0.54753125000000002</c:v>
                </c:pt>
                <c:pt idx="272">
                  <c:v>0.74287499999999995</c:v>
                </c:pt>
                <c:pt idx="273">
                  <c:v>0.8999687500000001</c:v>
                </c:pt>
                <c:pt idx="274">
                  <c:v>0.92578749999999987</c:v>
                </c:pt>
                <c:pt idx="275">
                  <c:v>0.82619374999999984</c:v>
                </c:pt>
                <c:pt idx="276">
                  <c:v>0.66793125000000009</c:v>
                </c:pt>
                <c:pt idx="277">
                  <c:v>0.46781250000000002</c:v>
                </c:pt>
                <c:pt idx="278">
                  <c:v>0.30446249999999991</c:v>
                </c:pt>
                <c:pt idx="279">
                  <c:v>0.24589374999999991</c:v>
                </c:pt>
                <c:pt idx="280">
                  <c:v>0.30493124999999999</c:v>
                </c:pt>
                <c:pt idx="281">
                  <c:v>0.42005624999999991</c:v>
                </c:pt>
                <c:pt idx="282">
                  <c:v>0.51963124999999999</c:v>
                </c:pt>
                <c:pt idx="283">
                  <c:v>0.56603124999999999</c:v>
                </c:pt>
                <c:pt idx="284">
                  <c:v>0.57788750000000011</c:v>
                </c:pt>
                <c:pt idx="285">
                  <c:v>0.57135000000000002</c:v>
                </c:pt>
                <c:pt idx="286">
                  <c:v>0.57550625</c:v>
                </c:pt>
                <c:pt idx="287">
                  <c:v>0.56376250000000017</c:v>
                </c:pt>
                <c:pt idx="288">
                  <c:v>0.52243749999999989</c:v>
                </c:pt>
                <c:pt idx="289">
                  <c:v>0.43731874999999998</c:v>
                </c:pt>
                <c:pt idx="290">
                  <c:v>0.29301874999999999</c:v>
                </c:pt>
                <c:pt idx="291">
                  <c:v>0.1444375</c:v>
                </c:pt>
                <c:pt idx="292">
                  <c:v>8.856250000000121E-3</c:v>
                </c:pt>
                <c:pt idx="293">
                  <c:v>-0.11015000000000008</c:v>
                </c:pt>
                <c:pt idx="294">
                  <c:v>-0.21360625</c:v>
                </c:pt>
                <c:pt idx="295">
                  <c:v>-0.28178124999999987</c:v>
                </c:pt>
                <c:pt idx="296">
                  <c:v>-0.27364375000000019</c:v>
                </c:pt>
                <c:pt idx="297">
                  <c:v>-0.22991874999999989</c:v>
                </c:pt>
                <c:pt idx="298">
                  <c:v>-0.17291250000000002</c:v>
                </c:pt>
                <c:pt idx="299">
                  <c:v>-0.15028750000000007</c:v>
                </c:pt>
                <c:pt idx="300">
                  <c:v>-0.1317124999999999</c:v>
                </c:pt>
                <c:pt idx="301">
                  <c:v>-7.7712500000000018E-2</c:v>
                </c:pt>
                <c:pt idx="302">
                  <c:v>-3.8087500000000052E-2</c:v>
                </c:pt>
                <c:pt idx="303">
                  <c:v>-5.6324999999999958E-2</c:v>
                </c:pt>
                <c:pt idx="304">
                  <c:v>-7.4068750000000017E-2</c:v>
                </c:pt>
                <c:pt idx="305">
                  <c:v>-4.9500000000000044E-2</c:v>
                </c:pt>
                <c:pt idx="306">
                  <c:v>-5.2000000000000379E-3</c:v>
                </c:pt>
                <c:pt idx="307">
                  <c:v>5.083749999999998E-2</c:v>
                </c:pt>
                <c:pt idx="308">
                  <c:v>7.3950000000000016E-2</c:v>
                </c:pt>
                <c:pt idx="309">
                  <c:v>9.5881249999999918E-2</c:v>
                </c:pt>
                <c:pt idx="310">
                  <c:v>0.10608124999999996</c:v>
                </c:pt>
                <c:pt idx="311">
                  <c:v>5.3450000000000053E-2</c:v>
                </c:pt>
                <c:pt idx="312">
                  <c:v>-9.1456250000000072E-2</c:v>
                </c:pt>
                <c:pt idx="313">
                  <c:v>-0.31756875000000007</c:v>
                </c:pt>
                <c:pt idx="314">
                  <c:v>-0.575125</c:v>
                </c:pt>
                <c:pt idx="315">
                  <c:v>-0.76902499999999996</c:v>
                </c:pt>
                <c:pt idx="316">
                  <c:v>-0.86628749999999999</c:v>
                </c:pt>
                <c:pt idx="317">
                  <c:v>-0.88674999999999993</c:v>
                </c:pt>
                <c:pt idx="318">
                  <c:v>-0.82218124999999997</c:v>
                </c:pt>
                <c:pt idx="319">
                  <c:v>-0.68143125000000004</c:v>
                </c:pt>
                <c:pt idx="320">
                  <c:v>-0.47756250000000011</c:v>
                </c:pt>
                <c:pt idx="321">
                  <c:v>-0.30482500000000007</c:v>
                </c:pt>
                <c:pt idx="322">
                  <c:v>-0.21676249999999997</c:v>
                </c:pt>
                <c:pt idx="323">
                  <c:v>-0.19791249999999999</c:v>
                </c:pt>
                <c:pt idx="324">
                  <c:v>-0.21838124999999997</c:v>
                </c:pt>
                <c:pt idx="325">
                  <c:v>-0.27073124999999992</c:v>
                </c:pt>
                <c:pt idx="326">
                  <c:v>-0.37011875000000005</c:v>
                </c:pt>
                <c:pt idx="327">
                  <c:v>-0.48670625000000006</c:v>
                </c:pt>
                <c:pt idx="328">
                  <c:v>-0.61545624999999993</c:v>
                </c:pt>
                <c:pt idx="329">
                  <c:v>-0.72878124999999994</c:v>
                </c:pt>
                <c:pt idx="330">
                  <c:v>-0.79050624999999997</c:v>
                </c:pt>
                <c:pt idx="331">
                  <c:v>-0.86156874999999999</c:v>
                </c:pt>
                <c:pt idx="332">
                  <c:v>-0.98618749999999999</c:v>
                </c:pt>
                <c:pt idx="333">
                  <c:v>-1.145</c:v>
                </c:pt>
                <c:pt idx="334">
                  <c:v>-1.3695499999999998</c:v>
                </c:pt>
                <c:pt idx="335">
                  <c:v>-1.6530500000000001</c:v>
                </c:pt>
                <c:pt idx="336">
                  <c:v>-1.9123625000000002</c:v>
                </c:pt>
                <c:pt idx="337">
                  <c:v>-2.0447312499999999</c:v>
                </c:pt>
                <c:pt idx="338">
                  <c:v>-2.0364375000000003</c:v>
                </c:pt>
                <c:pt idx="339">
                  <c:v>-1.9074437500000001</c:v>
                </c:pt>
                <c:pt idx="340">
                  <c:v>-1.6871937499999998</c:v>
                </c:pt>
                <c:pt idx="341">
                  <c:v>-1.4587062500000003</c:v>
                </c:pt>
                <c:pt idx="342">
                  <c:v>-1.2811812499999999</c:v>
                </c:pt>
                <c:pt idx="343">
                  <c:v>-1.1712687500000001</c:v>
                </c:pt>
                <c:pt idx="344">
                  <c:v>-1.0762749999999999</c:v>
                </c:pt>
                <c:pt idx="345">
                  <c:v>-0.9853812500000001</c:v>
                </c:pt>
                <c:pt idx="346">
                  <c:v>-0.92448750000000024</c:v>
                </c:pt>
                <c:pt idx="347">
                  <c:v>-0.89074375000000006</c:v>
                </c:pt>
                <c:pt idx="348">
                  <c:v>-0.88203749999999992</c:v>
                </c:pt>
                <c:pt idx="349">
                  <c:v>-0.88300000000000001</c:v>
                </c:pt>
                <c:pt idx="350">
                  <c:v>-0.86622500000000013</c:v>
                </c:pt>
                <c:pt idx="351">
                  <c:v>-0.8213687500000002</c:v>
                </c:pt>
                <c:pt idx="352">
                  <c:v>-0.71513125</c:v>
                </c:pt>
                <c:pt idx="353">
                  <c:v>-0.58246874999999998</c:v>
                </c:pt>
                <c:pt idx="354">
                  <c:v>-0.54221874999999997</c:v>
                </c:pt>
                <c:pt idx="355">
                  <c:v>-0.60410625000000007</c:v>
                </c:pt>
                <c:pt idx="356">
                  <c:v>-0.72231249999999991</c:v>
                </c:pt>
                <c:pt idx="357">
                  <c:v>-0.86355625000000003</c:v>
                </c:pt>
                <c:pt idx="358">
                  <c:v>-0.97129999999999994</c:v>
                </c:pt>
                <c:pt idx="359">
                  <c:v>-1.0237125</c:v>
                </c:pt>
                <c:pt idx="360">
                  <c:v>-1.0284562500000001</c:v>
                </c:pt>
                <c:pt idx="361">
                  <c:v>-0.95194374999999987</c:v>
                </c:pt>
                <c:pt idx="362">
                  <c:v>-0.79223124999999983</c:v>
                </c:pt>
                <c:pt idx="363">
                  <c:v>-0.61686249999999998</c:v>
                </c:pt>
                <c:pt idx="364">
                  <c:v>-0.48591250000000008</c:v>
                </c:pt>
                <c:pt idx="365">
                  <c:v>-0.44389374999999981</c:v>
                </c:pt>
                <c:pt idx="366">
                  <c:v>-0.48181249999999987</c:v>
                </c:pt>
                <c:pt idx="367">
                  <c:v>-0.53336875000000017</c:v>
                </c:pt>
                <c:pt idx="368">
                  <c:v>-0.50002500000000005</c:v>
                </c:pt>
                <c:pt idx="369">
                  <c:v>-0.35337499999999999</c:v>
                </c:pt>
                <c:pt idx="370">
                  <c:v>-0.16200625000000013</c:v>
                </c:pt>
                <c:pt idx="371">
                  <c:v>-5.8750000000007407E-4</c:v>
                </c:pt>
                <c:pt idx="372">
                  <c:v>7.7143749999999955E-2</c:v>
                </c:pt>
                <c:pt idx="373">
                  <c:v>3.9243750000000022E-2</c:v>
                </c:pt>
                <c:pt idx="374">
                  <c:v>-8.2743750000000005E-2</c:v>
                </c:pt>
                <c:pt idx="375">
                  <c:v>-0.22558749999999994</c:v>
                </c:pt>
                <c:pt idx="376">
                  <c:v>-0.35966874999999993</c:v>
                </c:pt>
                <c:pt idx="377">
                  <c:v>-0.44213749999999991</c:v>
                </c:pt>
                <c:pt idx="378">
                  <c:v>-0.43806875000000012</c:v>
                </c:pt>
                <c:pt idx="379">
                  <c:v>-0.35138750000000007</c:v>
                </c:pt>
                <c:pt idx="380">
                  <c:v>-0.25315000000000004</c:v>
                </c:pt>
                <c:pt idx="381">
                  <c:v>-0.25774374999999994</c:v>
                </c:pt>
                <c:pt idx="382">
                  <c:v>-0.36343125000000009</c:v>
                </c:pt>
                <c:pt idx="383">
                  <c:v>-0.51776250000000001</c:v>
                </c:pt>
                <c:pt idx="384">
                  <c:v>-0.69106249999999991</c:v>
                </c:pt>
                <c:pt idx="385">
                  <c:v>-0.87951250000000014</c:v>
                </c:pt>
                <c:pt idx="386">
                  <c:v>-1.0621937500000003</c:v>
                </c:pt>
                <c:pt idx="387">
                  <c:v>-1.1416437500000003</c:v>
                </c:pt>
                <c:pt idx="388">
                  <c:v>-1.0351812500000002</c:v>
                </c:pt>
                <c:pt idx="389">
                  <c:v>-0.81455625000000009</c:v>
                </c:pt>
                <c:pt idx="390">
                  <c:v>-0.59641875</c:v>
                </c:pt>
                <c:pt idx="391">
                  <c:v>-0.43149999999999988</c:v>
                </c:pt>
                <c:pt idx="392">
                  <c:v>-0.32543749999999994</c:v>
                </c:pt>
                <c:pt idx="393">
                  <c:v>-0.28014374999999986</c:v>
                </c:pt>
                <c:pt idx="394">
                  <c:v>-0.28471875000000002</c:v>
                </c:pt>
                <c:pt idx="395">
                  <c:v>-0.27666249999999998</c:v>
                </c:pt>
                <c:pt idx="396">
                  <c:v>-0.2440500000000001</c:v>
                </c:pt>
                <c:pt idx="397">
                  <c:v>-0.23076874999999986</c:v>
                </c:pt>
                <c:pt idx="398">
                  <c:v>-0.29826874999999986</c:v>
                </c:pt>
                <c:pt idx="399">
                  <c:v>-0.48763125000000007</c:v>
                </c:pt>
                <c:pt idx="400">
                  <c:v>-0.7280875</c:v>
                </c:pt>
                <c:pt idx="401">
                  <c:v>-0.90005625</c:v>
                </c:pt>
                <c:pt idx="402">
                  <c:v>-0.94833750000000006</c:v>
                </c:pt>
                <c:pt idx="403">
                  <c:v>-0.95154375000000013</c:v>
                </c:pt>
                <c:pt idx="404">
                  <c:v>-0.98539375000000007</c:v>
                </c:pt>
                <c:pt idx="405">
                  <c:v>-1.0494749999999999</c:v>
                </c:pt>
                <c:pt idx="406">
                  <c:v>-1.0868500000000001</c:v>
                </c:pt>
                <c:pt idx="407">
                  <c:v>-1.0399624999999999</c:v>
                </c:pt>
                <c:pt idx="408">
                  <c:v>-0.94947499999999985</c:v>
                </c:pt>
                <c:pt idx="409">
                  <c:v>-0.89151250000000004</c:v>
                </c:pt>
                <c:pt idx="410">
                  <c:v>-0.89478749999999985</c:v>
                </c:pt>
                <c:pt idx="411">
                  <c:v>-0.93381249999999982</c:v>
                </c:pt>
                <c:pt idx="412">
                  <c:v>-0.96238750000000006</c:v>
                </c:pt>
                <c:pt idx="413">
                  <c:v>-1.0377749999999999</c:v>
                </c:pt>
                <c:pt idx="414">
                  <c:v>-1.1554187499999999</c:v>
                </c:pt>
                <c:pt idx="415">
                  <c:v>-1.1900312500000001</c:v>
                </c:pt>
                <c:pt idx="416">
                  <c:v>-1.101275</c:v>
                </c:pt>
                <c:pt idx="417">
                  <c:v>-0.95935625000000013</c:v>
                </c:pt>
                <c:pt idx="418">
                  <c:v>-0.83898749999999989</c:v>
                </c:pt>
                <c:pt idx="419">
                  <c:v>-0.75953749999999998</c:v>
                </c:pt>
                <c:pt idx="420">
                  <c:v>-0.70772500000000005</c:v>
                </c:pt>
                <c:pt idx="421">
                  <c:v>-0.72631875000000001</c:v>
                </c:pt>
                <c:pt idx="422">
                  <c:v>-0.79120624999999989</c:v>
                </c:pt>
                <c:pt idx="423">
                  <c:v>-0.84835625000000003</c:v>
                </c:pt>
                <c:pt idx="424">
                  <c:v>-0.90512500000000007</c:v>
                </c:pt>
                <c:pt idx="425">
                  <c:v>-0.92370625000000006</c:v>
                </c:pt>
                <c:pt idx="426">
                  <c:v>-0.89764999999999995</c:v>
                </c:pt>
                <c:pt idx="427">
                  <c:v>-0.81845625</c:v>
                </c:pt>
                <c:pt idx="428">
                  <c:v>-0.72494999999999998</c:v>
                </c:pt>
                <c:pt idx="429">
                  <c:v>-0.66197499999999998</c:v>
                </c:pt>
                <c:pt idx="430">
                  <c:v>-0.64661250000000003</c:v>
                </c:pt>
                <c:pt idx="431">
                  <c:v>-0.68298749999999997</c:v>
                </c:pt>
                <c:pt idx="432">
                  <c:v>-0.73476249999999987</c:v>
                </c:pt>
                <c:pt idx="433">
                  <c:v>-0.76213124999999993</c:v>
                </c:pt>
                <c:pt idx="434">
                  <c:v>-0.7322375000000001</c:v>
                </c:pt>
                <c:pt idx="435">
                  <c:v>-0.60391249999999985</c:v>
                </c:pt>
                <c:pt idx="436">
                  <c:v>-0.41245000000000015</c:v>
                </c:pt>
                <c:pt idx="437">
                  <c:v>-0.26749374999999992</c:v>
                </c:pt>
                <c:pt idx="438">
                  <c:v>-0.24590000000000006</c:v>
                </c:pt>
                <c:pt idx="439">
                  <c:v>-0.28279375000000001</c:v>
                </c:pt>
                <c:pt idx="440">
                  <c:v>-0.29054999999999997</c:v>
                </c:pt>
                <c:pt idx="441">
                  <c:v>-0.26933124999999991</c:v>
                </c:pt>
                <c:pt idx="442">
                  <c:v>-0.27402500000000002</c:v>
                </c:pt>
                <c:pt idx="443">
                  <c:v>-0.35595000000000004</c:v>
                </c:pt>
                <c:pt idx="444">
                  <c:v>-0.52000625</c:v>
                </c:pt>
                <c:pt idx="445">
                  <c:v>-0.70209999999999995</c:v>
                </c:pt>
                <c:pt idx="446">
                  <c:v>-0.82262499999999994</c:v>
                </c:pt>
                <c:pt idx="447">
                  <c:v>-0.84324375000000007</c:v>
                </c:pt>
                <c:pt idx="448">
                  <c:v>-0.77315</c:v>
                </c:pt>
                <c:pt idx="449">
                  <c:v>-0.66797499999999999</c:v>
                </c:pt>
                <c:pt idx="450">
                  <c:v>-0.52060000000000006</c:v>
                </c:pt>
                <c:pt idx="451">
                  <c:v>-0.2971312499999999</c:v>
                </c:pt>
                <c:pt idx="452">
                  <c:v>-4.5712499999999948E-2</c:v>
                </c:pt>
                <c:pt idx="453">
                  <c:v>0.19571875000000036</c:v>
                </c:pt>
                <c:pt idx="454">
                  <c:v>0.33048125000000017</c:v>
                </c:pt>
                <c:pt idx="455">
                  <c:v>0.31252500000000027</c:v>
                </c:pt>
                <c:pt idx="456">
                  <c:v>0.19143750000000004</c:v>
                </c:pt>
                <c:pt idx="457">
                  <c:v>7.1106250000000065E-2</c:v>
                </c:pt>
                <c:pt idx="458">
                  <c:v>1.3868749999999985E-2</c:v>
                </c:pt>
                <c:pt idx="459">
                  <c:v>-2.4131250000000021E-2</c:v>
                </c:pt>
                <c:pt idx="460">
                  <c:v>-0.12293750000000009</c:v>
                </c:pt>
                <c:pt idx="461">
                  <c:v>-0.27626875000000001</c:v>
                </c:pt>
                <c:pt idx="462">
                  <c:v>-0.40285624999999992</c:v>
                </c:pt>
                <c:pt idx="463">
                  <c:v>-0.47829374999999996</c:v>
                </c:pt>
                <c:pt idx="464">
                  <c:v>-0.52035000000000009</c:v>
                </c:pt>
                <c:pt idx="465">
                  <c:v>-0.51800000000000002</c:v>
                </c:pt>
                <c:pt idx="466">
                  <c:v>-0.44442499999999996</c:v>
                </c:pt>
                <c:pt idx="467">
                  <c:v>-0.35928124999999983</c:v>
                </c:pt>
                <c:pt idx="468">
                  <c:v>-0.3328437500000001</c:v>
                </c:pt>
                <c:pt idx="469">
                  <c:v>-0.40594374999999999</c:v>
                </c:pt>
                <c:pt idx="470">
                  <c:v>-0.52183749999999995</c:v>
                </c:pt>
                <c:pt idx="471">
                  <c:v>-0.60516250000000005</c:v>
                </c:pt>
                <c:pt idx="472">
                  <c:v>-0.6440125000000001</c:v>
                </c:pt>
                <c:pt idx="473">
                  <c:v>-0.60900625000000008</c:v>
                </c:pt>
                <c:pt idx="474">
                  <c:v>-0.58320000000000005</c:v>
                </c:pt>
                <c:pt idx="475">
                  <c:v>-0.56540000000000001</c:v>
                </c:pt>
                <c:pt idx="476">
                  <c:v>-0.50273749999999995</c:v>
                </c:pt>
                <c:pt idx="477">
                  <c:v>-0.38393125000000011</c:v>
                </c:pt>
                <c:pt idx="478">
                  <c:v>-0.24165</c:v>
                </c:pt>
                <c:pt idx="479">
                  <c:v>-8.5712500000000025E-2</c:v>
                </c:pt>
                <c:pt idx="480">
                  <c:v>7.9062499999999952E-2</c:v>
                </c:pt>
                <c:pt idx="481">
                  <c:v>0.2627874999999999</c:v>
                </c:pt>
                <c:pt idx="482">
                  <c:v>0.42944375000000001</c:v>
                </c:pt>
                <c:pt idx="483">
                  <c:v>0.57238750000000005</c:v>
                </c:pt>
                <c:pt idx="484">
                  <c:v>0.72041250000000001</c:v>
                </c:pt>
                <c:pt idx="485">
                  <c:v>0.91634375000000023</c:v>
                </c:pt>
                <c:pt idx="486">
                  <c:v>1.0849187499999999</c:v>
                </c:pt>
                <c:pt idx="487">
                  <c:v>1.2221687500000002</c:v>
                </c:pt>
                <c:pt idx="488">
                  <c:v>1.3405812500000001</c:v>
                </c:pt>
                <c:pt idx="489">
                  <c:v>1.4592562500000001</c:v>
                </c:pt>
                <c:pt idx="490">
                  <c:v>1.5414874999999999</c:v>
                </c:pt>
                <c:pt idx="491">
                  <c:v>1.5791124999999999</c:v>
                </c:pt>
                <c:pt idx="492">
                  <c:v>1.5669687499999998</c:v>
                </c:pt>
                <c:pt idx="493">
                  <c:v>1.5405875</c:v>
                </c:pt>
                <c:pt idx="494">
                  <c:v>1.5249312500000003</c:v>
                </c:pt>
                <c:pt idx="495">
                  <c:v>1.5511250000000003</c:v>
                </c:pt>
                <c:pt idx="496">
                  <c:v>1.61641875</c:v>
                </c:pt>
                <c:pt idx="497">
                  <c:v>1.6868249999999996</c:v>
                </c:pt>
                <c:pt idx="498">
                  <c:v>1.6814875</c:v>
                </c:pt>
                <c:pt idx="499">
                  <c:v>1.6052000000000002</c:v>
                </c:pt>
                <c:pt idx="500">
                  <c:v>1.5200437499999999</c:v>
                </c:pt>
                <c:pt idx="501">
                  <c:v>1.4197250000000001</c:v>
                </c:pt>
                <c:pt idx="502">
                  <c:v>1.3070187499999997</c:v>
                </c:pt>
                <c:pt idx="503">
                  <c:v>1.1862125000000001</c:v>
                </c:pt>
                <c:pt idx="504">
                  <c:v>1.0237312500000002</c:v>
                </c:pt>
                <c:pt idx="505">
                  <c:v>0.82751875000000041</c:v>
                </c:pt>
                <c:pt idx="506">
                  <c:v>0.65029999999999966</c:v>
                </c:pt>
                <c:pt idx="507">
                  <c:v>0.52825625000000032</c:v>
                </c:pt>
                <c:pt idx="508">
                  <c:v>0.45088125000000001</c:v>
                </c:pt>
                <c:pt idx="509">
                  <c:v>0.42325000000000002</c:v>
                </c:pt>
                <c:pt idx="510">
                  <c:v>0.46433124999999975</c:v>
                </c:pt>
                <c:pt idx="511">
                  <c:v>0.58026250000000001</c:v>
                </c:pt>
                <c:pt idx="512">
                  <c:v>0.69586874999999981</c:v>
                </c:pt>
                <c:pt idx="513">
                  <c:v>0.76216250000000008</c:v>
                </c:pt>
                <c:pt idx="514">
                  <c:v>0.7600562500000001</c:v>
                </c:pt>
                <c:pt idx="515">
                  <c:v>0.74392499999999995</c:v>
                </c:pt>
                <c:pt idx="516">
                  <c:v>0.74710624999999986</c:v>
                </c:pt>
                <c:pt idx="517">
                  <c:v>0.82181249999999983</c:v>
                </c:pt>
                <c:pt idx="518">
                  <c:v>0.94461249999999963</c:v>
                </c:pt>
                <c:pt idx="519">
                  <c:v>1.0235875000000001</c:v>
                </c:pt>
                <c:pt idx="520">
                  <c:v>1.0212000000000001</c:v>
                </c:pt>
                <c:pt idx="521">
                  <c:v>0.93694374999999996</c:v>
                </c:pt>
                <c:pt idx="522">
                  <c:v>0.8183125</c:v>
                </c:pt>
                <c:pt idx="523">
                  <c:v>0.70908749999999987</c:v>
                </c:pt>
                <c:pt idx="524">
                  <c:v>0.62598125000000016</c:v>
                </c:pt>
                <c:pt idx="525">
                  <c:v>0.6426687499999999</c:v>
                </c:pt>
                <c:pt idx="526">
                  <c:v>0.76887499999999975</c:v>
                </c:pt>
                <c:pt idx="527">
                  <c:v>0.93110625000000014</c:v>
                </c:pt>
                <c:pt idx="528">
                  <c:v>1.08840625</c:v>
                </c:pt>
                <c:pt idx="529">
                  <c:v>1.2256312499999997</c:v>
                </c:pt>
                <c:pt idx="530">
                  <c:v>1.3380562499999999</c:v>
                </c:pt>
                <c:pt idx="531">
                  <c:v>1.4234</c:v>
                </c:pt>
                <c:pt idx="532">
                  <c:v>1.43664375</c:v>
                </c:pt>
                <c:pt idx="533">
                  <c:v>1.3567875</c:v>
                </c:pt>
                <c:pt idx="534">
                  <c:v>1.25274375</c:v>
                </c:pt>
                <c:pt idx="535">
                  <c:v>1.1978624999999998</c:v>
                </c:pt>
                <c:pt idx="536">
                  <c:v>1.2084375000000001</c:v>
                </c:pt>
                <c:pt idx="537">
                  <c:v>1.2359187499999997</c:v>
                </c:pt>
                <c:pt idx="538">
                  <c:v>1.2288625000000002</c:v>
                </c:pt>
                <c:pt idx="539">
                  <c:v>1.17224375</c:v>
                </c:pt>
                <c:pt idx="540">
                  <c:v>1.0985625000000001</c:v>
                </c:pt>
                <c:pt idx="541">
                  <c:v>1.022125</c:v>
                </c:pt>
                <c:pt idx="542">
                  <c:v>0.96245625000000012</c:v>
                </c:pt>
                <c:pt idx="543">
                  <c:v>0.94971249999999985</c:v>
                </c:pt>
                <c:pt idx="544">
                  <c:v>0.97419999999999995</c:v>
                </c:pt>
                <c:pt idx="545">
                  <c:v>0.99092499999999983</c:v>
                </c:pt>
                <c:pt idx="546">
                  <c:v>1.00144375</c:v>
                </c:pt>
                <c:pt idx="547">
                  <c:v>1.0202125</c:v>
                </c:pt>
                <c:pt idx="548">
                  <c:v>1.0438125</c:v>
                </c:pt>
                <c:pt idx="549">
                  <c:v>1.0568500000000001</c:v>
                </c:pt>
                <c:pt idx="550">
                  <c:v>1.0658312499999998</c:v>
                </c:pt>
                <c:pt idx="551">
                  <c:v>1.0697624999999999</c:v>
                </c:pt>
                <c:pt idx="552">
                  <c:v>1.1337124999999999</c:v>
                </c:pt>
                <c:pt idx="553">
                  <c:v>1.24401875</c:v>
                </c:pt>
                <c:pt idx="554">
                  <c:v>1.3701062499999999</c:v>
                </c:pt>
                <c:pt idx="555">
                  <c:v>1.5051250000000005</c:v>
                </c:pt>
                <c:pt idx="556">
                  <c:v>1.6050125000000002</c:v>
                </c:pt>
                <c:pt idx="557">
                  <c:v>1.6422125000000001</c:v>
                </c:pt>
                <c:pt idx="558">
                  <c:v>1.6153562499999998</c:v>
                </c:pt>
                <c:pt idx="559">
                  <c:v>1.5626437499999999</c:v>
                </c:pt>
                <c:pt idx="560">
                  <c:v>1.5758312500000002</c:v>
                </c:pt>
                <c:pt idx="561">
                  <c:v>1.6541312499999998</c:v>
                </c:pt>
                <c:pt idx="562">
                  <c:v>1.74181875</c:v>
                </c:pt>
                <c:pt idx="563">
                  <c:v>1.8390125000000004</c:v>
                </c:pt>
                <c:pt idx="564">
                  <c:v>1.9335812500000005</c:v>
                </c:pt>
                <c:pt idx="565">
                  <c:v>1.9079375000000001</c:v>
                </c:pt>
                <c:pt idx="566">
                  <c:v>1.7423062499999997</c:v>
                </c:pt>
                <c:pt idx="567">
                  <c:v>1.5726374999999999</c:v>
                </c:pt>
                <c:pt idx="568">
                  <c:v>1.4878999999999998</c:v>
                </c:pt>
                <c:pt idx="569">
                  <c:v>1.5148312500000003</c:v>
                </c:pt>
                <c:pt idx="570">
                  <c:v>1.6418437500000003</c:v>
                </c:pt>
                <c:pt idx="571">
                  <c:v>1.8367312500000004</c:v>
                </c:pt>
                <c:pt idx="572">
                  <c:v>2.0538812499999999</c:v>
                </c:pt>
                <c:pt idx="573">
                  <c:v>2.2160625</c:v>
                </c:pt>
                <c:pt idx="574">
                  <c:v>2.2466687500000004</c:v>
                </c:pt>
                <c:pt idx="575">
                  <c:v>2.1861375000000001</c:v>
                </c:pt>
                <c:pt idx="576">
                  <c:v>2.1386749999999997</c:v>
                </c:pt>
                <c:pt idx="577">
                  <c:v>2.185575</c:v>
                </c:pt>
                <c:pt idx="578">
                  <c:v>2.2866875000000002</c:v>
                </c:pt>
                <c:pt idx="579">
                  <c:v>2.38788125</c:v>
                </c:pt>
                <c:pt idx="580">
                  <c:v>2.4729000000000001</c:v>
                </c:pt>
                <c:pt idx="581">
                  <c:v>2.4394312500000002</c:v>
                </c:pt>
                <c:pt idx="582">
                  <c:v>2.2655624999999997</c:v>
                </c:pt>
                <c:pt idx="583">
                  <c:v>2.0077687500000003</c:v>
                </c:pt>
                <c:pt idx="584">
                  <c:v>1.7854874999999999</c:v>
                </c:pt>
                <c:pt idx="585">
                  <c:v>1.7254874999999998</c:v>
                </c:pt>
                <c:pt idx="586">
                  <c:v>1.7939499999999999</c:v>
                </c:pt>
                <c:pt idx="587">
                  <c:v>1.8855125000000004</c:v>
                </c:pt>
                <c:pt idx="588">
                  <c:v>1.9308624999999999</c:v>
                </c:pt>
                <c:pt idx="589">
                  <c:v>1.96215625</c:v>
                </c:pt>
                <c:pt idx="590">
                  <c:v>2.00258125</c:v>
                </c:pt>
                <c:pt idx="591">
                  <c:v>2.0412812499999999</c:v>
                </c:pt>
                <c:pt idx="592">
                  <c:v>2.0842562500000001</c:v>
                </c:pt>
                <c:pt idx="593">
                  <c:v>2.1369500000000001</c:v>
                </c:pt>
                <c:pt idx="594">
                  <c:v>2.2418312500000002</c:v>
                </c:pt>
                <c:pt idx="595">
                  <c:v>2.3753562500000003</c:v>
                </c:pt>
                <c:pt idx="596">
                  <c:v>2.4507750000000001</c:v>
                </c:pt>
                <c:pt idx="597">
                  <c:v>2.4594250000000004</c:v>
                </c:pt>
                <c:pt idx="598">
                  <c:v>2.4613812500000001</c:v>
                </c:pt>
                <c:pt idx="599">
                  <c:v>2.4863499999999998</c:v>
                </c:pt>
                <c:pt idx="600">
                  <c:v>2.4670249999999996</c:v>
                </c:pt>
                <c:pt idx="601">
                  <c:v>2.3931375000000004</c:v>
                </c:pt>
                <c:pt idx="602">
                  <c:v>2.3172250000000001</c:v>
                </c:pt>
                <c:pt idx="603">
                  <c:v>2.32775</c:v>
                </c:pt>
                <c:pt idx="604">
                  <c:v>2.4886125000000003</c:v>
                </c:pt>
                <c:pt idx="605">
                  <c:v>2.7809999999999993</c:v>
                </c:pt>
                <c:pt idx="606">
                  <c:v>3.0780687499999999</c:v>
                </c:pt>
                <c:pt idx="607">
                  <c:v>3.2966812499999998</c:v>
                </c:pt>
                <c:pt idx="608">
                  <c:v>3.4137750000000002</c:v>
                </c:pt>
                <c:pt idx="609">
                  <c:v>3.43626875</c:v>
                </c:pt>
                <c:pt idx="610">
                  <c:v>3.4366812500000004</c:v>
                </c:pt>
                <c:pt idx="611">
                  <c:v>3.3984125000000001</c:v>
                </c:pt>
                <c:pt idx="612">
                  <c:v>3.3626750000000003</c:v>
                </c:pt>
                <c:pt idx="613">
                  <c:v>3.3519937500000001</c:v>
                </c:pt>
                <c:pt idx="614">
                  <c:v>3.3726562499999995</c:v>
                </c:pt>
                <c:pt idx="615">
                  <c:v>3.3915312499999994</c:v>
                </c:pt>
                <c:pt idx="616">
                  <c:v>3.4379500000000003</c:v>
                </c:pt>
                <c:pt idx="617">
                  <c:v>3.5104000000000002</c:v>
                </c:pt>
                <c:pt idx="618">
                  <c:v>3.6166062500000002</c:v>
                </c:pt>
                <c:pt idx="619">
                  <c:v>3.7517062499999994</c:v>
                </c:pt>
                <c:pt idx="620">
                  <c:v>3.9003124999999996</c:v>
                </c:pt>
                <c:pt idx="621">
                  <c:v>4.0336687500000004</c:v>
                </c:pt>
                <c:pt idx="622">
                  <c:v>4.0124624999999998</c:v>
                </c:pt>
                <c:pt idx="623">
                  <c:v>3.8684687500000003</c:v>
                </c:pt>
                <c:pt idx="624">
                  <c:v>3.7306249999999999</c:v>
                </c:pt>
                <c:pt idx="625">
                  <c:v>3.6248062500000002</c:v>
                </c:pt>
                <c:pt idx="626">
                  <c:v>3.5949812500000005</c:v>
                </c:pt>
                <c:pt idx="627">
                  <c:v>3.6487812500000003</c:v>
                </c:pt>
                <c:pt idx="628">
                  <c:v>3.7349874999999999</c:v>
                </c:pt>
                <c:pt idx="629">
                  <c:v>3.8230249999999999</c:v>
                </c:pt>
                <c:pt idx="630">
                  <c:v>3.8997062499999999</c:v>
                </c:pt>
                <c:pt idx="631">
                  <c:v>3.9522437499999996</c:v>
                </c:pt>
                <c:pt idx="632">
                  <c:v>4.0239874999999996</c:v>
                </c:pt>
                <c:pt idx="633">
                  <c:v>4.0985624999999999</c:v>
                </c:pt>
                <c:pt idx="634">
                  <c:v>4.1946000000000003</c:v>
                </c:pt>
                <c:pt idx="635">
                  <c:v>4.2949312500000003</c:v>
                </c:pt>
                <c:pt idx="636">
                  <c:v>4.3165312499999988</c:v>
                </c:pt>
                <c:pt idx="637">
                  <c:v>4.2574750000000012</c:v>
                </c:pt>
                <c:pt idx="638">
                  <c:v>4.19579375</c:v>
                </c:pt>
                <c:pt idx="639">
                  <c:v>4.1947937499999997</c:v>
                </c:pt>
                <c:pt idx="640">
                  <c:v>4.2057499999999992</c:v>
                </c:pt>
                <c:pt idx="641">
                  <c:v>4.1892375000000008</c:v>
                </c:pt>
                <c:pt idx="642">
                  <c:v>4.177550000000001</c:v>
                </c:pt>
                <c:pt idx="643">
                  <c:v>4.2240562500000003</c:v>
                </c:pt>
                <c:pt idx="644">
                  <c:v>4.3245624999999999</c:v>
                </c:pt>
                <c:pt idx="645">
                  <c:v>4.4199687499999998</c:v>
                </c:pt>
                <c:pt idx="646">
                  <c:v>4.4401562500000002</c:v>
                </c:pt>
                <c:pt idx="647">
                  <c:v>4.3734375000000005</c:v>
                </c:pt>
                <c:pt idx="648">
                  <c:v>4.2991187499999999</c:v>
                </c:pt>
                <c:pt idx="649">
                  <c:v>4.1744500000000002</c:v>
                </c:pt>
                <c:pt idx="650">
                  <c:v>3.9251624999999999</c:v>
                </c:pt>
                <c:pt idx="651">
                  <c:v>3.6184562500000008</c:v>
                </c:pt>
                <c:pt idx="652">
                  <c:v>3.39108125</c:v>
                </c:pt>
                <c:pt idx="653">
                  <c:v>3.3576312499999998</c:v>
                </c:pt>
                <c:pt idx="654">
                  <c:v>3.4619312500000001</c:v>
                </c:pt>
                <c:pt idx="655">
                  <c:v>3.6278937499999997</c:v>
                </c:pt>
                <c:pt idx="656">
                  <c:v>3.7646000000000002</c:v>
                </c:pt>
                <c:pt idx="657">
                  <c:v>3.8441187499999998</c:v>
                </c:pt>
                <c:pt idx="658">
                  <c:v>3.8661812499999999</c:v>
                </c:pt>
                <c:pt idx="659">
                  <c:v>3.7548625000000002</c:v>
                </c:pt>
                <c:pt idx="660">
                  <c:v>3.5577499999999995</c:v>
                </c:pt>
                <c:pt idx="661">
                  <c:v>3.3746062500000003</c:v>
                </c:pt>
                <c:pt idx="662">
                  <c:v>3.2720937500000002</c:v>
                </c:pt>
                <c:pt idx="663">
                  <c:v>3.2578562499999997</c:v>
                </c:pt>
                <c:pt idx="664">
                  <c:v>3.2955874999999994</c:v>
                </c:pt>
                <c:pt idx="665">
                  <c:v>3.3555562500000002</c:v>
                </c:pt>
                <c:pt idx="666">
                  <c:v>3.4430687499999997</c:v>
                </c:pt>
                <c:pt idx="667">
                  <c:v>3.52446875</c:v>
                </c:pt>
                <c:pt idx="668">
                  <c:v>3.5520125000000005</c:v>
                </c:pt>
                <c:pt idx="669">
                  <c:v>3.5566999999999998</c:v>
                </c:pt>
                <c:pt idx="670">
                  <c:v>3.6104062500000005</c:v>
                </c:pt>
                <c:pt idx="671">
                  <c:v>3.7386750000000002</c:v>
                </c:pt>
                <c:pt idx="672">
                  <c:v>3.8621624999999997</c:v>
                </c:pt>
                <c:pt idx="673">
                  <c:v>3.9703750000000007</c:v>
                </c:pt>
                <c:pt idx="674">
                  <c:v>4.1090500000000008</c:v>
                </c:pt>
                <c:pt idx="675">
                  <c:v>4.2772125000000001</c:v>
                </c:pt>
                <c:pt idx="676">
                  <c:v>4.4260249999999992</c:v>
                </c:pt>
                <c:pt idx="677">
                  <c:v>4.5343749999999989</c:v>
                </c:pt>
                <c:pt idx="678">
                  <c:v>4.5994874999999995</c:v>
                </c:pt>
                <c:pt idx="679">
                  <c:v>4.6268249999999993</c:v>
                </c:pt>
                <c:pt idx="680">
                  <c:v>4.5786999999999995</c:v>
                </c:pt>
                <c:pt idx="681">
                  <c:v>4.4392687500000001</c:v>
                </c:pt>
                <c:pt idx="682">
                  <c:v>4.2514875000000005</c:v>
                </c:pt>
                <c:pt idx="683">
                  <c:v>4.0592437500000003</c:v>
                </c:pt>
                <c:pt idx="684">
                  <c:v>3.9087812500000001</c:v>
                </c:pt>
                <c:pt idx="685">
                  <c:v>3.8420687499999997</c:v>
                </c:pt>
                <c:pt idx="686">
                  <c:v>3.8552624999999994</c:v>
                </c:pt>
                <c:pt idx="687">
                  <c:v>3.8891937499999996</c:v>
                </c:pt>
                <c:pt idx="688">
                  <c:v>3.9266562499999993</c:v>
                </c:pt>
                <c:pt idx="689">
                  <c:v>3.9731812500000001</c:v>
                </c:pt>
                <c:pt idx="690">
                  <c:v>4.0449937499999997</c:v>
                </c:pt>
                <c:pt idx="691">
                  <c:v>4.1478250000000001</c:v>
                </c:pt>
                <c:pt idx="692">
                  <c:v>4.2228874999999997</c:v>
                </c:pt>
                <c:pt idx="693">
                  <c:v>4.2210062499999994</c:v>
                </c:pt>
                <c:pt idx="694">
                  <c:v>4.1504812499999995</c:v>
                </c:pt>
                <c:pt idx="695">
                  <c:v>4.0456000000000003</c:v>
                </c:pt>
                <c:pt idx="696">
                  <c:v>3.9510749999999994</c:v>
                </c:pt>
                <c:pt idx="697">
                  <c:v>3.8677187499999999</c:v>
                </c:pt>
                <c:pt idx="698">
                  <c:v>3.837825</c:v>
                </c:pt>
                <c:pt idx="699">
                  <c:v>3.8985812499999999</c:v>
                </c:pt>
                <c:pt idx="700">
                  <c:v>4.0423312500000002</c:v>
                </c:pt>
                <c:pt idx="701">
                  <c:v>4.2006249999999996</c:v>
                </c:pt>
                <c:pt idx="702">
                  <c:v>4.2711312499999998</c:v>
                </c:pt>
                <c:pt idx="703">
                  <c:v>4.2152874999999996</c:v>
                </c:pt>
                <c:pt idx="704">
                  <c:v>4.0807624999999996</c:v>
                </c:pt>
                <c:pt idx="705">
                  <c:v>3.9212312500000008</c:v>
                </c:pt>
                <c:pt idx="706">
                  <c:v>3.7915625000000008</c:v>
                </c:pt>
                <c:pt idx="707">
                  <c:v>3.6991437500000002</c:v>
                </c:pt>
                <c:pt idx="708">
                  <c:v>3.7295437500000004</c:v>
                </c:pt>
                <c:pt idx="709">
                  <c:v>3.8430875000000002</c:v>
                </c:pt>
                <c:pt idx="710">
                  <c:v>3.96199375</c:v>
                </c:pt>
                <c:pt idx="711">
                  <c:v>4.0240875000000011</c:v>
                </c:pt>
                <c:pt idx="712">
                  <c:v>4.01230625</c:v>
                </c:pt>
                <c:pt idx="713">
                  <c:v>4.04371875</c:v>
                </c:pt>
                <c:pt idx="714">
                  <c:v>4.1942624999999998</c:v>
                </c:pt>
                <c:pt idx="715">
                  <c:v>4.3966562500000004</c:v>
                </c:pt>
                <c:pt idx="716">
                  <c:v>4.5365312499999986</c:v>
                </c:pt>
                <c:pt idx="717">
                  <c:v>4.56365</c:v>
                </c:pt>
                <c:pt idx="718">
                  <c:v>4.487181249999999</c:v>
                </c:pt>
                <c:pt idx="719">
                  <c:v>4.3766499999999988</c:v>
                </c:pt>
                <c:pt idx="720">
                  <c:v>4.3058375</c:v>
                </c:pt>
                <c:pt idx="721">
                  <c:v>4.3023250000000015</c:v>
                </c:pt>
                <c:pt idx="722">
                  <c:v>4.3343812500000007</c:v>
                </c:pt>
                <c:pt idx="723">
                  <c:v>4.386099999999999</c:v>
                </c:pt>
                <c:pt idx="724">
                  <c:v>4.4925875</c:v>
                </c:pt>
                <c:pt idx="725">
                  <c:v>4.6595312499999997</c:v>
                </c:pt>
                <c:pt idx="726">
                  <c:v>4.8198187499999996</c:v>
                </c:pt>
                <c:pt idx="727">
                  <c:v>4.9178374999999992</c:v>
                </c:pt>
                <c:pt idx="728">
                  <c:v>4.952618750000001</c:v>
                </c:pt>
                <c:pt idx="729">
                  <c:v>4.9357875000000009</c:v>
                </c:pt>
                <c:pt idx="730">
                  <c:v>4.8715812499999984</c:v>
                </c:pt>
                <c:pt idx="731">
                  <c:v>4.7662687500000001</c:v>
                </c:pt>
                <c:pt idx="732">
                  <c:v>4.6566312500000002</c:v>
                </c:pt>
                <c:pt idx="733">
                  <c:v>4.6035374999999989</c:v>
                </c:pt>
                <c:pt idx="734">
                  <c:v>4.5746000000000002</c:v>
                </c:pt>
                <c:pt idx="735">
                  <c:v>4.4898250000000006</c:v>
                </c:pt>
                <c:pt idx="736">
                  <c:v>4.3399374999999996</c:v>
                </c:pt>
                <c:pt idx="737">
                  <c:v>4.1457374999999992</c:v>
                </c:pt>
                <c:pt idx="738">
                  <c:v>3.9764687499999996</c:v>
                </c:pt>
                <c:pt idx="739">
                  <c:v>3.9039812499999993</c:v>
                </c:pt>
                <c:pt idx="740">
                  <c:v>3.9620062499999991</c:v>
                </c:pt>
                <c:pt idx="741">
                  <c:v>4.1160312499999998</c:v>
                </c:pt>
                <c:pt idx="742">
                  <c:v>4.2641999999999998</c:v>
                </c:pt>
                <c:pt idx="743">
                  <c:v>4.3641937500000001</c:v>
                </c:pt>
                <c:pt idx="744">
                  <c:v>4.4609625000000008</c:v>
                </c:pt>
                <c:pt idx="745">
                  <c:v>4.5876624999999995</c:v>
                </c:pt>
                <c:pt idx="746">
                  <c:v>4.78323125</c:v>
                </c:pt>
                <c:pt idx="747">
                  <c:v>5.110012499999999</c:v>
                </c:pt>
                <c:pt idx="748">
                  <c:v>5.4312625000000008</c:v>
                </c:pt>
                <c:pt idx="749">
                  <c:v>5.6395187500000006</c:v>
                </c:pt>
                <c:pt idx="750">
                  <c:v>5.7825875</c:v>
                </c:pt>
                <c:pt idx="751">
                  <c:v>5.8527937499999991</c:v>
                </c:pt>
                <c:pt idx="752">
                  <c:v>5.85785</c:v>
                </c:pt>
                <c:pt idx="753">
                  <c:v>5.8217374999999993</c:v>
                </c:pt>
                <c:pt idx="754">
                  <c:v>5.7528625</c:v>
                </c:pt>
                <c:pt idx="755">
                  <c:v>5.7079124999999991</c:v>
                </c:pt>
                <c:pt idx="756">
                  <c:v>5.7624124999999999</c:v>
                </c:pt>
                <c:pt idx="757">
                  <c:v>5.9275249999999993</c:v>
                </c:pt>
                <c:pt idx="758">
                  <c:v>6.1160062499999999</c:v>
                </c:pt>
                <c:pt idx="759">
                  <c:v>6.2017187499999995</c:v>
                </c:pt>
                <c:pt idx="760">
                  <c:v>6.2203249999999999</c:v>
                </c:pt>
                <c:pt idx="761">
                  <c:v>6.2009187499999996</c:v>
                </c:pt>
                <c:pt idx="762">
                  <c:v>6.1361625000000002</c:v>
                </c:pt>
                <c:pt idx="763">
                  <c:v>6.055537499999998</c:v>
                </c:pt>
                <c:pt idx="764">
                  <c:v>5.9809124999999996</c:v>
                </c:pt>
                <c:pt idx="765">
                  <c:v>5.8927375</c:v>
                </c:pt>
                <c:pt idx="766">
                  <c:v>5.7180375000000003</c:v>
                </c:pt>
                <c:pt idx="767">
                  <c:v>5.4884812499999995</c:v>
                </c:pt>
                <c:pt idx="768">
                  <c:v>5.2845624999999998</c:v>
                </c:pt>
                <c:pt idx="769">
                  <c:v>5.1585312499999993</c:v>
                </c:pt>
                <c:pt idx="770">
                  <c:v>5.0661312499999998</c:v>
                </c:pt>
                <c:pt idx="771">
                  <c:v>5.00449375</c:v>
                </c:pt>
                <c:pt idx="772">
                  <c:v>4.9730749999999988</c:v>
                </c:pt>
                <c:pt idx="773">
                  <c:v>4.9531812500000001</c:v>
                </c:pt>
                <c:pt idx="774">
                  <c:v>4.9391562499999999</c:v>
                </c:pt>
                <c:pt idx="775">
                  <c:v>4.9498500000000005</c:v>
                </c:pt>
                <c:pt idx="776">
                  <c:v>4.987937500000001</c:v>
                </c:pt>
                <c:pt idx="777">
                  <c:v>5.0258312500000013</c:v>
                </c:pt>
                <c:pt idx="778">
                  <c:v>5.038075000000001</c:v>
                </c:pt>
                <c:pt idx="779">
                  <c:v>5.0659124999999996</c:v>
                </c:pt>
                <c:pt idx="780">
                  <c:v>5.13479375</c:v>
                </c:pt>
                <c:pt idx="781">
                  <c:v>5.1973937500000007</c:v>
                </c:pt>
                <c:pt idx="782">
                  <c:v>5.2638812499999998</c:v>
                </c:pt>
                <c:pt idx="783">
                  <c:v>5.3872687499999996</c:v>
                </c:pt>
                <c:pt idx="784">
                  <c:v>5.4980374999999997</c:v>
                </c:pt>
                <c:pt idx="785">
                  <c:v>5.5157812500000007</c:v>
                </c:pt>
                <c:pt idx="786">
                  <c:v>5.4485687500000006</c:v>
                </c:pt>
                <c:pt idx="787">
                  <c:v>5.3788562500000001</c:v>
                </c:pt>
                <c:pt idx="788">
                  <c:v>5.3715937500000006</c:v>
                </c:pt>
                <c:pt idx="789">
                  <c:v>5.4022937499999983</c:v>
                </c:pt>
                <c:pt idx="790">
                  <c:v>5.4570187500000005</c:v>
                </c:pt>
                <c:pt idx="791">
                  <c:v>5.4974624999999993</c:v>
                </c:pt>
                <c:pt idx="792">
                  <c:v>5.4640999999999993</c:v>
                </c:pt>
                <c:pt idx="793">
                  <c:v>5.3317812500000006</c:v>
                </c:pt>
                <c:pt idx="794">
                  <c:v>5.1348562500000003</c:v>
                </c:pt>
                <c:pt idx="795">
                  <c:v>4.8885125000000009</c:v>
                </c:pt>
                <c:pt idx="796">
                  <c:v>4.6635374999999994</c:v>
                </c:pt>
                <c:pt idx="797">
                  <c:v>4.49550625</c:v>
                </c:pt>
                <c:pt idx="798">
                  <c:v>4.4659249999999995</c:v>
                </c:pt>
                <c:pt idx="799">
                  <c:v>4.6192812499999993</c:v>
                </c:pt>
                <c:pt idx="800">
                  <c:v>4.8335874999999993</c:v>
                </c:pt>
                <c:pt idx="801">
                  <c:v>4.939074999999999</c:v>
                </c:pt>
                <c:pt idx="802">
                  <c:v>4.8609562500000001</c:v>
                </c:pt>
                <c:pt idx="803">
                  <c:v>4.6827624999999991</c:v>
                </c:pt>
                <c:pt idx="804">
                  <c:v>4.5104999999999995</c:v>
                </c:pt>
                <c:pt idx="805">
                  <c:v>4.3784312499999993</c:v>
                </c:pt>
                <c:pt idx="806">
                  <c:v>4.2888125000000006</c:v>
                </c:pt>
                <c:pt idx="807">
                  <c:v>4.2289374999999998</c:v>
                </c:pt>
                <c:pt idx="808">
                  <c:v>4.1581687500000015</c:v>
                </c:pt>
                <c:pt idx="809">
                  <c:v>4.0599124999999994</c:v>
                </c:pt>
                <c:pt idx="810">
                  <c:v>3.9409937499999996</c:v>
                </c:pt>
                <c:pt idx="811">
                  <c:v>3.8058375</c:v>
                </c:pt>
                <c:pt idx="812">
                  <c:v>3.6758125000000001</c:v>
                </c:pt>
                <c:pt idx="813">
                  <c:v>3.6052</c:v>
                </c:pt>
                <c:pt idx="814">
                  <c:v>3.5952187499999999</c:v>
                </c:pt>
                <c:pt idx="815">
                  <c:v>3.618475000000001</c:v>
                </c:pt>
                <c:pt idx="816">
                  <c:v>3.653624999999999</c:v>
                </c:pt>
                <c:pt idx="817">
                  <c:v>3.6780875000000002</c:v>
                </c:pt>
                <c:pt idx="818">
                  <c:v>3.6717750000000011</c:v>
                </c:pt>
                <c:pt idx="819">
                  <c:v>3.6390437499999986</c:v>
                </c:pt>
                <c:pt idx="820">
                  <c:v>3.5414624999999988</c:v>
                </c:pt>
                <c:pt idx="821">
                  <c:v>3.4201874999999999</c:v>
                </c:pt>
                <c:pt idx="822">
                  <c:v>3.2338812499999996</c:v>
                </c:pt>
                <c:pt idx="823">
                  <c:v>2.9845249999999997</c:v>
                </c:pt>
                <c:pt idx="824">
                  <c:v>2.76741875</c:v>
                </c:pt>
                <c:pt idx="825">
                  <c:v>2.6861812499999997</c:v>
                </c:pt>
                <c:pt idx="826">
                  <c:v>2.7824312499999997</c:v>
                </c:pt>
                <c:pt idx="827">
                  <c:v>2.992375</c:v>
                </c:pt>
                <c:pt idx="828">
                  <c:v>3.1777250000000006</c:v>
                </c:pt>
                <c:pt idx="829">
                  <c:v>3.2686812500000002</c:v>
                </c:pt>
                <c:pt idx="830">
                  <c:v>3.2849500000000007</c:v>
                </c:pt>
                <c:pt idx="831">
                  <c:v>3.2292749999999999</c:v>
                </c:pt>
                <c:pt idx="832">
                  <c:v>3.1179500000000004</c:v>
                </c:pt>
                <c:pt idx="833">
                  <c:v>3.0091499999999991</c:v>
                </c:pt>
                <c:pt idx="834">
                  <c:v>2.9561625</c:v>
                </c:pt>
                <c:pt idx="835">
                  <c:v>3.0117937499999998</c:v>
                </c:pt>
                <c:pt idx="836">
                  <c:v>3.1030937499999993</c:v>
                </c:pt>
                <c:pt idx="837">
                  <c:v>3.1309687500000005</c:v>
                </c:pt>
                <c:pt idx="838">
                  <c:v>3.0498874999999996</c:v>
                </c:pt>
                <c:pt idx="839">
                  <c:v>2.86118125</c:v>
                </c:pt>
                <c:pt idx="840">
                  <c:v>2.6408187499999993</c:v>
                </c:pt>
                <c:pt idx="841">
                  <c:v>2.3695937499999999</c:v>
                </c:pt>
                <c:pt idx="842">
                  <c:v>2.1310812500000003</c:v>
                </c:pt>
                <c:pt idx="843">
                  <c:v>2.0262562500000003</c:v>
                </c:pt>
                <c:pt idx="844">
                  <c:v>2.045856249999999</c:v>
                </c:pt>
                <c:pt idx="845">
                  <c:v>2.10049375</c:v>
                </c:pt>
                <c:pt idx="846">
                  <c:v>2.1781562499999998</c:v>
                </c:pt>
                <c:pt idx="847">
                  <c:v>2.2497750000000005</c:v>
                </c:pt>
                <c:pt idx="848">
                  <c:v>2.2848250000000005</c:v>
                </c:pt>
                <c:pt idx="849">
                  <c:v>2.2803375000000004</c:v>
                </c:pt>
                <c:pt idx="850">
                  <c:v>2.2443374999999994</c:v>
                </c:pt>
                <c:pt idx="851">
                  <c:v>2.2142437499999996</c:v>
                </c:pt>
                <c:pt idx="852">
                  <c:v>2.2016437499999997</c:v>
                </c:pt>
                <c:pt idx="853">
                  <c:v>2.2487062499999997</c:v>
                </c:pt>
                <c:pt idx="854">
                  <c:v>2.3495937499999999</c:v>
                </c:pt>
                <c:pt idx="855">
                  <c:v>2.42255625</c:v>
                </c:pt>
                <c:pt idx="856">
                  <c:v>2.4801312500000003</c:v>
                </c:pt>
                <c:pt idx="857">
                  <c:v>2.5551187499999992</c:v>
                </c:pt>
                <c:pt idx="858">
                  <c:v>2.6617312499999999</c:v>
                </c:pt>
                <c:pt idx="859">
                  <c:v>2.7786374999999994</c:v>
                </c:pt>
                <c:pt idx="860">
                  <c:v>2.8277625000000008</c:v>
                </c:pt>
                <c:pt idx="861">
                  <c:v>2.7741249999999997</c:v>
                </c:pt>
                <c:pt idx="862">
                  <c:v>2.6480125000000001</c:v>
                </c:pt>
                <c:pt idx="863">
                  <c:v>2.4595000000000007</c:v>
                </c:pt>
                <c:pt idx="864">
                  <c:v>2.2421125000000006</c:v>
                </c:pt>
                <c:pt idx="865">
                  <c:v>2.0680499999999995</c:v>
                </c:pt>
                <c:pt idx="866">
                  <c:v>1.9683374999999996</c:v>
                </c:pt>
                <c:pt idx="867">
                  <c:v>1.8777812500000004</c:v>
                </c:pt>
                <c:pt idx="868">
                  <c:v>1.7540937499999998</c:v>
                </c:pt>
                <c:pt idx="869">
                  <c:v>1.6492375000000008</c:v>
                </c:pt>
                <c:pt idx="870">
                  <c:v>1.5733312499999996</c:v>
                </c:pt>
                <c:pt idx="871">
                  <c:v>1.4729812499999995</c:v>
                </c:pt>
                <c:pt idx="872">
                  <c:v>1.3398562500000002</c:v>
                </c:pt>
                <c:pt idx="873">
                  <c:v>1.223325</c:v>
                </c:pt>
                <c:pt idx="874">
                  <c:v>1.1953437500000004</c:v>
                </c:pt>
                <c:pt idx="875">
                  <c:v>1.30876875</c:v>
                </c:pt>
                <c:pt idx="876">
                  <c:v>1.5163125000000002</c:v>
                </c:pt>
                <c:pt idx="877">
                  <c:v>1.7391874999999999</c:v>
                </c:pt>
                <c:pt idx="878">
                  <c:v>1.8993375000000001</c:v>
                </c:pt>
                <c:pt idx="879">
                  <c:v>1.9283812499999997</c:v>
                </c:pt>
                <c:pt idx="880">
                  <c:v>1.8529562500000001</c:v>
                </c:pt>
                <c:pt idx="881">
                  <c:v>1.7418312499999999</c:v>
                </c:pt>
                <c:pt idx="882">
                  <c:v>1.6751124999999991</c:v>
                </c:pt>
                <c:pt idx="883">
                  <c:v>1.64749375</c:v>
                </c:pt>
                <c:pt idx="884">
                  <c:v>1.6025437500000002</c:v>
                </c:pt>
                <c:pt idx="885">
                  <c:v>1.4690499999999997</c:v>
                </c:pt>
                <c:pt idx="886">
                  <c:v>1.3230187500000001</c:v>
                </c:pt>
                <c:pt idx="887">
                  <c:v>1.2540875000000002</c:v>
                </c:pt>
                <c:pt idx="888">
                  <c:v>1.2906750000000007</c:v>
                </c:pt>
                <c:pt idx="889">
                  <c:v>1.3716187499999997</c:v>
                </c:pt>
                <c:pt idx="890">
                  <c:v>1.4495624999999999</c:v>
                </c:pt>
                <c:pt idx="891">
                  <c:v>1.4990687500000002</c:v>
                </c:pt>
                <c:pt idx="892">
                  <c:v>1.5579187500000002</c:v>
                </c:pt>
                <c:pt idx="893">
                  <c:v>1.5887000000000004</c:v>
                </c:pt>
                <c:pt idx="894">
                  <c:v>1.5570062500000001</c:v>
                </c:pt>
                <c:pt idx="895">
                  <c:v>1.4346062499999996</c:v>
                </c:pt>
                <c:pt idx="896">
                  <c:v>1.2566187500000001</c:v>
                </c:pt>
                <c:pt idx="897">
                  <c:v>1.1071562499999998</c:v>
                </c:pt>
                <c:pt idx="898">
                  <c:v>0.986375</c:v>
                </c:pt>
                <c:pt idx="899">
                  <c:v>0.8713375000000001</c:v>
                </c:pt>
                <c:pt idx="900">
                  <c:v>0.74836875000000003</c:v>
                </c:pt>
                <c:pt idx="901">
                  <c:v>0.69753124999999971</c:v>
                </c:pt>
                <c:pt idx="902">
                  <c:v>0.78393125000000019</c:v>
                </c:pt>
                <c:pt idx="903">
                  <c:v>0.93881875000000048</c:v>
                </c:pt>
                <c:pt idx="904">
                  <c:v>1.0480875000000001</c:v>
                </c:pt>
                <c:pt idx="905">
                  <c:v>1.0663812500000001</c:v>
                </c:pt>
                <c:pt idx="906">
                  <c:v>1.0010687499999997</c:v>
                </c:pt>
                <c:pt idx="907">
                  <c:v>0.86611249999999917</c:v>
                </c:pt>
                <c:pt idx="908">
                  <c:v>0.68058124999999992</c:v>
                </c:pt>
                <c:pt idx="909">
                  <c:v>0.45689375000000054</c:v>
                </c:pt>
                <c:pt idx="910">
                  <c:v>0.20243125000000006</c:v>
                </c:pt>
                <c:pt idx="911">
                  <c:v>-0.11536249999999981</c:v>
                </c:pt>
                <c:pt idx="912">
                  <c:v>-0.40433750000000002</c:v>
                </c:pt>
                <c:pt idx="913">
                  <c:v>-0.57763124999999982</c:v>
                </c:pt>
                <c:pt idx="914">
                  <c:v>-0.59221250000000003</c:v>
                </c:pt>
                <c:pt idx="915">
                  <c:v>-0.45246249999999999</c:v>
                </c:pt>
                <c:pt idx="916">
                  <c:v>-0.24729375000000031</c:v>
                </c:pt>
                <c:pt idx="917">
                  <c:v>-3.7425000000000264E-2</c:v>
                </c:pt>
                <c:pt idx="918">
                  <c:v>0.12700624999999977</c:v>
                </c:pt>
                <c:pt idx="919">
                  <c:v>0.1972499999999997</c:v>
                </c:pt>
                <c:pt idx="920">
                  <c:v>0.19599374999999974</c:v>
                </c:pt>
                <c:pt idx="921">
                  <c:v>0.13959374999999974</c:v>
                </c:pt>
                <c:pt idx="922">
                  <c:v>3.8924999999999876E-2</c:v>
                </c:pt>
                <c:pt idx="923">
                  <c:v>-5.5524999999999824E-2</c:v>
                </c:pt>
                <c:pt idx="924">
                  <c:v>-8.1506249999999891E-2</c:v>
                </c:pt>
                <c:pt idx="925">
                  <c:v>-3.1818750000000007E-2</c:v>
                </c:pt>
                <c:pt idx="926">
                  <c:v>5.9181250000000185E-2</c:v>
                </c:pt>
                <c:pt idx="927">
                  <c:v>0.1154124999999997</c:v>
                </c:pt>
                <c:pt idx="928">
                  <c:v>5.9137500000000065E-2</c:v>
                </c:pt>
                <c:pt idx="929">
                  <c:v>-6.0249999999999915E-2</c:v>
                </c:pt>
                <c:pt idx="930">
                  <c:v>-0.1628687499999999</c:v>
                </c:pt>
                <c:pt idx="931">
                  <c:v>-0.23811875000000016</c:v>
                </c:pt>
                <c:pt idx="932">
                  <c:v>-0.33574375000000001</c:v>
                </c:pt>
                <c:pt idx="933">
                  <c:v>-0.47071875000000007</c:v>
                </c:pt>
                <c:pt idx="934">
                  <c:v>-0.58399999999999963</c:v>
                </c:pt>
                <c:pt idx="935">
                  <c:v>-0.64931250000000007</c:v>
                </c:pt>
                <c:pt idx="936">
                  <c:v>-0.67161249999999995</c:v>
                </c:pt>
                <c:pt idx="937">
                  <c:v>-0.61936249999999982</c:v>
                </c:pt>
                <c:pt idx="938">
                  <c:v>-0.49857499999999977</c:v>
                </c:pt>
                <c:pt idx="939">
                  <c:v>-0.37660625000000025</c:v>
                </c:pt>
                <c:pt idx="940">
                  <c:v>-0.30816874999999988</c:v>
                </c:pt>
                <c:pt idx="941">
                  <c:v>-0.36351250000000013</c:v>
                </c:pt>
                <c:pt idx="942">
                  <c:v>-0.53783750000000019</c:v>
                </c:pt>
                <c:pt idx="943">
                  <c:v>-0.71572500000000017</c:v>
                </c:pt>
                <c:pt idx="944">
                  <c:v>-0.80359999999999987</c:v>
                </c:pt>
                <c:pt idx="945">
                  <c:v>-0.81364375</c:v>
                </c:pt>
                <c:pt idx="946">
                  <c:v>-0.77015</c:v>
                </c:pt>
                <c:pt idx="947">
                  <c:v>-0.70139375000000004</c:v>
                </c:pt>
                <c:pt idx="948">
                  <c:v>-0.59623750000000009</c:v>
                </c:pt>
                <c:pt idx="949">
                  <c:v>-0.46472500000000005</c:v>
                </c:pt>
                <c:pt idx="950">
                  <c:v>-0.34281250000000019</c:v>
                </c:pt>
                <c:pt idx="951">
                  <c:v>-0.29735624999999999</c:v>
                </c:pt>
                <c:pt idx="952">
                  <c:v>-0.32463124999999993</c:v>
                </c:pt>
                <c:pt idx="953">
                  <c:v>-0.38926250000000007</c:v>
                </c:pt>
                <c:pt idx="954">
                  <c:v>-0.50071874999999988</c:v>
                </c:pt>
                <c:pt idx="955">
                  <c:v>-0.69225625000000002</c:v>
                </c:pt>
                <c:pt idx="956">
                  <c:v>-0.9100125</c:v>
                </c:pt>
                <c:pt idx="957">
                  <c:v>-1.074525</c:v>
                </c:pt>
                <c:pt idx="958">
                  <c:v>-1.1042999999999998</c:v>
                </c:pt>
                <c:pt idx="959">
                  <c:v>-1.0441875</c:v>
                </c:pt>
                <c:pt idx="960">
                  <c:v>-0.96355625</c:v>
                </c:pt>
                <c:pt idx="961">
                  <c:v>-0.90163125000000011</c:v>
                </c:pt>
                <c:pt idx="962">
                  <c:v>-0.88517500000000027</c:v>
                </c:pt>
                <c:pt idx="963">
                  <c:v>-0.87023125000000001</c:v>
                </c:pt>
                <c:pt idx="964">
                  <c:v>-0.83190624999999996</c:v>
                </c:pt>
                <c:pt idx="965">
                  <c:v>-0.80708749999999996</c:v>
                </c:pt>
                <c:pt idx="966">
                  <c:v>-0.80590624999999982</c:v>
                </c:pt>
                <c:pt idx="967">
                  <c:v>-0.8640874999999999</c:v>
                </c:pt>
                <c:pt idx="968">
                  <c:v>-0.96101250000000005</c:v>
                </c:pt>
                <c:pt idx="969">
                  <c:v>-1.1209562500000001</c:v>
                </c:pt>
                <c:pt idx="970">
                  <c:v>-1.3725624999999999</c:v>
                </c:pt>
                <c:pt idx="971">
                  <c:v>-1.6025187500000002</c:v>
                </c:pt>
                <c:pt idx="972">
                  <c:v>-1.7341687499999998</c:v>
                </c:pt>
                <c:pt idx="973">
                  <c:v>-1.7398375000000001</c:v>
                </c:pt>
                <c:pt idx="974">
                  <c:v>-1.67713125</c:v>
                </c:pt>
                <c:pt idx="975">
                  <c:v>-1.6553562500000001</c:v>
                </c:pt>
                <c:pt idx="976">
                  <c:v>-1.73943125</c:v>
                </c:pt>
                <c:pt idx="977">
                  <c:v>-1.8790687500000001</c:v>
                </c:pt>
                <c:pt idx="978">
                  <c:v>-1.99800625</c:v>
                </c:pt>
                <c:pt idx="979">
                  <c:v>-2.0558125</c:v>
                </c:pt>
                <c:pt idx="980">
                  <c:v>-2.0363375000000001</c:v>
                </c:pt>
                <c:pt idx="981">
                  <c:v>-1.97246875</c:v>
                </c:pt>
                <c:pt idx="982">
                  <c:v>-1.9330562499999999</c:v>
                </c:pt>
                <c:pt idx="983">
                  <c:v>-1.8999375000000001</c:v>
                </c:pt>
                <c:pt idx="984">
                  <c:v>-1.8571187500000002</c:v>
                </c:pt>
                <c:pt idx="985">
                  <c:v>-1.8287562500000001</c:v>
                </c:pt>
                <c:pt idx="986">
                  <c:v>-1.8125624999999999</c:v>
                </c:pt>
                <c:pt idx="987">
                  <c:v>-1.79945</c:v>
                </c:pt>
                <c:pt idx="988">
                  <c:v>-1.7588312500000001</c:v>
                </c:pt>
                <c:pt idx="989">
                  <c:v>-1.6607687499999999</c:v>
                </c:pt>
                <c:pt idx="990">
                  <c:v>-1.535825</c:v>
                </c:pt>
                <c:pt idx="991">
                  <c:v>-1.4146375</c:v>
                </c:pt>
                <c:pt idx="992">
                  <c:v>-1.3956437500000001</c:v>
                </c:pt>
                <c:pt idx="993">
                  <c:v>-1.4962625000000001</c:v>
                </c:pt>
                <c:pt idx="994">
                  <c:v>-1.6108625000000001</c:v>
                </c:pt>
                <c:pt idx="995">
                  <c:v>-1.6390125</c:v>
                </c:pt>
                <c:pt idx="996">
                  <c:v>-1.5857749999999999</c:v>
                </c:pt>
                <c:pt idx="997">
                  <c:v>-1.48066875</c:v>
                </c:pt>
                <c:pt idx="998">
                  <c:v>-1.37186875</c:v>
                </c:pt>
                <c:pt idx="999">
                  <c:v>-1.3471437500000001</c:v>
                </c:pt>
                <c:pt idx="1000">
                  <c:v>-1.3837312500000001</c:v>
                </c:pt>
                <c:pt idx="1001">
                  <c:v>-1.4649062500000001</c:v>
                </c:pt>
                <c:pt idx="1002">
                  <c:v>-1.551075</c:v>
                </c:pt>
                <c:pt idx="1003">
                  <c:v>-1.6037999999999999</c:v>
                </c:pt>
                <c:pt idx="1004">
                  <c:v>-1.6185062500000003</c:v>
                </c:pt>
                <c:pt idx="1005">
                  <c:v>-1.57395</c:v>
                </c:pt>
                <c:pt idx="1006">
                  <c:v>-1.4700437500000001</c:v>
                </c:pt>
                <c:pt idx="1007">
                  <c:v>-1.3748250000000002</c:v>
                </c:pt>
                <c:pt idx="1008">
                  <c:v>-1.32479375</c:v>
                </c:pt>
                <c:pt idx="1009">
                  <c:v>-1.3275999999999999</c:v>
                </c:pt>
                <c:pt idx="1010">
                  <c:v>-1.3627312500000002</c:v>
                </c:pt>
                <c:pt idx="1011">
                  <c:v>-1.42205625</c:v>
                </c:pt>
                <c:pt idx="1012">
                  <c:v>-1.4810125000000001</c:v>
                </c:pt>
                <c:pt idx="1013">
                  <c:v>-1.4922</c:v>
                </c:pt>
                <c:pt idx="1014">
                  <c:v>-1.4841875</c:v>
                </c:pt>
                <c:pt idx="1015">
                  <c:v>-1.5346249999999999</c:v>
                </c:pt>
                <c:pt idx="1016">
                  <c:v>-1.6594125</c:v>
                </c:pt>
                <c:pt idx="1017">
                  <c:v>-1.7754812499999999</c:v>
                </c:pt>
                <c:pt idx="1018">
                  <c:v>-1.7878375000000002</c:v>
                </c:pt>
                <c:pt idx="1019">
                  <c:v>-1.70778125</c:v>
                </c:pt>
                <c:pt idx="1020">
                  <c:v>-1.6740437500000001</c:v>
                </c:pt>
                <c:pt idx="1021">
                  <c:v>-1.7346124999999999</c:v>
                </c:pt>
                <c:pt idx="1022">
                  <c:v>-1.8080125</c:v>
                </c:pt>
                <c:pt idx="1023">
                  <c:v>-1.8501937500000001</c:v>
                </c:pt>
                <c:pt idx="1024">
                  <c:v>-1.8826125</c:v>
                </c:pt>
                <c:pt idx="1025">
                  <c:v>-1.918175</c:v>
                </c:pt>
                <c:pt idx="1026">
                  <c:v>-1.9310375</c:v>
                </c:pt>
                <c:pt idx="1027">
                  <c:v>-1.90110625</c:v>
                </c:pt>
                <c:pt idx="1028">
                  <c:v>-1.8235187499999999</c:v>
                </c:pt>
                <c:pt idx="1029">
                  <c:v>-1.7489874999999999</c:v>
                </c:pt>
                <c:pt idx="1030">
                  <c:v>-1.7469562500000002</c:v>
                </c:pt>
                <c:pt idx="1031">
                  <c:v>-1.7782875</c:v>
                </c:pt>
                <c:pt idx="1032">
                  <c:v>-1.8007562499999998</c:v>
                </c:pt>
                <c:pt idx="1033">
                  <c:v>-1.7836687499999999</c:v>
                </c:pt>
                <c:pt idx="1034">
                  <c:v>-1.7203624999999998</c:v>
                </c:pt>
                <c:pt idx="1035">
                  <c:v>-1.6131624999999998</c:v>
                </c:pt>
                <c:pt idx="1036">
                  <c:v>-1.4907125000000001</c:v>
                </c:pt>
                <c:pt idx="1037">
                  <c:v>-1.3892</c:v>
                </c:pt>
                <c:pt idx="1038">
                  <c:v>-1.3349000000000002</c:v>
                </c:pt>
                <c:pt idx="1039">
                  <c:v>-1.3409249999999999</c:v>
                </c:pt>
                <c:pt idx="1040">
                  <c:v>-1.4003562500000002</c:v>
                </c:pt>
                <c:pt idx="1041">
                  <c:v>-1.48188125</c:v>
                </c:pt>
                <c:pt idx="1042">
                  <c:v>-1.5997812499999999</c:v>
                </c:pt>
                <c:pt idx="1043">
                  <c:v>-1.7278437499999999</c:v>
                </c:pt>
                <c:pt idx="1044">
                  <c:v>-1.8915062499999999</c:v>
                </c:pt>
                <c:pt idx="1045">
                  <c:v>-2.0586687499999998</c:v>
                </c:pt>
                <c:pt idx="1046">
                  <c:v>-2.18188125</c:v>
                </c:pt>
                <c:pt idx="1047">
                  <c:v>-2.2381875</c:v>
                </c:pt>
                <c:pt idx="1048">
                  <c:v>-2.2392624999999997</c:v>
                </c:pt>
                <c:pt idx="1049">
                  <c:v>-2.1939937500000002</c:v>
                </c:pt>
                <c:pt idx="1050">
                  <c:v>-2.0741937500000001</c:v>
                </c:pt>
                <c:pt idx="1051">
                  <c:v>-1.89493125</c:v>
                </c:pt>
                <c:pt idx="1052">
                  <c:v>-1.6999499999999999</c:v>
                </c:pt>
                <c:pt idx="1053">
                  <c:v>-1.5919812499999999</c:v>
                </c:pt>
                <c:pt idx="1054">
                  <c:v>-1.6263812500000001</c:v>
                </c:pt>
                <c:pt idx="1055">
                  <c:v>-1.8208875</c:v>
                </c:pt>
                <c:pt idx="1056">
                  <c:v>-2.1530687500000001</c:v>
                </c:pt>
                <c:pt idx="1057">
                  <c:v>-2.5789875000000002</c:v>
                </c:pt>
                <c:pt idx="1058">
                  <c:v>-3.0118874999999998</c:v>
                </c:pt>
                <c:pt idx="1059">
                  <c:v>-3.3994625000000003</c:v>
                </c:pt>
                <c:pt idx="1060">
                  <c:v>-3.6828812499999999</c:v>
                </c:pt>
                <c:pt idx="1061">
                  <c:v>-3.8247562500000001</c:v>
                </c:pt>
                <c:pt idx="1062">
                  <c:v>-3.8251625000000002</c:v>
                </c:pt>
                <c:pt idx="1063">
                  <c:v>-3.6951312500000002</c:v>
                </c:pt>
                <c:pt idx="1064">
                  <c:v>-3.4689187499999994</c:v>
                </c:pt>
                <c:pt idx="1065">
                  <c:v>-3.2024249999999999</c:v>
                </c:pt>
                <c:pt idx="1066">
                  <c:v>-2.9895812499999996</c:v>
                </c:pt>
                <c:pt idx="1067">
                  <c:v>-2.9167750000000003</c:v>
                </c:pt>
                <c:pt idx="1068">
                  <c:v>-2.9640562500000001</c:v>
                </c:pt>
                <c:pt idx="1069">
                  <c:v>-3.0390187500000003</c:v>
                </c:pt>
                <c:pt idx="1070">
                  <c:v>-3.0644374999999999</c:v>
                </c:pt>
                <c:pt idx="1071">
                  <c:v>-3.0209374999999996</c:v>
                </c:pt>
                <c:pt idx="1072">
                  <c:v>-2.9803875</c:v>
                </c:pt>
                <c:pt idx="1073">
                  <c:v>-2.9944625</c:v>
                </c:pt>
                <c:pt idx="1074">
                  <c:v>-3.0355500000000002</c:v>
                </c:pt>
                <c:pt idx="1075">
                  <c:v>-3.0573000000000006</c:v>
                </c:pt>
                <c:pt idx="1076">
                  <c:v>-3.0917937499999999</c:v>
                </c:pt>
                <c:pt idx="1077">
                  <c:v>-3.1224250000000002</c:v>
                </c:pt>
                <c:pt idx="1078">
                  <c:v>-3.1522312499999998</c:v>
                </c:pt>
                <c:pt idx="1079">
                  <c:v>-3.1658249999999999</c:v>
                </c:pt>
                <c:pt idx="1080">
                  <c:v>-3.0988687499999998</c:v>
                </c:pt>
                <c:pt idx="1081">
                  <c:v>-2.9932812499999999</c:v>
                </c:pt>
                <c:pt idx="1082">
                  <c:v>-2.9448125000000003</c:v>
                </c:pt>
                <c:pt idx="1083">
                  <c:v>-2.9799687500000003</c:v>
                </c:pt>
                <c:pt idx="1084">
                  <c:v>-3.0503125</c:v>
                </c:pt>
                <c:pt idx="1085">
                  <c:v>-3.073</c:v>
                </c:pt>
                <c:pt idx="1086">
                  <c:v>-2.9880374999999999</c:v>
                </c:pt>
                <c:pt idx="1087">
                  <c:v>-2.8393687500000002</c:v>
                </c:pt>
                <c:pt idx="1088">
                  <c:v>-2.6715499999999999</c:v>
                </c:pt>
                <c:pt idx="1089">
                  <c:v>-2.5166062500000002</c:v>
                </c:pt>
                <c:pt idx="1090">
                  <c:v>-2.6002187499999998</c:v>
                </c:pt>
                <c:pt idx="1091">
                  <c:v>-2.8271062499999999</c:v>
                </c:pt>
                <c:pt idx="1092">
                  <c:v>-3.0475312499999996</c:v>
                </c:pt>
                <c:pt idx="1093">
                  <c:v>-3.2262750000000002</c:v>
                </c:pt>
                <c:pt idx="1094">
                  <c:v>-3.3309187499999999</c:v>
                </c:pt>
                <c:pt idx="1095">
                  <c:v>-3.3320562499999999</c:v>
                </c:pt>
                <c:pt idx="1096">
                  <c:v>-3.2442875</c:v>
                </c:pt>
                <c:pt idx="1097">
                  <c:v>-3.1949687500000001</c:v>
                </c:pt>
                <c:pt idx="1098">
                  <c:v>-3.2354499999999997</c:v>
                </c:pt>
                <c:pt idx="1099">
                  <c:v>-3.3145124999999998</c:v>
                </c:pt>
                <c:pt idx="1100">
                  <c:v>-3.3819749999999997</c:v>
                </c:pt>
                <c:pt idx="1101">
                  <c:v>-3.3705250000000002</c:v>
                </c:pt>
                <c:pt idx="1102">
                  <c:v>-3.2469124999999996</c:v>
                </c:pt>
                <c:pt idx="1103">
                  <c:v>-3.1347687500000001</c:v>
                </c:pt>
                <c:pt idx="1104">
                  <c:v>-3.1108437499999999</c:v>
                </c:pt>
                <c:pt idx="1105">
                  <c:v>-3.1387312499999998</c:v>
                </c:pt>
                <c:pt idx="1106">
                  <c:v>-3.2134437499999997</c:v>
                </c:pt>
                <c:pt idx="1107">
                  <c:v>-3.3355187500000003</c:v>
                </c:pt>
                <c:pt idx="1108">
                  <c:v>-3.4421124999999999</c:v>
                </c:pt>
                <c:pt idx="1109">
                  <c:v>-3.51514375</c:v>
                </c:pt>
                <c:pt idx="1110">
                  <c:v>-3.5779062499999998</c:v>
                </c:pt>
                <c:pt idx="1111">
                  <c:v>-3.5930187499999997</c:v>
                </c:pt>
                <c:pt idx="1112">
                  <c:v>-3.5457749999999999</c:v>
                </c:pt>
                <c:pt idx="1113">
                  <c:v>-3.4540250000000001</c:v>
                </c:pt>
                <c:pt idx="1114">
                  <c:v>-3.3513625</c:v>
                </c:pt>
                <c:pt idx="1115">
                  <c:v>-3.2757937500000001</c:v>
                </c:pt>
                <c:pt idx="1116">
                  <c:v>-3.2568250000000001</c:v>
                </c:pt>
                <c:pt idx="1117">
                  <c:v>-3.2673187500000003</c:v>
                </c:pt>
                <c:pt idx="1118">
                  <c:v>-3.2699249999999997</c:v>
                </c:pt>
                <c:pt idx="1119">
                  <c:v>-3.2276125000000002</c:v>
                </c:pt>
                <c:pt idx="1120">
                  <c:v>-3.1795874999999998</c:v>
                </c:pt>
                <c:pt idx="1121">
                  <c:v>-3.1344500000000002</c:v>
                </c:pt>
                <c:pt idx="1122">
                  <c:v>-3.1287812499999998</c:v>
                </c:pt>
                <c:pt idx="1123">
                  <c:v>-3.1557624999999998</c:v>
                </c:pt>
                <c:pt idx="1124">
                  <c:v>-3.1772499999999999</c:v>
                </c:pt>
                <c:pt idx="1125">
                  <c:v>-3.1991312499999998</c:v>
                </c:pt>
                <c:pt idx="1126">
                  <c:v>-3.1939062499999999</c:v>
                </c:pt>
                <c:pt idx="1127">
                  <c:v>-3.1471687500000001</c:v>
                </c:pt>
                <c:pt idx="1128">
                  <c:v>-3.1392125000000002</c:v>
                </c:pt>
                <c:pt idx="1129">
                  <c:v>-3.1806999999999999</c:v>
                </c:pt>
                <c:pt idx="1130">
                  <c:v>-3.2686687500000002</c:v>
                </c:pt>
                <c:pt idx="1131">
                  <c:v>-3.3698999999999999</c:v>
                </c:pt>
                <c:pt idx="1132">
                  <c:v>-3.4838374999999999</c:v>
                </c:pt>
                <c:pt idx="1133">
                  <c:v>-3.5688812499999996</c:v>
                </c:pt>
                <c:pt idx="1134">
                  <c:v>-3.5785062500000002</c:v>
                </c:pt>
                <c:pt idx="1135">
                  <c:v>-3.5309499999999998</c:v>
                </c:pt>
                <c:pt idx="1136">
                  <c:v>-3.4576124999999998</c:v>
                </c:pt>
                <c:pt idx="1137">
                  <c:v>-3.4290562499999999</c:v>
                </c:pt>
                <c:pt idx="1138">
                  <c:v>-3.4379875000000002</c:v>
                </c:pt>
                <c:pt idx="1139">
                  <c:v>-3.45340625</c:v>
                </c:pt>
                <c:pt idx="1140">
                  <c:v>-3.4340062499999999</c:v>
                </c:pt>
                <c:pt idx="1141">
                  <c:v>-3.4220125000000001</c:v>
                </c:pt>
                <c:pt idx="1142">
                  <c:v>-3.4333</c:v>
                </c:pt>
                <c:pt idx="1143">
                  <c:v>-3.5381875000000003</c:v>
                </c:pt>
                <c:pt idx="1144">
                  <c:v>-3.7486562500000007</c:v>
                </c:pt>
                <c:pt idx="1145">
                  <c:v>-3.9584937499999997</c:v>
                </c:pt>
                <c:pt idx="1146">
                  <c:v>-4.041925</c:v>
                </c:pt>
                <c:pt idx="1147">
                  <c:v>-4.0030437499999998</c:v>
                </c:pt>
                <c:pt idx="1148">
                  <c:v>-3.9339875000000006</c:v>
                </c:pt>
                <c:pt idx="1149">
                  <c:v>-3.9152374999999999</c:v>
                </c:pt>
                <c:pt idx="1150">
                  <c:v>-3.9352062499999998</c:v>
                </c:pt>
                <c:pt idx="1151">
                  <c:v>-3.9544874999999995</c:v>
                </c:pt>
                <c:pt idx="1152">
                  <c:v>-3.8523624999999999</c:v>
                </c:pt>
                <c:pt idx="1153">
                  <c:v>-3.6350812499999998</c:v>
                </c:pt>
                <c:pt idx="1154">
                  <c:v>-3.42293125</c:v>
                </c:pt>
                <c:pt idx="1155">
                  <c:v>-3.3246000000000002</c:v>
                </c:pt>
                <c:pt idx="1156">
                  <c:v>-3.3717999999999995</c:v>
                </c:pt>
                <c:pt idx="1157">
                  <c:v>-3.4979125</c:v>
                </c:pt>
                <c:pt idx="1158">
                  <c:v>-3.5784687499999999</c:v>
                </c:pt>
                <c:pt idx="1159">
                  <c:v>-3.5340625000000001</c:v>
                </c:pt>
                <c:pt idx="1160">
                  <c:v>-3.4067625000000001</c:v>
                </c:pt>
                <c:pt idx="1161">
                  <c:v>-3.2847249999999999</c:v>
                </c:pt>
                <c:pt idx="1162">
                  <c:v>-3.2411874999999997</c:v>
                </c:pt>
                <c:pt idx="1163">
                  <c:v>-3.2899999999999996</c:v>
                </c:pt>
                <c:pt idx="1164">
                  <c:v>-3.3864312499999998</c:v>
                </c:pt>
                <c:pt idx="1165">
                  <c:v>-3.4766625000000007</c:v>
                </c:pt>
                <c:pt idx="1166">
                  <c:v>-3.5700937499999998</c:v>
                </c:pt>
                <c:pt idx="1167">
                  <c:v>-3.6722687500000002</c:v>
                </c:pt>
                <c:pt idx="1168">
                  <c:v>-3.7778</c:v>
                </c:pt>
                <c:pt idx="1169">
                  <c:v>-3.8675375000000001</c:v>
                </c:pt>
                <c:pt idx="1170">
                  <c:v>-3.9348812499999997</c:v>
                </c:pt>
                <c:pt idx="1171">
                  <c:v>-3.9757187500000004</c:v>
                </c:pt>
                <c:pt idx="1172">
                  <c:v>-3.9771062500000003</c:v>
                </c:pt>
                <c:pt idx="1173">
                  <c:v>-3.9506874999999999</c:v>
                </c:pt>
                <c:pt idx="1174">
                  <c:v>-3.9200437500000005</c:v>
                </c:pt>
                <c:pt idx="1175">
                  <c:v>-3.8983749999999997</c:v>
                </c:pt>
                <c:pt idx="1176">
                  <c:v>-3.8990999999999998</c:v>
                </c:pt>
                <c:pt idx="1177">
                  <c:v>-3.9388500000000004</c:v>
                </c:pt>
                <c:pt idx="1178">
                  <c:v>-4.0270062500000003</c:v>
                </c:pt>
                <c:pt idx="1179">
                  <c:v>-4.1394187499999999</c:v>
                </c:pt>
                <c:pt idx="1180">
                  <c:v>-4.2080812500000002</c:v>
                </c:pt>
                <c:pt idx="1181">
                  <c:v>-4.2098062499999997</c:v>
                </c:pt>
                <c:pt idx="1182">
                  <c:v>-4.1793499999999995</c:v>
                </c:pt>
                <c:pt idx="1183">
                  <c:v>-4.0858999999999996</c:v>
                </c:pt>
                <c:pt idx="1184">
                  <c:v>-3.9974625000000006</c:v>
                </c:pt>
                <c:pt idx="1185">
                  <c:v>-3.93529375</c:v>
                </c:pt>
                <c:pt idx="1186">
                  <c:v>-3.8444750000000001</c:v>
                </c:pt>
                <c:pt idx="1187">
                  <c:v>-3.7017875</c:v>
                </c:pt>
                <c:pt idx="1188">
                  <c:v>-3.5910937500000002</c:v>
                </c:pt>
                <c:pt idx="1189">
                  <c:v>-3.5353875000000001</c:v>
                </c:pt>
                <c:pt idx="1190">
                  <c:v>-3.5278875000000003</c:v>
                </c:pt>
                <c:pt idx="1191">
                  <c:v>-3.53096875</c:v>
                </c:pt>
                <c:pt idx="1192">
                  <c:v>-3.5259562500000001</c:v>
                </c:pt>
                <c:pt idx="1193">
                  <c:v>-3.4861624999999998</c:v>
                </c:pt>
                <c:pt idx="1194">
                  <c:v>-3.3538812499999997</c:v>
                </c:pt>
                <c:pt idx="1195">
                  <c:v>-3.2093625000000001</c:v>
                </c:pt>
                <c:pt idx="1196">
                  <c:v>-3.1394937499999997</c:v>
                </c:pt>
                <c:pt idx="1197">
                  <c:v>-3.1454312500000001</c:v>
                </c:pt>
                <c:pt idx="1198">
                  <c:v>-3.1687250000000002</c:v>
                </c:pt>
                <c:pt idx="1199">
                  <c:v>-3.1754437499999999</c:v>
                </c:pt>
                <c:pt idx="1200">
                  <c:v>-3.1059562500000002</c:v>
                </c:pt>
                <c:pt idx="1201">
                  <c:v>-2.9606374999999998</c:v>
                </c:pt>
                <c:pt idx="1202">
                  <c:v>-2.81144375</c:v>
                </c:pt>
                <c:pt idx="1203">
                  <c:v>-2.6955749999999998</c:v>
                </c:pt>
                <c:pt idx="1204">
                  <c:v>-2.6000125000000001</c:v>
                </c:pt>
                <c:pt idx="1205">
                  <c:v>-2.4819250000000004</c:v>
                </c:pt>
                <c:pt idx="1206">
                  <c:v>-2.34423125</c:v>
                </c:pt>
                <c:pt idx="1207">
                  <c:v>-2.2479874999999998</c:v>
                </c:pt>
                <c:pt idx="1208">
                  <c:v>-2.2241562500000001</c:v>
                </c:pt>
                <c:pt idx="1209">
                  <c:v>-2.2541937499999998</c:v>
                </c:pt>
                <c:pt idx="1210">
                  <c:v>-2.2788437500000001</c:v>
                </c:pt>
                <c:pt idx="1211">
                  <c:v>-2.30114375</c:v>
                </c:pt>
                <c:pt idx="1212">
                  <c:v>-2.348725</c:v>
                </c:pt>
                <c:pt idx="1213">
                  <c:v>-2.4226562500000002</c:v>
                </c:pt>
                <c:pt idx="1214">
                  <c:v>-2.4853062499999998</c:v>
                </c:pt>
                <c:pt idx="1215">
                  <c:v>-2.5760749999999999</c:v>
                </c:pt>
                <c:pt idx="1216">
                  <c:v>-2.7341812499999998</c:v>
                </c:pt>
                <c:pt idx="1217">
                  <c:v>-2.9172625000000001</c:v>
                </c:pt>
                <c:pt idx="1218">
                  <c:v>-3.0572062500000001</c:v>
                </c:pt>
                <c:pt idx="1219">
                  <c:v>-3.0997625000000006</c:v>
                </c:pt>
                <c:pt idx="1220">
                  <c:v>-2.9838437500000001</c:v>
                </c:pt>
                <c:pt idx="1221">
                  <c:v>-2.7076687499999998</c:v>
                </c:pt>
                <c:pt idx="1222">
                  <c:v>-2.3368875000000005</c:v>
                </c:pt>
                <c:pt idx="1223">
                  <c:v>-1.9919000000000002</c:v>
                </c:pt>
                <c:pt idx="1224">
                  <c:v>-1.762775</c:v>
                </c:pt>
                <c:pt idx="1225">
                  <c:v>-1.6835250000000002</c:v>
                </c:pt>
                <c:pt idx="1226">
                  <c:v>-1.70836875</c:v>
                </c:pt>
                <c:pt idx="1227">
                  <c:v>-1.799525</c:v>
                </c:pt>
                <c:pt idx="1228">
                  <c:v>-1.9287749999999999</c:v>
                </c:pt>
                <c:pt idx="1229">
                  <c:v>-2.0625374999999999</c:v>
                </c:pt>
                <c:pt idx="1230">
                  <c:v>-2.2110687499999999</c:v>
                </c:pt>
                <c:pt idx="1231">
                  <c:v>-2.4371499999999999</c:v>
                </c:pt>
                <c:pt idx="1232">
                  <c:v>-2.735125</c:v>
                </c:pt>
                <c:pt idx="1233">
                  <c:v>-3.0042</c:v>
                </c:pt>
                <c:pt idx="1234">
                  <c:v>-3.1284750000000003</c:v>
                </c:pt>
                <c:pt idx="1235">
                  <c:v>-3.18166875</c:v>
                </c:pt>
                <c:pt idx="1236">
                  <c:v>-3.1946687499999999</c:v>
                </c:pt>
                <c:pt idx="1237">
                  <c:v>-3.1956125000000002</c:v>
                </c:pt>
                <c:pt idx="1238">
                  <c:v>-3.2259875</c:v>
                </c:pt>
                <c:pt idx="1239">
                  <c:v>-3.3016812500000006</c:v>
                </c:pt>
                <c:pt idx="1240">
                  <c:v>-3.3461062499999996</c:v>
                </c:pt>
                <c:pt idx="1241">
                  <c:v>-3.2627812500000002</c:v>
                </c:pt>
                <c:pt idx="1242">
                  <c:v>-3.1370687500000001</c:v>
                </c:pt>
                <c:pt idx="1243">
                  <c:v>-3.1005687499999999</c:v>
                </c:pt>
                <c:pt idx="1244">
                  <c:v>-3.1452750000000003</c:v>
                </c:pt>
                <c:pt idx="1245">
                  <c:v>-3.2463687500000002</c:v>
                </c:pt>
                <c:pt idx="1246">
                  <c:v>-3.3433187499999999</c:v>
                </c:pt>
                <c:pt idx="1247">
                  <c:v>-3.3471624999999996</c:v>
                </c:pt>
                <c:pt idx="1248">
                  <c:v>-3.2857125000000003</c:v>
                </c:pt>
                <c:pt idx="1249">
                  <c:v>-3.2361437500000001</c:v>
                </c:pt>
                <c:pt idx="1250">
                  <c:v>-3.2716375000000002</c:v>
                </c:pt>
                <c:pt idx="1251">
                  <c:v>-3.3009187500000001</c:v>
                </c:pt>
                <c:pt idx="1252">
                  <c:v>-3.25238125</c:v>
                </c:pt>
                <c:pt idx="1253">
                  <c:v>-3.1894187500000002</c:v>
                </c:pt>
                <c:pt idx="1254">
                  <c:v>-3.2044312499999998</c:v>
                </c:pt>
                <c:pt idx="1255">
                  <c:v>-3.29049375</c:v>
                </c:pt>
                <c:pt idx="1256">
                  <c:v>-3.3657812500000004</c:v>
                </c:pt>
                <c:pt idx="1257">
                  <c:v>-3.3264812500000005</c:v>
                </c:pt>
                <c:pt idx="1258">
                  <c:v>-3.1501375000000005</c:v>
                </c:pt>
                <c:pt idx="1259">
                  <c:v>-2.94199375</c:v>
                </c:pt>
                <c:pt idx="1260">
                  <c:v>-2.8154187500000001</c:v>
                </c:pt>
                <c:pt idx="1261">
                  <c:v>-2.80134375</c:v>
                </c:pt>
                <c:pt idx="1262">
                  <c:v>-2.8215062499999997</c:v>
                </c:pt>
                <c:pt idx="1263">
                  <c:v>-2.82785625</c:v>
                </c:pt>
                <c:pt idx="1264">
                  <c:v>-2.8521999999999998</c:v>
                </c:pt>
                <c:pt idx="1265">
                  <c:v>-2.8744562499999997</c:v>
                </c:pt>
                <c:pt idx="1266">
                  <c:v>-2.8936562500000003</c:v>
                </c:pt>
                <c:pt idx="1267">
                  <c:v>-2.8820937500000001</c:v>
                </c:pt>
                <c:pt idx="1268">
                  <c:v>-2.7834375000000002</c:v>
                </c:pt>
                <c:pt idx="1269">
                  <c:v>-2.6073500000000003</c:v>
                </c:pt>
                <c:pt idx="1270">
                  <c:v>-2.398425</c:v>
                </c:pt>
                <c:pt idx="1271">
                  <c:v>-2.2537750000000001</c:v>
                </c:pt>
                <c:pt idx="1272">
                  <c:v>-2.2304999999999997</c:v>
                </c:pt>
                <c:pt idx="1273">
                  <c:v>-2.2997249999999996</c:v>
                </c:pt>
                <c:pt idx="1274">
                  <c:v>-2.3719187499999999</c:v>
                </c:pt>
                <c:pt idx="1275">
                  <c:v>-2.3869312499999999</c:v>
                </c:pt>
                <c:pt idx="1276">
                  <c:v>-2.405675</c:v>
                </c:pt>
                <c:pt idx="1277">
                  <c:v>-2.4710687500000001</c:v>
                </c:pt>
                <c:pt idx="1278">
                  <c:v>-2.5371125000000001</c:v>
                </c:pt>
                <c:pt idx="1279">
                  <c:v>-2.5162625000000003</c:v>
                </c:pt>
                <c:pt idx="1280">
                  <c:v>-2.4827500000000002</c:v>
                </c:pt>
                <c:pt idx="1281">
                  <c:v>-2.4764062500000001</c:v>
                </c:pt>
                <c:pt idx="1282">
                  <c:v>-2.4443687500000002</c:v>
                </c:pt>
                <c:pt idx="1283">
                  <c:v>-2.2949187499999999</c:v>
                </c:pt>
                <c:pt idx="1284">
                  <c:v>-2.0989874999999998</c:v>
                </c:pt>
                <c:pt idx="1285">
                  <c:v>-1.9728312499999998</c:v>
                </c:pt>
                <c:pt idx="1286">
                  <c:v>-1.9433375000000002</c:v>
                </c:pt>
                <c:pt idx="1287">
                  <c:v>-1.9674812500000001</c:v>
                </c:pt>
                <c:pt idx="1288">
                  <c:v>-1.9950124999999999</c:v>
                </c:pt>
                <c:pt idx="1289">
                  <c:v>-1.96200625</c:v>
                </c:pt>
                <c:pt idx="1290">
                  <c:v>-1.8813625</c:v>
                </c:pt>
                <c:pt idx="1291">
                  <c:v>-1.83689375</c:v>
                </c:pt>
                <c:pt idx="1292">
                  <c:v>-1.825275</c:v>
                </c:pt>
                <c:pt idx="1293">
                  <c:v>-1.8819500000000002</c:v>
                </c:pt>
                <c:pt idx="1294">
                  <c:v>-1.98254375</c:v>
                </c:pt>
                <c:pt idx="1295">
                  <c:v>-2.0782812499999999</c:v>
                </c:pt>
                <c:pt idx="1296">
                  <c:v>-2.1759124999999999</c:v>
                </c:pt>
                <c:pt idx="1297">
                  <c:v>-2.2736062499999998</c:v>
                </c:pt>
                <c:pt idx="1298">
                  <c:v>-2.3347937500000002</c:v>
                </c:pt>
                <c:pt idx="1299">
                  <c:v>-2.3852562500000003</c:v>
                </c:pt>
                <c:pt idx="1300">
                  <c:v>-2.5129625000000004</c:v>
                </c:pt>
                <c:pt idx="1301">
                  <c:v>-2.7019625</c:v>
                </c:pt>
                <c:pt idx="1302">
                  <c:v>-2.8668187500000002</c:v>
                </c:pt>
                <c:pt idx="1303">
                  <c:v>-2.9460250000000001</c:v>
                </c:pt>
                <c:pt idx="1304">
                  <c:v>-2.9155437500000003</c:v>
                </c:pt>
                <c:pt idx="1305">
                  <c:v>-2.7971062499999997</c:v>
                </c:pt>
                <c:pt idx="1306">
                  <c:v>-2.6938000000000004</c:v>
                </c:pt>
                <c:pt idx="1307">
                  <c:v>-2.6312437499999999</c:v>
                </c:pt>
                <c:pt idx="1308">
                  <c:v>-2.5721375000000002</c:v>
                </c:pt>
                <c:pt idx="1309">
                  <c:v>-2.5202812499999996</c:v>
                </c:pt>
                <c:pt idx="1310">
                  <c:v>-2.5418374999999997</c:v>
                </c:pt>
                <c:pt idx="1311">
                  <c:v>-2.6394312500000003</c:v>
                </c:pt>
                <c:pt idx="1312">
                  <c:v>-2.6950312500000004</c:v>
                </c:pt>
                <c:pt idx="1313">
                  <c:v>-2.6676937500000002</c:v>
                </c:pt>
                <c:pt idx="1314">
                  <c:v>-2.5946500000000001</c:v>
                </c:pt>
                <c:pt idx="1315">
                  <c:v>-2.5451437499999998</c:v>
                </c:pt>
                <c:pt idx="1316">
                  <c:v>-2.5461</c:v>
                </c:pt>
                <c:pt idx="1317">
                  <c:v>-2.5728187499999997</c:v>
                </c:pt>
                <c:pt idx="1318">
                  <c:v>-2.5806562500000005</c:v>
                </c:pt>
                <c:pt idx="1319">
                  <c:v>-2.5088625000000002</c:v>
                </c:pt>
                <c:pt idx="1320">
                  <c:v>-2.3726750000000001</c:v>
                </c:pt>
                <c:pt idx="1321">
                  <c:v>-2.2303687500000002</c:v>
                </c:pt>
                <c:pt idx="1322">
                  <c:v>-2.1282937500000001</c:v>
                </c:pt>
                <c:pt idx="1323">
                  <c:v>-2.0818375000000002</c:v>
                </c:pt>
                <c:pt idx="1324">
                  <c:v>-2.0703187499999998</c:v>
                </c:pt>
                <c:pt idx="1325">
                  <c:v>-2.1214499999999998</c:v>
                </c:pt>
                <c:pt idx="1326">
                  <c:v>-2.2256125</c:v>
                </c:pt>
                <c:pt idx="1327">
                  <c:v>-2.3622812500000001</c:v>
                </c:pt>
                <c:pt idx="1328">
                  <c:v>-2.5398562500000001</c:v>
                </c:pt>
                <c:pt idx="1329">
                  <c:v>-2.7057562500000003</c:v>
                </c:pt>
                <c:pt idx="1330">
                  <c:v>-2.7605124999999999</c:v>
                </c:pt>
                <c:pt idx="1331">
                  <c:v>-2.7142062499999993</c:v>
                </c:pt>
                <c:pt idx="1332">
                  <c:v>-2.6224687500000003</c:v>
                </c:pt>
                <c:pt idx="1333">
                  <c:v>-2.5306999999999995</c:v>
                </c:pt>
                <c:pt idx="1334">
                  <c:v>-2.4777687500000001</c:v>
                </c:pt>
                <c:pt idx="1335">
                  <c:v>-2.4975000000000001</c:v>
                </c:pt>
                <c:pt idx="1336">
                  <c:v>-2.60678125</c:v>
                </c:pt>
                <c:pt idx="1337">
                  <c:v>-2.7722562499999999</c:v>
                </c:pt>
                <c:pt idx="1338">
                  <c:v>-2.8808687499999999</c:v>
                </c:pt>
                <c:pt idx="1339">
                  <c:v>-2.9031312500000004</c:v>
                </c:pt>
                <c:pt idx="1340">
                  <c:v>-2.8730500000000001</c:v>
                </c:pt>
                <c:pt idx="1341">
                  <c:v>-2.7706874999999997</c:v>
                </c:pt>
                <c:pt idx="1342">
                  <c:v>-2.5936125000000003</c:v>
                </c:pt>
                <c:pt idx="1343">
                  <c:v>-2.4459625000000003</c:v>
                </c:pt>
                <c:pt idx="1344">
                  <c:v>-2.3937249999999999</c:v>
                </c:pt>
                <c:pt idx="1345">
                  <c:v>-2.4040499999999998</c:v>
                </c:pt>
                <c:pt idx="1346">
                  <c:v>-2.4358062499999997</c:v>
                </c:pt>
                <c:pt idx="1347">
                  <c:v>-2.4496937500000002</c:v>
                </c:pt>
                <c:pt idx="1348">
                  <c:v>-2.4442812499999995</c:v>
                </c:pt>
                <c:pt idx="1349">
                  <c:v>-2.4467125000000003</c:v>
                </c:pt>
                <c:pt idx="1350">
                  <c:v>-2.4732687499999999</c:v>
                </c:pt>
                <c:pt idx="1351">
                  <c:v>-2.52314375</c:v>
                </c:pt>
                <c:pt idx="1352">
                  <c:v>-2.6040874999999999</c:v>
                </c:pt>
                <c:pt idx="1353">
                  <c:v>-2.69636875</c:v>
                </c:pt>
                <c:pt idx="1354">
                  <c:v>-2.7917749999999999</c:v>
                </c:pt>
                <c:pt idx="1355">
                  <c:v>-2.8748437500000001</c:v>
                </c:pt>
                <c:pt idx="1356">
                  <c:v>-2.9360062499999997</c:v>
                </c:pt>
                <c:pt idx="1357">
                  <c:v>-2.951643750000001</c:v>
                </c:pt>
                <c:pt idx="1358">
                  <c:v>-2.9607187500000007</c:v>
                </c:pt>
                <c:pt idx="1359">
                  <c:v>-2.9977812500000001</c:v>
                </c:pt>
                <c:pt idx="1360">
                  <c:v>-3.0603999999999991</c:v>
                </c:pt>
                <c:pt idx="1361">
                  <c:v>-3.1461562500000002</c:v>
                </c:pt>
                <c:pt idx="1362">
                  <c:v>-3.2450562499999998</c:v>
                </c:pt>
                <c:pt idx="1363">
                  <c:v>-3.3020625000000008</c:v>
                </c:pt>
                <c:pt idx="1364">
                  <c:v>-3.2370625</c:v>
                </c:pt>
                <c:pt idx="1365">
                  <c:v>-3.09135625</c:v>
                </c:pt>
                <c:pt idx="1366">
                  <c:v>-2.9422125000000001</c:v>
                </c:pt>
                <c:pt idx="1367">
                  <c:v>-2.8224312500000002</c:v>
                </c:pt>
                <c:pt idx="1368">
                  <c:v>-2.7081500000000003</c:v>
                </c:pt>
                <c:pt idx="1369">
                  <c:v>-2.6382000000000003</c:v>
                </c:pt>
                <c:pt idx="1370">
                  <c:v>-2.6588000000000003</c:v>
                </c:pt>
                <c:pt idx="1371">
                  <c:v>-2.7453124999999998</c:v>
                </c:pt>
                <c:pt idx="1372">
                  <c:v>-2.8278687500000004</c:v>
                </c:pt>
                <c:pt idx="1373">
                  <c:v>-2.8296062499999999</c:v>
                </c:pt>
                <c:pt idx="1374">
                  <c:v>-2.7753749999999999</c:v>
                </c:pt>
                <c:pt idx="1375">
                  <c:v>-2.6830625000000001</c:v>
                </c:pt>
                <c:pt idx="1376">
                  <c:v>-2.5355750000000001</c:v>
                </c:pt>
                <c:pt idx="1377">
                  <c:v>-2.3630437499999997</c:v>
                </c:pt>
                <c:pt idx="1378">
                  <c:v>-2.2151124999999996</c:v>
                </c:pt>
                <c:pt idx="1379">
                  <c:v>-2.1522687499999997</c:v>
                </c:pt>
                <c:pt idx="1380">
                  <c:v>-2.2129500000000002</c:v>
                </c:pt>
                <c:pt idx="1381">
                  <c:v>-2.3706374999999995</c:v>
                </c:pt>
                <c:pt idx="1382">
                  <c:v>-2.5291937500000006</c:v>
                </c:pt>
                <c:pt idx="1383">
                  <c:v>-2.6523749999999997</c:v>
                </c:pt>
                <c:pt idx="1384">
                  <c:v>-2.7034437499999999</c:v>
                </c:pt>
                <c:pt idx="1385">
                  <c:v>-2.7047875000000001</c:v>
                </c:pt>
                <c:pt idx="1386">
                  <c:v>-2.7119</c:v>
                </c:pt>
                <c:pt idx="1387">
                  <c:v>-2.7189562500000002</c:v>
                </c:pt>
                <c:pt idx="1388">
                  <c:v>-2.7874374999999998</c:v>
                </c:pt>
                <c:pt idx="1389">
                  <c:v>-2.9165124999999992</c:v>
                </c:pt>
                <c:pt idx="1390">
                  <c:v>-3.0383312500000006</c:v>
                </c:pt>
                <c:pt idx="1391">
                  <c:v>-3.1225562500000001</c:v>
                </c:pt>
                <c:pt idx="1392">
                  <c:v>-3.22665625</c:v>
                </c:pt>
                <c:pt idx="1393">
                  <c:v>-3.3313062500000004</c:v>
                </c:pt>
                <c:pt idx="1394">
                  <c:v>-3.3381499999999993</c:v>
                </c:pt>
                <c:pt idx="1395">
                  <c:v>-3.2167687499999991</c:v>
                </c:pt>
                <c:pt idx="1396">
                  <c:v>-3.02075</c:v>
                </c:pt>
                <c:pt idx="1397">
                  <c:v>-2.8635625</c:v>
                </c:pt>
                <c:pt idx="1398">
                  <c:v>-2.8144125</c:v>
                </c:pt>
                <c:pt idx="1399">
                  <c:v>-2.8439374999999996</c:v>
                </c:pt>
                <c:pt idx="1400">
                  <c:v>-2.9041187500000003</c:v>
                </c:pt>
                <c:pt idx="1401">
                  <c:v>-2.912175</c:v>
                </c:pt>
                <c:pt idx="1402">
                  <c:v>-2.8848625000000001</c:v>
                </c:pt>
                <c:pt idx="1403">
                  <c:v>-2.8810750000000005</c:v>
                </c:pt>
                <c:pt idx="1404">
                  <c:v>-2.9398750000000007</c:v>
                </c:pt>
                <c:pt idx="1405">
                  <c:v>-3.0333062500000003</c:v>
                </c:pt>
                <c:pt idx="1406">
                  <c:v>-3.1003187500000005</c:v>
                </c:pt>
                <c:pt idx="1407">
                  <c:v>-3.1171562499999999</c:v>
                </c:pt>
                <c:pt idx="1408">
                  <c:v>-3.0782999999999996</c:v>
                </c:pt>
                <c:pt idx="1409">
                  <c:v>-3.0123437499999999</c:v>
                </c:pt>
                <c:pt idx="1410">
                  <c:v>-3.0387812499999995</c:v>
                </c:pt>
                <c:pt idx="1411">
                  <c:v>-3.1597562499999996</c:v>
                </c:pt>
                <c:pt idx="1412">
                  <c:v>-3.3230750000000007</c:v>
                </c:pt>
                <c:pt idx="1413">
                  <c:v>-3.4338562499999998</c:v>
                </c:pt>
                <c:pt idx="1414">
                  <c:v>-3.4580062499999999</c:v>
                </c:pt>
                <c:pt idx="1415">
                  <c:v>-3.4079062500000004</c:v>
                </c:pt>
                <c:pt idx="1416">
                  <c:v>-3.3622562500000002</c:v>
                </c:pt>
                <c:pt idx="1417">
                  <c:v>-3.3332187500000003</c:v>
                </c:pt>
                <c:pt idx="1418">
                  <c:v>-3.2838624999999997</c:v>
                </c:pt>
                <c:pt idx="1419">
                  <c:v>-3.1721125000000003</c:v>
                </c:pt>
                <c:pt idx="1420">
                  <c:v>-3.0001687499999998</c:v>
                </c:pt>
                <c:pt idx="1421">
                  <c:v>-2.8370687500000003</c:v>
                </c:pt>
                <c:pt idx="1422">
                  <c:v>-2.73331875</c:v>
                </c:pt>
                <c:pt idx="1423">
                  <c:v>-2.6944499999999998</c:v>
                </c:pt>
                <c:pt idx="1424">
                  <c:v>-2.6477937499999999</c:v>
                </c:pt>
                <c:pt idx="1425">
                  <c:v>-2.5647437499999999</c:v>
                </c:pt>
                <c:pt idx="1426">
                  <c:v>-2.4668749999999999</c:v>
                </c:pt>
                <c:pt idx="1427">
                  <c:v>-2.4446125000000003</c:v>
                </c:pt>
                <c:pt idx="1428">
                  <c:v>-2.4997249999999998</c:v>
                </c:pt>
                <c:pt idx="1429">
                  <c:v>-2.54831875</c:v>
                </c:pt>
                <c:pt idx="1430">
                  <c:v>-2.55019375</c:v>
                </c:pt>
                <c:pt idx="1431">
                  <c:v>-2.5300687499999999</c:v>
                </c:pt>
                <c:pt idx="1432">
                  <c:v>-2.4919312499999999</c:v>
                </c:pt>
                <c:pt idx="1433">
                  <c:v>-2.4213874999999998</c:v>
                </c:pt>
                <c:pt idx="1434">
                  <c:v>-2.2521624999999998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291-4DA2-83CA-6CB2A769748C}"/>
            </c:ext>
          </c:extLst>
        </c:ser>
        <c:ser>
          <c:idx val="1"/>
          <c:order val="1"/>
          <c:tx>
            <c:strRef>
              <c:f>'Morning (fasting session)'!$B$1</c:f>
              <c:strCache>
                <c:ptCount val="1"/>
                <c:pt idx="0">
                  <c:v>Normal-weight subjects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'Morning (fasting session)'!$D$1:$D$1436</c:f>
              <c:numCache>
                <c:formatCode>General</c:formatCode>
                <c:ptCount val="1436"/>
                <c:pt idx="1">
                  <c:v>0</c:v>
                </c:pt>
                <c:pt idx="2">
                  <c:v>0.48828125</c:v>
                </c:pt>
                <c:pt idx="3">
                  <c:v>0.9765625</c:v>
                </c:pt>
                <c:pt idx="4">
                  <c:v>1.46484375</c:v>
                </c:pt>
                <c:pt idx="5">
                  <c:v>1.953125</c:v>
                </c:pt>
                <c:pt idx="6">
                  <c:v>2.44140625</c:v>
                </c:pt>
                <c:pt idx="7">
                  <c:v>2.9296875</c:v>
                </c:pt>
                <c:pt idx="8">
                  <c:v>3.41796875</c:v>
                </c:pt>
                <c:pt idx="9">
                  <c:v>3.90625</c:v>
                </c:pt>
                <c:pt idx="10">
                  <c:v>4.39453125</c:v>
                </c:pt>
                <c:pt idx="11">
                  <c:v>4.8828125</c:v>
                </c:pt>
                <c:pt idx="12">
                  <c:v>5.37109375</c:v>
                </c:pt>
                <c:pt idx="13">
                  <c:v>5.859375</c:v>
                </c:pt>
                <c:pt idx="14">
                  <c:v>6.34765625</c:v>
                </c:pt>
                <c:pt idx="15">
                  <c:v>6.8359375</c:v>
                </c:pt>
                <c:pt idx="16">
                  <c:v>7.32421875</c:v>
                </c:pt>
                <c:pt idx="17">
                  <c:v>7.8125</c:v>
                </c:pt>
                <c:pt idx="18">
                  <c:v>8.30078125</c:v>
                </c:pt>
                <c:pt idx="19">
                  <c:v>8.7890625</c:v>
                </c:pt>
                <c:pt idx="20">
                  <c:v>9.27734375</c:v>
                </c:pt>
                <c:pt idx="21">
                  <c:v>9.765625</c:v>
                </c:pt>
                <c:pt idx="22">
                  <c:v>10.25390625</c:v>
                </c:pt>
                <c:pt idx="23">
                  <c:v>10.7421875</c:v>
                </c:pt>
                <c:pt idx="24">
                  <c:v>11.23046875</c:v>
                </c:pt>
                <c:pt idx="25">
                  <c:v>11.71875</c:v>
                </c:pt>
                <c:pt idx="26">
                  <c:v>12.20703125</c:v>
                </c:pt>
                <c:pt idx="27">
                  <c:v>12.6953125</c:v>
                </c:pt>
                <c:pt idx="28">
                  <c:v>13.18359375</c:v>
                </c:pt>
                <c:pt idx="29">
                  <c:v>13.671875</c:v>
                </c:pt>
                <c:pt idx="30">
                  <c:v>14.16015625</c:v>
                </c:pt>
                <c:pt idx="31">
                  <c:v>14.6484375</c:v>
                </c:pt>
                <c:pt idx="32">
                  <c:v>15.13671875</c:v>
                </c:pt>
                <c:pt idx="33">
                  <c:v>15.625</c:v>
                </c:pt>
                <c:pt idx="34">
                  <c:v>16.11328125</c:v>
                </c:pt>
                <c:pt idx="35">
                  <c:v>16.6015625</c:v>
                </c:pt>
                <c:pt idx="36">
                  <c:v>17.08984375</c:v>
                </c:pt>
                <c:pt idx="37">
                  <c:v>17.578125</c:v>
                </c:pt>
                <c:pt idx="38">
                  <c:v>18.06640625</c:v>
                </c:pt>
                <c:pt idx="39">
                  <c:v>18.5546875</c:v>
                </c:pt>
                <c:pt idx="40">
                  <c:v>19.04296875</c:v>
                </c:pt>
                <c:pt idx="41">
                  <c:v>19.53125</c:v>
                </c:pt>
                <c:pt idx="42">
                  <c:v>20.01953125</c:v>
                </c:pt>
                <c:pt idx="43">
                  <c:v>20.5078125</c:v>
                </c:pt>
                <c:pt idx="44">
                  <c:v>20.99609375</c:v>
                </c:pt>
                <c:pt idx="45">
                  <c:v>21.484375</c:v>
                </c:pt>
                <c:pt idx="46">
                  <c:v>21.97265625</c:v>
                </c:pt>
                <c:pt idx="47">
                  <c:v>22.4609375</c:v>
                </c:pt>
                <c:pt idx="48">
                  <c:v>22.94921875</c:v>
                </c:pt>
                <c:pt idx="49">
                  <c:v>23.4375</c:v>
                </c:pt>
                <c:pt idx="50">
                  <c:v>23.92578125</c:v>
                </c:pt>
                <c:pt idx="51">
                  <c:v>24.4140625</c:v>
                </c:pt>
                <c:pt idx="52">
                  <c:v>24.90234375</c:v>
                </c:pt>
                <c:pt idx="53">
                  <c:v>25.390625</c:v>
                </c:pt>
                <c:pt idx="54">
                  <c:v>25.87890625</c:v>
                </c:pt>
                <c:pt idx="55">
                  <c:v>26.3671875</c:v>
                </c:pt>
                <c:pt idx="56">
                  <c:v>26.85546875</c:v>
                </c:pt>
                <c:pt idx="57">
                  <c:v>27.34375</c:v>
                </c:pt>
                <c:pt idx="58">
                  <c:v>27.83203125</c:v>
                </c:pt>
                <c:pt idx="59">
                  <c:v>28.3203125</c:v>
                </c:pt>
                <c:pt idx="60">
                  <c:v>28.80859375</c:v>
                </c:pt>
                <c:pt idx="61">
                  <c:v>29.296875</c:v>
                </c:pt>
                <c:pt idx="62">
                  <c:v>29.78515625</c:v>
                </c:pt>
                <c:pt idx="63">
                  <c:v>30.2734375</c:v>
                </c:pt>
                <c:pt idx="64">
                  <c:v>30.76171875</c:v>
                </c:pt>
                <c:pt idx="65">
                  <c:v>31.25</c:v>
                </c:pt>
                <c:pt idx="66">
                  <c:v>31.73828125</c:v>
                </c:pt>
                <c:pt idx="67">
                  <c:v>32.2265625</c:v>
                </c:pt>
                <c:pt idx="68">
                  <c:v>32.71484375</c:v>
                </c:pt>
                <c:pt idx="69">
                  <c:v>33.203125</c:v>
                </c:pt>
                <c:pt idx="70">
                  <c:v>33.69140625</c:v>
                </c:pt>
                <c:pt idx="71">
                  <c:v>34.1796875</c:v>
                </c:pt>
                <c:pt idx="72">
                  <c:v>34.66796875</c:v>
                </c:pt>
                <c:pt idx="73">
                  <c:v>35.15625</c:v>
                </c:pt>
                <c:pt idx="74">
                  <c:v>35.64453125</c:v>
                </c:pt>
                <c:pt idx="75">
                  <c:v>36.1328125</c:v>
                </c:pt>
                <c:pt idx="76">
                  <c:v>36.62109375</c:v>
                </c:pt>
                <c:pt idx="77">
                  <c:v>37.109375</c:v>
                </c:pt>
                <c:pt idx="78">
                  <c:v>37.59765625</c:v>
                </c:pt>
                <c:pt idx="79">
                  <c:v>38.0859375</c:v>
                </c:pt>
                <c:pt idx="80">
                  <c:v>38.57421875</c:v>
                </c:pt>
                <c:pt idx="81">
                  <c:v>39.0625</c:v>
                </c:pt>
                <c:pt idx="82">
                  <c:v>39.55078125</c:v>
                </c:pt>
                <c:pt idx="83">
                  <c:v>40.0390625</c:v>
                </c:pt>
                <c:pt idx="84">
                  <c:v>40.52734375</c:v>
                </c:pt>
                <c:pt idx="85">
                  <c:v>41.015625</c:v>
                </c:pt>
                <c:pt idx="86">
                  <c:v>41.50390625</c:v>
                </c:pt>
                <c:pt idx="87">
                  <c:v>41.9921875</c:v>
                </c:pt>
                <c:pt idx="88">
                  <c:v>42.48046875</c:v>
                </c:pt>
                <c:pt idx="89">
                  <c:v>42.96875</c:v>
                </c:pt>
                <c:pt idx="90">
                  <c:v>43.45703125</c:v>
                </c:pt>
                <c:pt idx="91">
                  <c:v>43.9453125</c:v>
                </c:pt>
                <c:pt idx="92">
                  <c:v>44.43359375</c:v>
                </c:pt>
                <c:pt idx="93">
                  <c:v>44.921875</c:v>
                </c:pt>
                <c:pt idx="94">
                  <c:v>45.41015625</c:v>
                </c:pt>
                <c:pt idx="95">
                  <c:v>45.8984375</c:v>
                </c:pt>
                <c:pt idx="96">
                  <c:v>46.38671875</c:v>
                </c:pt>
                <c:pt idx="97">
                  <c:v>46.875</c:v>
                </c:pt>
                <c:pt idx="98">
                  <c:v>47.36328125</c:v>
                </c:pt>
                <c:pt idx="99">
                  <c:v>47.8515625</c:v>
                </c:pt>
                <c:pt idx="100">
                  <c:v>48.33984375</c:v>
                </c:pt>
                <c:pt idx="101">
                  <c:v>48.828125</c:v>
                </c:pt>
                <c:pt idx="102">
                  <c:v>49.31640625</c:v>
                </c:pt>
                <c:pt idx="103">
                  <c:v>49.8046875</c:v>
                </c:pt>
                <c:pt idx="104">
                  <c:v>50.29296875</c:v>
                </c:pt>
                <c:pt idx="105">
                  <c:v>50.78125</c:v>
                </c:pt>
                <c:pt idx="106">
                  <c:v>51.26953125</c:v>
                </c:pt>
                <c:pt idx="107">
                  <c:v>51.7578125</c:v>
                </c:pt>
                <c:pt idx="108">
                  <c:v>52.24609375</c:v>
                </c:pt>
                <c:pt idx="109">
                  <c:v>52.734375</c:v>
                </c:pt>
                <c:pt idx="110">
                  <c:v>53.22265625</c:v>
                </c:pt>
                <c:pt idx="111">
                  <c:v>53.7109375</c:v>
                </c:pt>
                <c:pt idx="112">
                  <c:v>54.19921875</c:v>
                </c:pt>
                <c:pt idx="113">
                  <c:v>54.6875</c:v>
                </c:pt>
                <c:pt idx="114">
                  <c:v>55.17578125</c:v>
                </c:pt>
                <c:pt idx="115">
                  <c:v>55.6640625</c:v>
                </c:pt>
                <c:pt idx="116">
                  <c:v>56.15234375</c:v>
                </c:pt>
                <c:pt idx="117">
                  <c:v>56.640625</c:v>
                </c:pt>
                <c:pt idx="118">
                  <c:v>57.12890625</c:v>
                </c:pt>
                <c:pt idx="119">
                  <c:v>57.6171875</c:v>
                </c:pt>
                <c:pt idx="120">
                  <c:v>58.10546875</c:v>
                </c:pt>
                <c:pt idx="121">
                  <c:v>58.59375</c:v>
                </c:pt>
                <c:pt idx="122">
                  <c:v>59.08203125</c:v>
                </c:pt>
                <c:pt idx="123">
                  <c:v>59.5703125</c:v>
                </c:pt>
                <c:pt idx="124">
                  <c:v>60.05859375</c:v>
                </c:pt>
                <c:pt idx="125">
                  <c:v>60.546875</c:v>
                </c:pt>
                <c:pt idx="126">
                  <c:v>61.03515625</c:v>
                </c:pt>
                <c:pt idx="127">
                  <c:v>61.5234375</c:v>
                </c:pt>
                <c:pt idx="128">
                  <c:v>62.01171875</c:v>
                </c:pt>
                <c:pt idx="129">
                  <c:v>62.5</c:v>
                </c:pt>
                <c:pt idx="130">
                  <c:v>62.98828125</c:v>
                </c:pt>
                <c:pt idx="131">
                  <c:v>63.4765625</c:v>
                </c:pt>
                <c:pt idx="132">
                  <c:v>63.96484375</c:v>
                </c:pt>
                <c:pt idx="133">
                  <c:v>64.453125</c:v>
                </c:pt>
                <c:pt idx="134">
                  <c:v>64.94140625</c:v>
                </c:pt>
                <c:pt idx="135">
                  <c:v>65.4296875</c:v>
                </c:pt>
                <c:pt idx="136">
                  <c:v>65.91796875</c:v>
                </c:pt>
                <c:pt idx="137">
                  <c:v>66.40625</c:v>
                </c:pt>
                <c:pt idx="138">
                  <c:v>66.89453125</c:v>
                </c:pt>
                <c:pt idx="139">
                  <c:v>67.3828125</c:v>
                </c:pt>
                <c:pt idx="140">
                  <c:v>67.87109375</c:v>
                </c:pt>
                <c:pt idx="141">
                  <c:v>68.359375</c:v>
                </c:pt>
                <c:pt idx="142">
                  <c:v>68.84765625</c:v>
                </c:pt>
                <c:pt idx="143">
                  <c:v>69.3359375</c:v>
                </c:pt>
                <c:pt idx="144">
                  <c:v>69.82421875</c:v>
                </c:pt>
                <c:pt idx="145">
                  <c:v>70.3125</c:v>
                </c:pt>
                <c:pt idx="146">
                  <c:v>70.80078125</c:v>
                </c:pt>
                <c:pt idx="147">
                  <c:v>71.2890625</c:v>
                </c:pt>
                <c:pt idx="148">
                  <c:v>71.77734375</c:v>
                </c:pt>
                <c:pt idx="149">
                  <c:v>72.265625</c:v>
                </c:pt>
                <c:pt idx="150">
                  <c:v>72.75390625</c:v>
                </c:pt>
                <c:pt idx="151">
                  <c:v>73.2421875</c:v>
                </c:pt>
                <c:pt idx="152">
                  <c:v>73.73046875</c:v>
                </c:pt>
                <c:pt idx="153">
                  <c:v>74.21875</c:v>
                </c:pt>
                <c:pt idx="154">
                  <c:v>74.70703125</c:v>
                </c:pt>
                <c:pt idx="155">
                  <c:v>75.1953125</c:v>
                </c:pt>
                <c:pt idx="156">
                  <c:v>75.68359375</c:v>
                </c:pt>
                <c:pt idx="157">
                  <c:v>76.171875</c:v>
                </c:pt>
                <c:pt idx="158">
                  <c:v>76.66015625</c:v>
                </c:pt>
                <c:pt idx="159">
                  <c:v>77.1484375</c:v>
                </c:pt>
                <c:pt idx="160">
                  <c:v>77.63671875</c:v>
                </c:pt>
                <c:pt idx="161">
                  <c:v>78.125</c:v>
                </c:pt>
                <c:pt idx="162">
                  <c:v>78.61328125</c:v>
                </c:pt>
                <c:pt idx="163">
                  <c:v>79.1015625</c:v>
                </c:pt>
                <c:pt idx="164">
                  <c:v>79.58984375</c:v>
                </c:pt>
                <c:pt idx="165">
                  <c:v>80.078125</c:v>
                </c:pt>
                <c:pt idx="166">
                  <c:v>80.56640625</c:v>
                </c:pt>
                <c:pt idx="167">
                  <c:v>81.0546875</c:v>
                </c:pt>
                <c:pt idx="168">
                  <c:v>81.54296875</c:v>
                </c:pt>
                <c:pt idx="169">
                  <c:v>82.03125</c:v>
                </c:pt>
                <c:pt idx="170">
                  <c:v>82.51953125</c:v>
                </c:pt>
                <c:pt idx="171">
                  <c:v>83.0078125</c:v>
                </c:pt>
                <c:pt idx="172">
                  <c:v>83.49609375</c:v>
                </c:pt>
                <c:pt idx="173">
                  <c:v>83.984375</c:v>
                </c:pt>
                <c:pt idx="174">
                  <c:v>84.47265625</c:v>
                </c:pt>
                <c:pt idx="175">
                  <c:v>84.9609375</c:v>
                </c:pt>
                <c:pt idx="176">
                  <c:v>85.44921875</c:v>
                </c:pt>
                <c:pt idx="177">
                  <c:v>85.9375</c:v>
                </c:pt>
                <c:pt idx="178">
                  <c:v>86.42578125</c:v>
                </c:pt>
                <c:pt idx="179">
                  <c:v>86.9140625</c:v>
                </c:pt>
                <c:pt idx="180">
                  <c:v>87.40234375</c:v>
                </c:pt>
                <c:pt idx="181">
                  <c:v>87.890625</c:v>
                </c:pt>
                <c:pt idx="182">
                  <c:v>88.37890625</c:v>
                </c:pt>
                <c:pt idx="183">
                  <c:v>88.8671875</c:v>
                </c:pt>
                <c:pt idx="184">
                  <c:v>89.35546875</c:v>
                </c:pt>
                <c:pt idx="185">
                  <c:v>89.84375</c:v>
                </c:pt>
                <c:pt idx="186">
                  <c:v>90.33203125</c:v>
                </c:pt>
                <c:pt idx="187">
                  <c:v>90.8203125</c:v>
                </c:pt>
                <c:pt idx="188">
                  <c:v>91.30859375</c:v>
                </c:pt>
                <c:pt idx="189">
                  <c:v>91.796875</c:v>
                </c:pt>
                <c:pt idx="190">
                  <c:v>92.28515625</c:v>
                </c:pt>
                <c:pt idx="191">
                  <c:v>92.7734375</c:v>
                </c:pt>
                <c:pt idx="192">
                  <c:v>93.26171875</c:v>
                </c:pt>
                <c:pt idx="193">
                  <c:v>93.75</c:v>
                </c:pt>
                <c:pt idx="194">
                  <c:v>94.23828125</c:v>
                </c:pt>
                <c:pt idx="195">
                  <c:v>94.7265625</c:v>
                </c:pt>
                <c:pt idx="196">
                  <c:v>95.21484375</c:v>
                </c:pt>
                <c:pt idx="197">
                  <c:v>95.703125</c:v>
                </c:pt>
                <c:pt idx="198">
                  <c:v>96.19140625</c:v>
                </c:pt>
                <c:pt idx="199">
                  <c:v>96.6796875</c:v>
                </c:pt>
                <c:pt idx="200">
                  <c:v>97.16796875</c:v>
                </c:pt>
                <c:pt idx="201">
                  <c:v>97.65625</c:v>
                </c:pt>
                <c:pt idx="202">
                  <c:v>98.14453125</c:v>
                </c:pt>
                <c:pt idx="203">
                  <c:v>98.6328125</c:v>
                </c:pt>
                <c:pt idx="204">
                  <c:v>99.12109375</c:v>
                </c:pt>
                <c:pt idx="205">
                  <c:v>99.609375</c:v>
                </c:pt>
                <c:pt idx="206">
                  <c:v>100.09765625</c:v>
                </c:pt>
                <c:pt idx="207">
                  <c:v>100.5859375</c:v>
                </c:pt>
                <c:pt idx="208">
                  <c:v>101.07421875</c:v>
                </c:pt>
                <c:pt idx="209">
                  <c:v>101.5625</c:v>
                </c:pt>
                <c:pt idx="210">
                  <c:v>102.05078125</c:v>
                </c:pt>
                <c:pt idx="211">
                  <c:v>102.5390625</c:v>
                </c:pt>
                <c:pt idx="212">
                  <c:v>103.02734375</c:v>
                </c:pt>
                <c:pt idx="213">
                  <c:v>103.515625</c:v>
                </c:pt>
                <c:pt idx="214">
                  <c:v>104.00390625</c:v>
                </c:pt>
                <c:pt idx="215">
                  <c:v>104.4921875</c:v>
                </c:pt>
                <c:pt idx="216">
                  <c:v>104.98046875</c:v>
                </c:pt>
                <c:pt idx="217">
                  <c:v>105.46875</c:v>
                </c:pt>
                <c:pt idx="218">
                  <c:v>105.95703125</c:v>
                </c:pt>
                <c:pt idx="219">
                  <c:v>106.4453125</c:v>
                </c:pt>
                <c:pt idx="220">
                  <c:v>106.93359375</c:v>
                </c:pt>
                <c:pt idx="221">
                  <c:v>107.421875</c:v>
                </c:pt>
                <c:pt idx="222">
                  <c:v>107.91015625</c:v>
                </c:pt>
                <c:pt idx="223">
                  <c:v>108.3984375</c:v>
                </c:pt>
                <c:pt idx="224">
                  <c:v>108.88671875</c:v>
                </c:pt>
                <c:pt idx="225">
                  <c:v>109.375</c:v>
                </c:pt>
                <c:pt idx="226">
                  <c:v>109.86328125</c:v>
                </c:pt>
                <c:pt idx="227">
                  <c:v>110.3515625</c:v>
                </c:pt>
                <c:pt idx="228">
                  <c:v>110.83984375</c:v>
                </c:pt>
                <c:pt idx="229">
                  <c:v>111.328125</c:v>
                </c:pt>
                <c:pt idx="230">
                  <c:v>111.81640625</c:v>
                </c:pt>
                <c:pt idx="231">
                  <c:v>112.3046875</c:v>
                </c:pt>
                <c:pt idx="232">
                  <c:v>112.79296875</c:v>
                </c:pt>
                <c:pt idx="233">
                  <c:v>113.28125</c:v>
                </c:pt>
                <c:pt idx="234">
                  <c:v>113.76953125</c:v>
                </c:pt>
                <c:pt idx="235">
                  <c:v>114.2578125</c:v>
                </c:pt>
                <c:pt idx="236">
                  <c:v>114.74609375</c:v>
                </c:pt>
                <c:pt idx="237">
                  <c:v>115.234375</c:v>
                </c:pt>
                <c:pt idx="238">
                  <c:v>115.72265625</c:v>
                </c:pt>
                <c:pt idx="239">
                  <c:v>116.2109375</c:v>
                </c:pt>
                <c:pt idx="240">
                  <c:v>116.69921875</c:v>
                </c:pt>
                <c:pt idx="241">
                  <c:v>117.1875</c:v>
                </c:pt>
                <c:pt idx="242">
                  <c:v>117.67578125</c:v>
                </c:pt>
                <c:pt idx="243">
                  <c:v>118.1640625</c:v>
                </c:pt>
                <c:pt idx="244">
                  <c:v>118.65234375</c:v>
                </c:pt>
                <c:pt idx="245">
                  <c:v>119.140625</c:v>
                </c:pt>
                <c:pt idx="246">
                  <c:v>119.62890625</c:v>
                </c:pt>
                <c:pt idx="247">
                  <c:v>120.1171875</c:v>
                </c:pt>
                <c:pt idx="248">
                  <c:v>120.60546875</c:v>
                </c:pt>
                <c:pt idx="249">
                  <c:v>121.09375</c:v>
                </c:pt>
                <c:pt idx="250">
                  <c:v>121.58203125</c:v>
                </c:pt>
                <c:pt idx="251">
                  <c:v>122.0703125</c:v>
                </c:pt>
                <c:pt idx="252">
                  <c:v>122.55859375</c:v>
                </c:pt>
                <c:pt idx="253">
                  <c:v>123.046875</c:v>
                </c:pt>
                <c:pt idx="254">
                  <c:v>123.53515625</c:v>
                </c:pt>
                <c:pt idx="255">
                  <c:v>124.0234375</c:v>
                </c:pt>
                <c:pt idx="256">
                  <c:v>124.51171875</c:v>
                </c:pt>
                <c:pt idx="257">
                  <c:v>125</c:v>
                </c:pt>
                <c:pt idx="258">
                  <c:v>125.48828125</c:v>
                </c:pt>
                <c:pt idx="259">
                  <c:v>125.9765625</c:v>
                </c:pt>
                <c:pt idx="260">
                  <c:v>126.46484375</c:v>
                </c:pt>
                <c:pt idx="261">
                  <c:v>126.953125</c:v>
                </c:pt>
                <c:pt idx="262">
                  <c:v>127.44140625</c:v>
                </c:pt>
                <c:pt idx="263">
                  <c:v>127.9296875</c:v>
                </c:pt>
                <c:pt idx="264">
                  <c:v>128.41796875</c:v>
                </c:pt>
                <c:pt idx="265">
                  <c:v>128.90625</c:v>
                </c:pt>
                <c:pt idx="266">
                  <c:v>129.39453125</c:v>
                </c:pt>
                <c:pt idx="267">
                  <c:v>129.8828125</c:v>
                </c:pt>
                <c:pt idx="268">
                  <c:v>130.37109375</c:v>
                </c:pt>
                <c:pt idx="269">
                  <c:v>130.859375</c:v>
                </c:pt>
                <c:pt idx="270">
                  <c:v>131.34765625</c:v>
                </c:pt>
                <c:pt idx="271">
                  <c:v>131.8359375</c:v>
                </c:pt>
                <c:pt idx="272">
                  <c:v>132.32421875</c:v>
                </c:pt>
                <c:pt idx="273">
                  <c:v>132.8125</c:v>
                </c:pt>
                <c:pt idx="274">
                  <c:v>133.30078125</c:v>
                </c:pt>
                <c:pt idx="275">
                  <c:v>133.7890625</c:v>
                </c:pt>
                <c:pt idx="276">
                  <c:v>134.27734375</c:v>
                </c:pt>
                <c:pt idx="277">
                  <c:v>134.765625</c:v>
                </c:pt>
                <c:pt idx="278">
                  <c:v>135.25390625</c:v>
                </c:pt>
                <c:pt idx="279">
                  <c:v>135.7421875</c:v>
                </c:pt>
                <c:pt idx="280">
                  <c:v>136.23046875</c:v>
                </c:pt>
                <c:pt idx="281">
                  <c:v>136.71875</c:v>
                </c:pt>
                <c:pt idx="282">
                  <c:v>137.20703125</c:v>
                </c:pt>
                <c:pt idx="283">
                  <c:v>137.6953125</c:v>
                </c:pt>
                <c:pt idx="284">
                  <c:v>138.18359375</c:v>
                </c:pt>
                <c:pt idx="285">
                  <c:v>138.671875</c:v>
                </c:pt>
                <c:pt idx="286">
                  <c:v>139.16015625</c:v>
                </c:pt>
                <c:pt idx="287">
                  <c:v>139.6484375</c:v>
                </c:pt>
                <c:pt idx="288">
                  <c:v>140.13671875</c:v>
                </c:pt>
                <c:pt idx="289">
                  <c:v>140.625</c:v>
                </c:pt>
                <c:pt idx="290">
                  <c:v>141.11328125</c:v>
                </c:pt>
                <c:pt idx="291">
                  <c:v>141.6015625</c:v>
                </c:pt>
                <c:pt idx="292">
                  <c:v>142.08984375</c:v>
                </c:pt>
                <c:pt idx="293">
                  <c:v>142.578125</c:v>
                </c:pt>
                <c:pt idx="294">
                  <c:v>143.06640625</c:v>
                </c:pt>
                <c:pt idx="295">
                  <c:v>143.5546875</c:v>
                </c:pt>
                <c:pt idx="296">
                  <c:v>144.04296875</c:v>
                </c:pt>
                <c:pt idx="297">
                  <c:v>144.53125</c:v>
                </c:pt>
                <c:pt idx="298">
                  <c:v>145.01953125</c:v>
                </c:pt>
                <c:pt idx="299">
                  <c:v>145.5078125</c:v>
                </c:pt>
                <c:pt idx="300">
                  <c:v>145.99609375</c:v>
                </c:pt>
                <c:pt idx="301">
                  <c:v>146.484375</c:v>
                </c:pt>
                <c:pt idx="302">
                  <c:v>146.97265625</c:v>
                </c:pt>
                <c:pt idx="303">
                  <c:v>147.4609375</c:v>
                </c:pt>
                <c:pt idx="304">
                  <c:v>147.94921875</c:v>
                </c:pt>
                <c:pt idx="305">
                  <c:v>148.4375</c:v>
                </c:pt>
                <c:pt idx="306">
                  <c:v>148.92578125</c:v>
                </c:pt>
                <c:pt idx="307">
                  <c:v>149.4140625</c:v>
                </c:pt>
                <c:pt idx="308">
                  <c:v>149.90234375</c:v>
                </c:pt>
                <c:pt idx="309">
                  <c:v>150.390625</c:v>
                </c:pt>
                <c:pt idx="310">
                  <c:v>150.87890625</c:v>
                </c:pt>
                <c:pt idx="311">
                  <c:v>151.3671875</c:v>
                </c:pt>
                <c:pt idx="312">
                  <c:v>151.85546875</c:v>
                </c:pt>
                <c:pt idx="313">
                  <c:v>152.34375</c:v>
                </c:pt>
                <c:pt idx="314">
                  <c:v>152.83203125</c:v>
                </c:pt>
                <c:pt idx="315">
                  <c:v>153.3203125</c:v>
                </c:pt>
                <c:pt idx="316">
                  <c:v>153.80859375</c:v>
                </c:pt>
                <c:pt idx="317">
                  <c:v>154.296875</c:v>
                </c:pt>
                <c:pt idx="318">
                  <c:v>154.78515625</c:v>
                </c:pt>
                <c:pt idx="319">
                  <c:v>155.2734375</c:v>
                </c:pt>
                <c:pt idx="320">
                  <c:v>155.76171875</c:v>
                </c:pt>
                <c:pt idx="321">
                  <c:v>156.25</c:v>
                </c:pt>
                <c:pt idx="322">
                  <c:v>156.73828125</c:v>
                </c:pt>
                <c:pt idx="323">
                  <c:v>157.2265625</c:v>
                </c:pt>
                <c:pt idx="324">
                  <c:v>157.71484375</c:v>
                </c:pt>
                <c:pt idx="325">
                  <c:v>158.203125</c:v>
                </c:pt>
                <c:pt idx="326">
                  <c:v>158.69140625</c:v>
                </c:pt>
                <c:pt idx="327">
                  <c:v>159.1796875</c:v>
                </c:pt>
                <c:pt idx="328">
                  <c:v>159.66796875</c:v>
                </c:pt>
                <c:pt idx="329">
                  <c:v>160.15625</c:v>
                </c:pt>
                <c:pt idx="330">
                  <c:v>160.64453125</c:v>
                </c:pt>
                <c:pt idx="331">
                  <c:v>161.1328125</c:v>
                </c:pt>
                <c:pt idx="332">
                  <c:v>161.62109375</c:v>
                </c:pt>
                <c:pt idx="333">
                  <c:v>162.109375</c:v>
                </c:pt>
                <c:pt idx="334">
                  <c:v>162.59765625</c:v>
                </c:pt>
                <c:pt idx="335">
                  <c:v>163.0859375</c:v>
                </c:pt>
                <c:pt idx="336">
                  <c:v>163.57421875</c:v>
                </c:pt>
                <c:pt idx="337">
                  <c:v>164.0625</c:v>
                </c:pt>
                <c:pt idx="338">
                  <c:v>164.55078125</c:v>
                </c:pt>
                <c:pt idx="339">
                  <c:v>165.0390625</c:v>
                </c:pt>
                <c:pt idx="340">
                  <c:v>165.52734375</c:v>
                </c:pt>
                <c:pt idx="341">
                  <c:v>166.015625</c:v>
                </c:pt>
                <c:pt idx="342">
                  <c:v>166.50390625</c:v>
                </c:pt>
                <c:pt idx="343">
                  <c:v>166.9921875</c:v>
                </c:pt>
                <c:pt idx="344">
                  <c:v>167.48046875</c:v>
                </c:pt>
                <c:pt idx="345">
                  <c:v>167.96875</c:v>
                </c:pt>
                <c:pt idx="346">
                  <c:v>168.45703125</c:v>
                </c:pt>
                <c:pt idx="347">
                  <c:v>168.9453125</c:v>
                </c:pt>
                <c:pt idx="348">
                  <c:v>169.43359375</c:v>
                </c:pt>
                <c:pt idx="349">
                  <c:v>169.921875</c:v>
                </c:pt>
                <c:pt idx="350">
                  <c:v>170.41015625</c:v>
                </c:pt>
                <c:pt idx="351">
                  <c:v>170.8984375</c:v>
                </c:pt>
                <c:pt idx="352">
                  <c:v>171.38671875</c:v>
                </c:pt>
                <c:pt idx="353">
                  <c:v>171.875</c:v>
                </c:pt>
                <c:pt idx="354">
                  <c:v>172.36328125</c:v>
                </c:pt>
                <c:pt idx="355">
                  <c:v>172.8515625</c:v>
                </c:pt>
                <c:pt idx="356">
                  <c:v>173.33984375</c:v>
                </c:pt>
                <c:pt idx="357">
                  <c:v>173.828125</c:v>
                </c:pt>
                <c:pt idx="358">
                  <c:v>174.31640625</c:v>
                </c:pt>
                <c:pt idx="359">
                  <c:v>174.8046875</c:v>
                </c:pt>
                <c:pt idx="360">
                  <c:v>175.29296875</c:v>
                </c:pt>
                <c:pt idx="361">
                  <c:v>175.78125</c:v>
                </c:pt>
                <c:pt idx="362">
                  <c:v>176.26953125</c:v>
                </c:pt>
                <c:pt idx="363">
                  <c:v>176.7578125</c:v>
                </c:pt>
                <c:pt idx="364">
                  <c:v>177.24609375</c:v>
                </c:pt>
                <c:pt idx="365">
                  <c:v>177.734375</c:v>
                </c:pt>
                <c:pt idx="366">
                  <c:v>178.22265625</c:v>
                </c:pt>
                <c:pt idx="367">
                  <c:v>178.7109375</c:v>
                </c:pt>
                <c:pt idx="368">
                  <c:v>179.19921875</c:v>
                </c:pt>
                <c:pt idx="369">
                  <c:v>179.6875</c:v>
                </c:pt>
                <c:pt idx="370">
                  <c:v>180.17578125</c:v>
                </c:pt>
                <c:pt idx="371">
                  <c:v>180.6640625</c:v>
                </c:pt>
                <c:pt idx="372">
                  <c:v>181.15234375</c:v>
                </c:pt>
                <c:pt idx="373">
                  <c:v>181.640625</c:v>
                </c:pt>
                <c:pt idx="374">
                  <c:v>182.12890625</c:v>
                </c:pt>
                <c:pt idx="375">
                  <c:v>182.6171875</c:v>
                </c:pt>
                <c:pt idx="376">
                  <c:v>183.10546875</c:v>
                </c:pt>
                <c:pt idx="377">
                  <c:v>183.59375</c:v>
                </c:pt>
                <c:pt idx="378">
                  <c:v>184.08203125</c:v>
                </c:pt>
                <c:pt idx="379">
                  <c:v>184.5703125</c:v>
                </c:pt>
                <c:pt idx="380">
                  <c:v>185.05859375</c:v>
                </c:pt>
                <c:pt idx="381">
                  <c:v>185.546875</c:v>
                </c:pt>
                <c:pt idx="382">
                  <c:v>186.03515625</c:v>
                </c:pt>
                <c:pt idx="383">
                  <c:v>186.5234375</c:v>
                </c:pt>
                <c:pt idx="384">
                  <c:v>187.01171875</c:v>
                </c:pt>
                <c:pt idx="385">
                  <c:v>187.5</c:v>
                </c:pt>
                <c:pt idx="386">
                  <c:v>187.98828125</c:v>
                </c:pt>
                <c:pt idx="387">
                  <c:v>188.4765625</c:v>
                </c:pt>
                <c:pt idx="388">
                  <c:v>188.96484375</c:v>
                </c:pt>
                <c:pt idx="389">
                  <c:v>189.453125</c:v>
                </c:pt>
                <c:pt idx="390">
                  <c:v>189.94140625</c:v>
                </c:pt>
                <c:pt idx="391">
                  <c:v>190.4296875</c:v>
                </c:pt>
                <c:pt idx="392">
                  <c:v>190.91796875</c:v>
                </c:pt>
                <c:pt idx="393">
                  <c:v>191.40625</c:v>
                </c:pt>
                <c:pt idx="394">
                  <c:v>191.89453125</c:v>
                </c:pt>
                <c:pt idx="395">
                  <c:v>192.3828125</c:v>
                </c:pt>
                <c:pt idx="396">
                  <c:v>192.87109375</c:v>
                </c:pt>
                <c:pt idx="397">
                  <c:v>193.359375</c:v>
                </c:pt>
                <c:pt idx="398">
                  <c:v>193.84765625</c:v>
                </c:pt>
                <c:pt idx="399">
                  <c:v>194.3359375</c:v>
                </c:pt>
                <c:pt idx="400">
                  <c:v>194.82421875</c:v>
                </c:pt>
                <c:pt idx="401">
                  <c:v>195.3125</c:v>
                </c:pt>
                <c:pt idx="402">
                  <c:v>195.80078125</c:v>
                </c:pt>
                <c:pt idx="403">
                  <c:v>196.2890625</c:v>
                </c:pt>
                <c:pt idx="404">
                  <c:v>196.77734375</c:v>
                </c:pt>
                <c:pt idx="405">
                  <c:v>197.265625</c:v>
                </c:pt>
                <c:pt idx="406">
                  <c:v>197.75390625</c:v>
                </c:pt>
                <c:pt idx="407">
                  <c:v>198.2421875</c:v>
                </c:pt>
                <c:pt idx="408">
                  <c:v>198.73046875</c:v>
                </c:pt>
                <c:pt idx="409">
                  <c:v>199.21875</c:v>
                </c:pt>
                <c:pt idx="410">
                  <c:v>199.70703125</c:v>
                </c:pt>
                <c:pt idx="411">
                  <c:v>200.1953125</c:v>
                </c:pt>
                <c:pt idx="412">
                  <c:v>200.68359375</c:v>
                </c:pt>
                <c:pt idx="413">
                  <c:v>201.171875</c:v>
                </c:pt>
                <c:pt idx="414">
                  <c:v>201.66015625</c:v>
                </c:pt>
                <c:pt idx="415">
                  <c:v>202.1484375</c:v>
                </c:pt>
                <c:pt idx="416">
                  <c:v>202.63671875</c:v>
                </c:pt>
                <c:pt idx="417">
                  <c:v>203.125</c:v>
                </c:pt>
                <c:pt idx="418">
                  <c:v>203.61328125</c:v>
                </c:pt>
                <c:pt idx="419">
                  <c:v>204.1015625</c:v>
                </c:pt>
                <c:pt idx="420">
                  <c:v>204.58984375</c:v>
                </c:pt>
                <c:pt idx="421">
                  <c:v>205.078125</c:v>
                </c:pt>
                <c:pt idx="422">
                  <c:v>205.56640625</c:v>
                </c:pt>
                <c:pt idx="423">
                  <c:v>206.0546875</c:v>
                </c:pt>
                <c:pt idx="424">
                  <c:v>206.54296875</c:v>
                </c:pt>
                <c:pt idx="425">
                  <c:v>207.03125</c:v>
                </c:pt>
                <c:pt idx="426">
                  <c:v>207.51953125</c:v>
                </c:pt>
                <c:pt idx="427">
                  <c:v>208.0078125</c:v>
                </c:pt>
                <c:pt idx="428">
                  <c:v>208.49609375</c:v>
                </c:pt>
                <c:pt idx="429">
                  <c:v>208.984375</c:v>
                </c:pt>
                <c:pt idx="430">
                  <c:v>209.47265625</c:v>
                </c:pt>
                <c:pt idx="431">
                  <c:v>209.9609375</c:v>
                </c:pt>
                <c:pt idx="432">
                  <c:v>210.44921875</c:v>
                </c:pt>
                <c:pt idx="433">
                  <c:v>210.9375</c:v>
                </c:pt>
                <c:pt idx="434">
                  <c:v>211.42578125</c:v>
                </c:pt>
                <c:pt idx="435">
                  <c:v>211.9140625</c:v>
                </c:pt>
                <c:pt idx="436">
                  <c:v>212.40234375</c:v>
                </c:pt>
                <c:pt idx="437">
                  <c:v>212.890625</c:v>
                </c:pt>
                <c:pt idx="438">
                  <c:v>213.37890625</c:v>
                </c:pt>
                <c:pt idx="439">
                  <c:v>213.8671875</c:v>
                </c:pt>
                <c:pt idx="440">
                  <c:v>214.35546875</c:v>
                </c:pt>
                <c:pt idx="441">
                  <c:v>214.84375</c:v>
                </c:pt>
                <c:pt idx="442">
                  <c:v>215.33203125</c:v>
                </c:pt>
                <c:pt idx="443">
                  <c:v>215.8203125</c:v>
                </c:pt>
                <c:pt idx="444">
                  <c:v>216.30859375</c:v>
                </c:pt>
                <c:pt idx="445">
                  <c:v>216.796875</c:v>
                </c:pt>
                <c:pt idx="446">
                  <c:v>217.28515625</c:v>
                </c:pt>
                <c:pt idx="447">
                  <c:v>217.7734375</c:v>
                </c:pt>
                <c:pt idx="448">
                  <c:v>218.26171875</c:v>
                </c:pt>
                <c:pt idx="449">
                  <c:v>218.75</c:v>
                </c:pt>
                <c:pt idx="450">
                  <c:v>219.23828125</c:v>
                </c:pt>
                <c:pt idx="451">
                  <c:v>219.7265625</c:v>
                </c:pt>
                <c:pt idx="452">
                  <c:v>220.21484375</c:v>
                </c:pt>
                <c:pt idx="453">
                  <c:v>220.703125</c:v>
                </c:pt>
                <c:pt idx="454">
                  <c:v>221.19140625</c:v>
                </c:pt>
                <c:pt idx="455">
                  <c:v>221.6796875</c:v>
                </c:pt>
                <c:pt idx="456">
                  <c:v>222.16796875</c:v>
                </c:pt>
                <c:pt idx="457">
                  <c:v>222.65625</c:v>
                </c:pt>
                <c:pt idx="458">
                  <c:v>223.14453125</c:v>
                </c:pt>
                <c:pt idx="459">
                  <c:v>223.6328125</c:v>
                </c:pt>
                <c:pt idx="460">
                  <c:v>224.12109375</c:v>
                </c:pt>
                <c:pt idx="461">
                  <c:v>224.609375</c:v>
                </c:pt>
                <c:pt idx="462">
                  <c:v>225.09765625</c:v>
                </c:pt>
                <c:pt idx="463">
                  <c:v>225.5859375</c:v>
                </c:pt>
                <c:pt idx="464">
                  <c:v>226.07421875</c:v>
                </c:pt>
                <c:pt idx="465">
                  <c:v>226.5625</c:v>
                </c:pt>
                <c:pt idx="466">
                  <c:v>227.05078125</c:v>
                </c:pt>
                <c:pt idx="467">
                  <c:v>227.5390625</c:v>
                </c:pt>
                <c:pt idx="468">
                  <c:v>228.02734375</c:v>
                </c:pt>
                <c:pt idx="469">
                  <c:v>228.515625</c:v>
                </c:pt>
                <c:pt idx="470">
                  <c:v>229.00390625</c:v>
                </c:pt>
                <c:pt idx="471">
                  <c:v>229.4921875</c:v>
                </c:pt>
                <c:pt idx="472">
                  <c:v>229.98046875</c:v>
                </c:pt>
                <c:pt idx="473">
                  <c:v>230.46875</c:v>
                </c:pt>
                <c:pt idx="474">
                  <c:v>230.95703125</c:v>
                </c:pt>
                <c:pt idx="475">
                  <c:v>231.4453125</c:v>
                </c:pt>
                <c:pt idx="476">
                  <c:v>231.93359375</c:v>
                </c:pt>
                <c:pt idx="477">
                  <c:v>232.421875</c:v>
                </c:pt>
                <c:pt idx="478">
                  <c:v>232.91015625</c:v>
                </c:pt>
                <c:pt idx="479">
                  <c:v>233.3984375</c:v>
                </c:pt>
                <c:pt idx="480">
                  <c:v>233.88671875</c:v>
                </c:pt>
                <c:pt idx="481">
                  <c:v>234.375</c:v>
                </c:pt>
                <c:pt idx="482">
                  <c:v>234.86328125</c:v>
                </c:pt>
                <c:pt idx="483">
                  <c:v>235.3515625</c:v>
                </c:pt>
                <c:pt idx="484">
                  <c:v>235.83984375</c:v>
                </c:pt>
                <c:pt idx="485">
                  <c:v>236.328125</c:v>
                </c:pt>
                <c:pt idx="486">
                  <c:v>236.81640625</c:v>
                </c:pt>
                <c:pt idx="487">
                  <c:v>237.3046875</c:v>
                </c:pt>
                <c:pt idx="488">
                  <c:v>237.79296875</c:v>
                </c:pt>
                <c:pt idx="489">
                  <c:v>238.28125</c:v>
                </c:pt>
                <c:pt idx="490">
                  <c:v>238.76953125</c:v>
                </c:pt>
                <c:pt idx="491">
                  <c:v>239.2578125</c:v>
                </c:pt>
                <c:pt idx="492">
                  <c:v>239.74609375</c:v>
                </c:pt>
                <c:pt idx="493">
                  <c:v>240.234375</c:v>
                </c:pt>
                <c:pt idx="494">
                  <c:v>240.72265625</c:v>
                </c:pt>
                <c:pt idx="495">
                  <c:v>241.2109375</c:v>
                </c:pt>
                <c:pt idx="496">
                  <c:v>241.69921875</c:v>
                </c:pt>
                <c:pt idx="497">
                  <c:v>242.1875</c:v>
                </c:pt>
                <c:pt idx="498">
                  <c:v>242.67578125</c:v>
                </c:pt>
                <c:pt idx="499">
                  <c:v>243.1640625</c:v>
                </c:pt>
                <c:pt idx="500">
                  <c:v>243.65234375</c:v>
                </c:pt>
                <c:pt idx="501">
                  <c:v>244.140625</c:v>
                </c:pt>
                <c:pt idx="502">
                  <c:v>244.62890625</c:v>
                </c:pt>
                <c:pt idx="503">
                  <c:v>245.1171875</c:v>
                </c:pt>
                <c:pt idx="504">
                  <c:v>245.60546875</c:v>
                </c:pt>
                <c:pt idx="505">
                  <c:v>246.09375</c:v>
                </c:pt>
                <c:pt idx="506">
                  <c:v>246.58203125</c:v>
                </c:pt>
                <c:pt idx="507">
                  <c:v>247.0703125</c:v>
                </c:pt>
                <c:pt idx="508">
                  <c:v>247.55859375</c:v>
                </c:pt>
                <c:pt idx="509">
                  <c:v>248.046875</c:v>
                </c:pt>
                <c:pt idx="510">
                  <c:v>248.53515625</c:v>
                </c:pt>
                <c:pt idx="511">
                  <c:v>249.0234375</c:v>
                </c:pt>
                <c:pt idx="512">
                  <c:v>249.51171875</c:v>
                </c:pt>
                <c:pt idx="513">
                  <c:v>250</c:v>
                </c:pt>
                <c:pt idx="514">
                  <c:v>250.48828125</c:v>
                </c:pt>
                <c:pt idx="515">
                  <c:v>250.9765625</c:v>
                </c:pt>
                <c:pt idx="516">
                  <c:v>251.46484375</c:v>
                </c:pt>
                <c:pt idx="517">
                  <c:v>251.953125</c:v>
                </c:pt>
                <c:pt idx="518">
                  <c:v>252.44140625</c:v>
                </c:pt>
                <c:pt idx="519">
                  <c:v>252.9296875</c:v>
                </c:pt>
                <c:pt idx="520">
                  <c:v>253.41796875</c:v>
                </c:pt>
                <c:pt idx="521">
                  <c:v>253.90625</c:v>
                </c:pt>
                <c:pt idx="522">
                  <c:v>254.39453125</c:v>
                </c:pt>
                <c:pt idx="523">
                  <c:v>254.8828125</c:v>
                </c:pt>
                <c:pt idx="524">
                  <c:v>255.37109375</c:v>
                </c:pt>
                <c:pt idx="525">
                  <c:v>255.859375</c:v>
                </c:pt>
                <c:pt idx="526">
                  <c:v>256.34765625</c:v>
                </c:pt>
                <c:pt idx="527">
                  <c:v>256.8359375</c:v>
                </c:pt>
                <c:pt idx="528">
                  <c:v>257.32421875</c:v>
                </c:pt>
                <c:pt idx="529">
                  <c:v>257.8125</c:v>
                </c:pt>
                <c:pt idx="530">
                  <c:v>258.30078125</c:v>
                </c:pt>
                <c:pt idx="531">
                  <c:v>258.7890625</c:v>
                </c:pt>
                <c:pt idx="532">
                  <c:v>259.27734375</c:v>
                </c:pt>
                <c:pt idx="533">
                  <c:v>259.765625</c:v>
                </c:pt>
                <c:pt idx="534">
                  <c:v>260.25390625</c:v>
                </c:pt>
                <c:pt idx="535">
                  <c:v>260.7421875</c:v>
                </c:pt>
                <c:pt idx="536">
                  <c:v>261.23046875</c:v>
                </c:pt>
                <c:pt idx="537">
                  <c:v>261.71875</c:v>
                </c:pt>
                <c:pt idx="538">
                  <c:v>262.20703125</c:v>
                </c:pt>
                <c:pt idx="539">
                  <c:v>262.6953125</c:v>
                </c:pt>
                <c:pt idx="540">
                  <c:v>263.18359375</c:v>
                </c:pt>
                <c:pt idx="541">
                  <c:v>263.671875</c:v>
                </c:pt>
                <c:pt idx="542">
                  <c:v>264.16015625</c:v>
                </c:pt>
                <c:pt idx="543">
                  <c:v>264.6484375</c:v>
                </c:pt>
                <c:pt idx="544">
                  <c:v>265.13671875</c:v>
                </c:pt>
                <c:pt idx="545">
                  <c:v>265.625</c:v>
                </c:pt>
                <c:pt idx="546">
                  <c:v>266.11328125</c:v>
                </c:pt>
                <c:pt idx="547">
                  <c:v>266.6015625</c:v>
                </c:pt>
                <c:pt idx="548">
                  <c:v>267.08984375</c:v>
                </c:pt>
                <c:pt idx="549">
                  <c:v>267.578125</c:v>
                </c:pt>
                <c:pt idx="550">
                  <c:v>268.06640625</c:v>
                </c:pt>
                <c:pt idx="551">
                  <c:v>268.5546875</c:v>
                </c:pt>
                <c:pt idx="552">
                  <c:v>269.04296875</c:v>
                </c:pt>
                <c:pt idx="553">
                  <c:v>269.53125</c:v>
                </c:pt>
                <c:pt idx="554">
                  <c:v>270.01953125</c:v>
                </c:pt>
                <c:pt idx="555">
                  <c:v>270.5078125</c:v>
                </c:pt>
                <c:pt idx="556">
                  <c:v>270.99609375</c:v>
                </c:pt>
                <c:pt idx="557">
                  <c:v>271.484375</c:v>
                </c:pt>
                <c:pt idx="558">
                  <c:v>271.97265625</c:v>
                </c:pt>
                <c:pt idx="559">
                  <c:v>272.4609375</c:v>
                </c:pt>
                <c:pt idx="560">
                  <c:v>272.94921875</c:v>
                </c:pt>
                <c:pt idx="561">
                  <c:v>273.4375</c:v>
                </c:pt>
                <c:pt idx="562">
                  <c:v>273.92578125</c:v>
                </c:pt>
                <c:pt idx="563">
                  <c:v>274.4140625</c:v>
                </c:pt>
                <c:pt idx="564">
                  <c:v>274.90234375</c:v>
                </c:pt>
                <c:pt idx="565">
                  <c:v>275.390625</c:v>
                </c:pt>
                <c:pt idx="566">
                  <c:v>275.87890625</c:v>
                </c:pt>
                <c:pt idx="567">
                  <c:v>276.3671875</c:v>
                </c:pt>
                <c:pt idx="568">
                  <c:v>276.85546875</c:v>
                </c:pt>
                <c:pt idx="569">
                  <c:v>277.34375</c:v>
                </c:pt>
                <c:pt idx="570">
                  <c:v>277.83203125</c:v>
                </c:pt>
                <c:pt idx="571">
                  <c:v>278.3203125</c:v>
                </c:pt>
                <c:pt idx="572">
                  <c:v>278.80859375</c:v>
                </c:pt>
                <c:pt idx="573">
                  <c:v>279.296875</c:v>
                </c:pt>
                <c:pt idx="574">
                  <c:v>279.78515625</c:v>
                </c:pt>
                <c:pt idx="575">
                  <c:v>280.2734375</c:v>
                </c:pt>
                <c:pt idx="576">
                  <c:v>280.76171875</c:v>
                </c:pt>
                <c:pt idx="577">
                  <c:v>281.25</c:v>
                </c:pt>
                <c:pt idx="578">
                  <c:v>281.73828125</c:v>
                </c:pt>
                <c:pt idx="579">
                  <c:v>282.2265625</c:v>
                </c:pt>
                <c:pt idx="580">
                  <c:v>282.71484375</c:v>
                </c:pt>
                <c:pt idx="581">
                  <c:v>283.203125</c:v>
                </c:pt>
                <c:pt idx="582">
                  <c:v>283.69140625</c:v>
                </c:pt>
                <c:pt idx="583">
                  <c:v>284.1796875</c:v>
                </c:pt>
                <c:pt idx="584">
                  <c:v>284.66796875</c:v>
                </c:pt>
                <c:pt idx="585">
                  <c:v>285.15625</c:v>
                </c:pt>
                <c:pt idx="586">
                  <c:v>285.64453125</c:v>
                </c:pt>
                <c:pt idx="587">
                  <c:v>286.1328125</c:v>
                </c:pt>
                <c:pt idx="588">
                  <c:v>286.62109375</c:v>
                </c:pt>
                <c:pt idx="589">
                  <c:v>287.109375</c:v>
                </c:pt>
                <c:pt idx="590">
                  <c:v>287.59765625</c:v>
                </c:pt>
                <c:pt idx="591">
                  <c:v>288.0859375</c:v>
                </c:pt>
                <c:pt idx="592">
                  <c:v>288.57421875</c:v>
                </c:pt>
                <c:pt idx="593">
                  <c:v>289.0625</c:v>
                </c:pt>
                <c:pt idx="594">
                  <c:v>289.55078125</c:v>
                </c:pt>
                <c:pt idx="595">
                  <c:v>290.0390625</c:v>
                </c:pt>
                <c:pt idx="596">
                  <c:v>290.52734375</c:v>
                </c:pt>
                <c:pt idx="597">
                  <c:v>291.015625</c:v>
                </c:pt>
                <c:pt idx="598">
                  <c:v>291.50390625</c:v>
                </c:pt>
                <c:pt idx="599">
                  <c:v>291.9921875</c:v>
                </c:pt>
                <c:pt idx="600">
                  <c:v>292.48046875</c:v>
                </c:pt>
                <c:pt idx="601">
                  <c:v>292.96875</c:v>
                </c:pt>
                <c:pt idx="602">
                  <c:v>293.45703125</c:v>
                </c:pt>
                <c:pt idx="603">
                  <c:v>293.9453125</c:v>
                </c:pt>
                <c:pt idx="604">
                  <c:v>294.43359375</c:v>
                </c:pt>
                <c:pt idx="605">
                  <c:v>294.921875</c:v>
                </c:pt>
                <c:pt idx="606">
                  <c:v>295.41015625</c:v>
                </c:pt>
                <c:pt idx="607">
                  <c:v>295.8984375</c:v>
                </c:pt>
                <c:pt idx="608">
                  <c:v>296.38671875</c:v>
                </c:pt>
                <c:pt idx="609">
                  <c:v>296.875</c:v>
                </c:pt>
                <c:pt idx="610">
                  <c:v>297.36328125</c:v>
                </c:pt>
                <c:pt idx="611">
                  <c:v>297.8515625</c:v>
                </c:pt>
                <c:pt idx="612">
                  <c:v>298.33984375</c:v>
                </c:pt>
                <c:pt idx="613">
                  <c:v>298.828125</c:v>
                </c:pt>
                <c:pt idx="614">
                  <c:v>299.31640625</c:v>
                </c:pt>
                <c:pt idx="615">
                  <c:v>299.8046875</c:v>
                </c:pt>
                <c:pt idx="616">
                  <c:v>300.29296875</c:v>
                </c:pt>
                <c:pt idx="617">
                  <c:v>300.78125</c:v>
                </c:pt>
                <c:pt idx="618">
                  <c:v>301.26953125</c:v>
                </c:pt>
                <c:pt idx="619">
                  <c:v>301.7578125</c:v>
                </c:pt>
                <c:pt idx="620">
                  <c:v>302.24609375</c:v>
                </c:pt>
                <c:pt idx="621">
                  <c:v>302.734375</c:v>
                </c:pt>
                <c:pt idx="622">
                  <c:v>303.22265625</c:v>
                </c:pt>
                <c:pt idx="623">
                  <c:v>303.7109375</c:v>
                </c:pt>
                <c:pt idx="624">
                  <c:v>304.19921875</c:v>
                </c:pt>
                <c:pt idx="625">
                  <c:v>304.6875</c:v>
                </c:pt>
                <c:pt idx="626">
                  <c:v>305.17578125</c:v>
                </c:pt>
                <c:pt idx="627">
                  <c:v>305.6640625</c:v>
                </c:pt>
                <c:pt idx="628">
                  <c:v>306.15234375</c:v>
                </c:pt>
                <c:pt idx="629">
                  <c:v>306.640625</c:v>
                </c:pt>
                <c:pt idx="630">
                  <c:v>307.12890625</c:v>
                </c:pt>
                <c:pt idx="631">
                  <c:v>307.6171875</c:v>
                </c:pt>
                <c:pt idx="632">
                  <c:v>308.10546875</c:v>
                </c:pt>
                <c:pt idx="633">
                  <c:v>308.59375</c:v>
                </c:pt>
                <c:pt idx="634">
                  <c:v>309.08203125</c:v>
                </c:pt>
                <c:pt idx="635">
                  <c:v>309.5703125</c:v>
                </c:pt>
                <c:pt idx="636">
                  <c:v>310.05859375</c:v>
                </c:pt>
                <c:pt idx="637">
                  <c:v>310.546875</c:v>
                </c:pt>
                <c:pt idx="638">
                  <c:v>311.03515625</c:v>
                </c:pt>
                <c:pt idx="639">
                  <c:v>311.5234375</c:v>
                </c:pt>
                <c:pt idx="640">
                  <c:v>312.01171875</c:v>
                </c:pt>
                <c:pt idx="641">
                  <c:v>312.5</c:v>
                </c:pt>
                <c:pt idx="642">
                  <c:v>312.98828125</c:v>
                </c:pt>
                <c:pt idx="643">
                  <c:v>313.4765625</c:v>
                </c:pt>
                <c:pt idx="644">
                  <c:v>313.96484375</c:v>
                </c:pt>
                <c:pt idx="645">
                  <c:v>314.453125</c:v>
                </c:pt>
                <c:pt idx="646">
                  <c:v>314.94140625</c:v>
                </c:pt>
                <c:pt idx="647">
                  <c:v>315.4296875</c:v>
                </c:pt>
                <c:pt idx="648">
                  <c:v>315.91796875</c:v>
                </c:pt>
                <c:pt idx="649">
                  <c:v>316.40625</c:v>
                </c:pt>
                <c:pt idx="650">
                  <c:v>316.89453125</c:v>
                </c:pt>
                <c:pt idx="651">
                  <c:v>317.3828125</c:v>
                </c:pt>
                <c:pt idx="652">
                  <c:v>317.87109375</c:v>
                </c:pt>
                <c:pt idx="653">
                  <c:v>318.359375</c:v>
                </c:pt>
                <c:pt idx="654">
                  <c:v>318.84765625</c:v>
                </c:pt>
                <c:pt idx="655">
                  <c:v>319.3359375</c:v>
                </c:pt>
                <c:pt idx="656">
                  <c:v>319.82421875</c:v>
                </c:pt>
                <c:pt idx="657">
                  <c:v>320.3125</c:v>
                </c:pt>
                <c:pt idx="658">
                  <c:v>320.80078125</c:v>
                </c:pt>
                <c:pt idx="659">
                  <c:v>321.2890625</c:v>
                </c:pt>
                <c:pt idx="660">
                  <c:v>321.77734375</c:v>
                </c:pt>
                <c:pt idx="661">
                  <c:v>322.265625</c:v>
                </c:pt>
                <c:pt idx="662">
                  <c:v>322.75390625</c:v>
                </c:pt>
                <c:pt idx="663">
                  <c:v>323.2421875</c:v>
                </c:pt>
                <c:pt idx="664">
                  <c:v>323.73046875</c:v>
                </c:pt>
                <c:pt idx="665">
                  <c:v>324.21875</c:v>
                </c:pt>
                <c:pt idx="666">
                  <c:v>324.70703125</c:v>
                </c:pt>
                <c:pt idx="667">
                  <c:v>325.1953125</c:v>
                </c:pt>
                <c:pt idx="668">
                  <c:v>325.68359375</c:v>
                </c:pt>
                <c:pt idx="669">
                  <c:v>326.171875</c:v>
                </c:pt>
                <c:pt idx="670">
                  <c:v>326.66015625</c:v>
                </c:pt>
                <c:pt idx="671">
                  <c:v>327.1484375</c:v>
                </c:pt>
                <c:pt idx="672">
                  <c:v>327.63671875</c:v>
                </c:pt>
                <c:pt idx="673">
                  <c:v>328.125</c:v>
                </c:pt>
                <c:pt idx="674">
                  <c:v>328.61328125</c:v>
                </c:pt>
                <c:pt idx="675">
                  <c:v>329.1015625</c:v>
                </c:pt>
                <c:pt idx="676">
                  <c:v>329.58984375</c:v>
                </c:pt>
                <c:pt idx="677">
                  <c:v>330.078125</c:v>
                </c:pt>
                <c:pt idx="678">
                  <c:v>330.56640625</c:v>
                </c:pt>
                <c:pt idx="679">
                  <c:v>331.0546875</c:v>
                </c:pt>
                <c:pt idx="680">
                  <c:v>331.54296875</c:v>
                </c:pt>
                <c:pt idx="681">
                  <c:v>332.03125</c:v>
                </c:pt>
                <c:pt idx="682">
                  <c:v>332.51953125</c:v>
                </c:pt>
                <c:pt idx="683">
                  <c:v>333.0078125</c:v>
                </c:pt>
                <c:pt idx="684">
                  <c:v>333.49609375</c:v>
                </c:pt>
                <c:pt idx="685">
                  <c:v>333.984375</c:v>
                </c:pt>
                <c:pt idx="686">
                  <c:v>334.47265625</c:v>
                </c:pt>
                <c:pt idx="687">
                  <c:v>334.9609375</c:v>
                </c:pt>
                <c:pt idx="688">
                  <c:v>335.44921875</c:v>
                </c:pt>
                <c:pt idx="689">
                  <c:v>335.9375</c:v>
                </c:pt>
                <c:pt idx="690">
                  <c:v>336.42578125</c:v>
                </c:pt>
                <c:pt idx="691">
                  <c:v>336.9140625</c:v>
                </c:pt>
                <c:pt idx="692">
                  <c:v>337.40234375</c:v>
                </c:pt>
                <c:pt idx="693">
                  <c:v>337.890625</c:v>
                </c:pt>
                <c:pt idx="694">
                  <c:v>338.37890625</c:v>
                </c:pt>
                <c:pt idx="695">
                  <c:v>338.8671875</c:v>
                </c:pt>
                <c:pt idx="696">
                  <c:v>339.35546875</c:v>
                </c:pt>
                <c:pt idx="697">
                  <c:v>339.84375</c:v>
                </c:pt>
                <c:pt idx="698">
                  <c:v>340.33203125</c:v>
                </c:pt>
                <c:pt idx="699">
                  <c:v>340.8203125</c:v>
                </c:pt>
                <c:pt idx="700">
                  <c:v>341.30859375</c:v>
                </c:pt>
                <c:pt idx="701">
                  <c:v>341.796875</c:v>
                </c:pt>
                <c:pt idx="702">
                  <c:v>342.28515625</c:v>
                </c:pt>
                <c:pt idx="703">
                  <c:v>342.7734375</c:v>
                </c:pt>
                <c:pt idx="704">
                  <c:v>343.26171875</c:v>
                </c:pt>
                <c:pt idx="705">
                  <c:v>343.75</c:v>
                </c:pt>
                <c:pt idx="706">
                  <c:v>344.23828125</c:v>
                </c:pt>
                <c:pt idx="707">
                  <c:v>344.7265625</c:v>
                </c:pt>
                <c:pt idx="708">
                  <c:v>345.21484375</c:v>
                </c:pt>
                <c:pt idx="709">
                  <c:v>345.703125</c:v>
                </c:pt>
                <c:pt idx="710">
                  <c:v>346.19140625</c:v>
                </c:pt>
                <c:pt idx="711">
                  <c:v>346.6796875</c:v>
                </c:pt>
                <c:pt idx="712">
                  <c:v>347.16796875</c:v>
                </c:pt>
                <c:pt idx="713">
                  <c:v>347.65625</c:v>
                </c:pt>
                <c:pt idx="714">
                  <c:v>348.14453125</c:v>
                </c:pt>
                <c:pt idx="715">
                  <c:v>348.6328125</c:v>
                </c:pt>
                <c:pt idx="716">
                  <c:v>349.12109375</c:v>
                </c:pt>
                <c:pt idx="717">
                  <c:v>349.609375</c:v>
                </c:pt>
                <c:pt idx="718">
                  <c:v>350.09765625</c:v>
                </c:pt>
                <c:pt idx="719">
                  <c:v>350.5859375</c:v>
                </c:pt>
                <c:pt idx="720">
                  <c:v>351.07421875</c:v>
                </c:pt>
                <c:pt idx="721">
                  <c:v>351.5625</c:v>
                </c:pt>
                <c:pt idx="722">
                  <c:v>352.05078125</c:v>
                </c:pt>
                <c:pt idx="723">
                  <c:v>352.5390625</c:v>
                </c:pt>
                <c:pt idx="724">
                  <c:v>353.02734375</c:v>
                </c:pt>
                <c:pt idx="725">
                  <c:v>353.515625</c:v>
                </c:pt>
                <c:pt idx="726">
                  <c:v>354.00390625</c:v>
                </c:pt>
                <c:pt idx="727">
                  <c:v>354.4921875</c:v>
                </c:pt>
                <c:pt idx="728">
                  <c:v>354.98046875</c:v>
                </c:pt>
                <c:pt idx="729">
                  <c:v>355.46875</c:v>
                </c:pt>
                <c:pt idx="730">
                  <c:v>355.95703125</c:v>
                </c:pt>
                <c:pt idx="731">
                  <c:v>356.4453125</c:v>
                </c:pt>
                <c:pt idx="732">
                  <c:v>356.93359375</c:v>
                </c:pt>
                <c:pt idx="733">
                  <c:v>357.421875</c:v>
                </c:pt>
                <c:pt idx="734">
                  <c:v>357.91015625</c:v>
                </c:pt>
                <c:pt idx="735">
                  <c:v>358.3984375</c:v>
                </c:pt>
                <c:pt idx="736">
                  <c:v>358.88671875</c:v>
                </c:pt>
                <c:pt idx="737">
                  <c:v>359.375</c:v>
                </c:pt>
                <c:pt idx="738">
                  <c:v>359.86328125</c:v>
                </c:pt>
                <c:pt idx="739">
                  <c:v>360.3515625</c:v>
                </c:pt>
                <c:pt idx="740">
                  <c:v>360.83984375</c:v>
                </c:pt>
                <c:pt idx="741">
                  <c:v>361.328125</c:v>
                </c:pt>
                <c:pt idx="742">
                  <c:v>361.81640625</c:v>
                </c:pt>
                <c:pt idx="743">
                  <c:v>362.3046875</c:v>
                </c:pt>
                <c:pt idx="744">
                  <c:v>362.79296875</c:v>
                </c:pt>
                <c:pt idx="745">
                  <c:v>363.28125</c:v>
                </c:pt>
                <c:pt idx="746">
                  <c:v>363.76953125</c:v>
                </c:pt>
                <c:pt idx="747">
                  <c:v>364.2578125</c:v>
                </c:pt>
                <c:pt idx="748">
                  <c:v>364.74609375</c:v>
                </c:pt>
                <c:pt idx="749">
                  <c:v>365.234375</c:v>
                </c:pt>
                <c:pt idx="750">
                  <c:v>365.72265625</c:v>
                </c:pt>
                <c:pt idx="751">
                  <c:v>366.2109375</c:v>
                </c:pt>
                <c:pt idx="752">
                  <c:v>366.69921875</c:v>
                </c:pt>
                <c:pt idx="753">
                  <c:v>367.1875</c:v>
                </c:pt>
                <c:pt idx="754">
                  <c:v>367.67578125</c:v>
                </c:pt>
                <c:pt idx="755">
                  <c:v>368.1640625</c:v>
                </c:pt>
                <c:pt idx="756">
                  <c:v>368.65234375</c:v>
                </c:pt>
                <c:pt idx="757">
                  <c:v>369.140625</c:v>
                </c:pt>
                <c:pt idx="758">
                  <c:v>369.62890625</c:v>
                </c:pt>
                <c:pt idx="759">
                  <c:v>370.1171875</c:v>
                </c:pt>
                <c:pt idx="760">
                  <c:v>370.60546875</c:v>
                </c:pt>
                <c:pt idx="761">
                  <c:v>371.09375</c:v>
                </c:pt>
                <c:pt idx="762">
                  <c:v>371.58203125</c:v>
                </c:pt>
                <c:pt idx="763">
                  <c:v>372.0703125</c:v>
                </c:pt>
                <c:pt idx="764">
                  <c:v>372.55859375</c:v>
                </c:pt>
                <c:pt idx="765">
                  <c:v>373.046875</c:v>
                </c:pt>
                <c:pt idx="766">
                  <c:v>373.53515625</c:v>
                </c:pt>
                <c:pt idx="767">
                  <c:v>374.0234375</c:v>
                </c:pt>
                <c:pt idx="768">
                  <c:v>374.51171875</c:v>
                </c:pt>
                <c:pt idx="769">
                  <c:v>375</c:v>
                </c:pt>
                <c:pt idx="770">
                  <c:v>375.48828125</c:v>
                </c:pt>
                <c:pt idx="771">
                  <c:v>375.9765625</c:v>
                </c:pt>
                <c:pt idx="772">
                  <c:v>376.46484375</c:v>
                </c:pt>
                <c:pt idx="773">
                  <c:v>376.953125</c:v>
                </c:pt>
                <c:pt idx="774">
                  <c:v>377.44140625</c:v>
                </c:pt>
                <c:pt idx="775">
                  <c:v>377.9296875</c:v>
                </c:pt>
                <c:pt idx="776">
                  <c:v>378.41796875</c:v>
                </c:pt>
                <c:pt idx="777">
                  <c:v>378.90625</c:v>
                </c:pt>
                <c:pt idx="778">
                  <c:v>379.39453125</c:v>
                </c:pt>
                <c:pt idx="779">
                  <c:v>379.8828125</c:v>
                </c:pt>
                <c:pt idx="780">
                  <c:v>380.37109375</c:v>
                </c:pt>
                <c:pt idx="781">
                  <c:v>380.859375</c:v>
                </c:pt>
                <c:pt idx="782">
                  <c:v>381.34765625</c:v>
                </c:pt>
                <c:pt idx="783">
                  <c:v>381.8359375</c:v>
                </c:pt>
                <c:pt idx="784">
                  <c:v>382.32421875</c:v>
                </c:pt>
                <c:pt idx="785">
                  <c:v>382.8125</c:v>
                </c:pt>
                <c:pt idx="786">
                  <c:v>383.30078125</c:v>
                </c:pt>
                <c:pt idx="787">
                  <c:v>383.7890625</c:v>
                </c:pt>
                <c:pt idx="788">
                  <c:v>384.27734375</c:v>
                </c:pt>
                <c:pt idx="789">
                  <c:v>384.765625</c:v>
                </c:pt>
                <c:pt idx="790">
                  <c:v>385.25390625</c:v>
                </c:pt>
                <c:pt idx="791">
                  <c:v>385.7421875</c:v>
                </c:pt>
                <c:pt idx="792">
                  <c:v>386.23046875</c:v>
                </c:pt>
                <c:pt idx="793">
                  <c:v>386.71875</c:v>
                </c:pt>
                <c:pt idx="794">
                  <c:v>387.20703125</c:v>
                </c:pt>
                <c:pt idx="795">
                  <c:v>387.6953125</c:v>
                </c:pt>
                <c:pt idx="796">
                  <c:v>388.18359375</c:v>
                </c:pt>
                <c:pt idx="797">
                  <c:v>388.671875</c:v>
                </c:pt>
                <c:pt idx="798">
                  <c:v>389.16015625</c:v>
                </c:pt>
                <c:pt idx="799">
                  <c:v>389.6484375</c:v>
                </c:pt>
                <c:pt idx="800">
                  <c:v>390.13671875</c:v>
                </c:pt>
                <c:pt idx="801">
                  <c:v>390.625</c:v>
                </c:pt>
                <c:pt idx="802">
                  <c:v>391.11328125</c:v>
                </c:pt>
                <c:pt idx="803">
                  <c:v>391.6015625</c:v>
                </c:pt>
                <c:pt idx="804">
                  <c:v>392.08984375</c:v>
                </c:pt>
                <c:pt idx="805">
                  <c:v>392.578125</c:v>
                </c:pt>
                <c:pt idx="806">
                  <c:v>393.06640625</c:v>
                </c:pt>
                <c:pt idx="807">
                  <c:v>393.5546875</c:v>
                </c:pt>
                <c:pt idx="808">
                  <c:v>394.04296875</c:v>
                </c:pt>
                <c:pt idx="809">
                  <c:v>394.53125</c:v>
                </c:pt>
                <c:pt idx="810">
                  <c:v>395.01953125</c:v>
                </c:pt>
                <c:pt idx="811">
                  <c:v>395.5078125</c:v>
                </c:pt>
                <c:pt idx="812">
                  <c:v>395.99609375</c:v>
                </c:pt>
                <c:pt idx="813">
                  <c:v>396.484375</c:v>
                </c:pt>
                <c:pt idx="814">
                  <c:v>396.97265625</c:v>
                </c:pt>
                <c:pt idx="815">
                  <c:v>397.4609375</c:v>
                </c:pt>
                <c:pt idx="816">
                  <c:v>397.94921875</c:v>
                </c:pt>
                <c:pt idx="817">
                  <c:v>398.4375</c:v>
                </c:pt>
                <c:pt idx="818">
                  <c:v>398.92578125</c:v>
                </c:pt>
                <c:pt idx="819">
                  <c:v>399.4140625</c:v>
                </c:pt>
                <c:pt idx="820">
                  <c:v>399.90234375</c:v>
                </c:pt>
                <c:pt idx="821">
                  <c:v>400.390625</c:v>
                </c:pt>
                <c:pt idx="822">
                  <c:v>400.87890625</c:v>
                </c:pt>
                <c:pt idx="823">
                  <c:v>401.3671875</c:v>
                </c:pt>
                <c:pt idx="824">
                  <c:v>401.85546875</c:v>
                </c:pt>
                <c:pt idx="825">
                  <c:v>402.34375</c:v>
                </c:pt>
                <c:pt idx="826">
                  <c:v>402.83203125</c:v>
                </c:pt>
                <c:pt idx="827">
                  <c:v>403.3203125</c:v>
                </c:pt>
                <c:pt idx="828">
                  <c:v>403.80859375</c:v>
                </c:pt>
                <c:pt idx="829">
                  <c:v>404.296875</c:v>
                </c:pt>
                <c:pt idx="830">
                  <c:v>404.78515625</c:v>
                </c:pt>
                <c:pt idx="831">
                  <c:v>405.2734375</c:v>
                </c:pt>
                <c:pt idx="832">
                  <c:v>405.76171875</c:v>
                </c:pt>
                <c:pt idx="833">
                  <c:v>406.25</c:v>
                </c:pt>
                <c:pt idx="834">
                  <c:v>406.73828125</c:v>
                </c:pt>
                <c:pt idx="835">
                  <c:v>407.2265625</c:v>
                </c:pt>
                <c:pt idx="836">
                  <c:v>407.71484375</c:v>
                </c:pt>
                <c:pt idx="837">
                  <c:v>408.203125</c:v>
                </c:pt>
                <c:pt idx="838">
                  <c:v>408.69140625</c:v>
                </c:pt>
                <c:pt idx="839">
                  <c:v>409.1796875</c:v>
                </c:pt>
                <c:pt idx="840">
                  <c:v>409.66796875</c:v>
                </c:pt>
                <c:pt idx="841">
                  <c:v>410.15625</c:v>
                </c:pt>
                <c:pt idx="842">
                  <c:v>410.64453125</c:v>
                </c:pt>
                <c:pt idx="843">
                  <c:v>411.1328125</c:v>
                </c:pt>
                <c:pt idx="844">
                  <c:v>411.62109375</c:v>
                </c:pt>
                <c:pt idx="845">
                  <c:v>412.109375</c:v>
                </c:pt>
                <c:pt idx="846">
                  <c:v>412.59765625</c:v>
                </c:pt>
                <c:pt idx="847">
                  <c:v>413.0859375</c:v>
                </c:pt>
                <c:pt idx="848">
                  <c:v>413.57421875</c:v>
                </c:pt>
                <c:pt idx="849">
                  <c:v>414.0625</c:v>
                </c:pt>
                <c:pt idx="850">
                  <c:v>414.55078125</c:v>
                </c:pt>
                <c:pt idx="851">
                  <c:v>415.0390625</c:v>
                </c:pt>
                <c:pt idx="852">
                  <c:v>415.52734375</c:v>
                </c:pt>
                <c:pt idx="853">
                  <c:v>416.015625</c:v>
                </c:pt>
                <c:pt idx="854">
                  <c:v>416.50390625</c:v>
                </c:pt>
                <c:pt idx="855">
                  <c:v>416.9921875</c:v>
                </c:pt>
                <c:pt idx="856">
                  <c:v>417.48046875</c:v>
                </c:pt>
                <c:pt idx="857">
                  <c:v>417.96875</c:v>
                </c:pt>
                <c:pt idx="858">
                  <c:v>418.45703125</c:v>
                </c:pt>
                <c:pt idx="859">
                  <c:v>418.9453125</c:v>
                </c:pt>
                <c:pt idx="860">
                  <c:v>419.43359375</c:v>
                </c:pt>
                <c:pt idx="861">
                  <c:v>419.921875</c:v>
                </c:pt>
                <c:pt idx="862">
                  <c:v>420.41015625</c:v>
                </c:pt>
                <c:pt idx="863">
                  <c:v>420.8984375</c:v>
                </c:pt>
                <c:pt idx="864">
                  <c:v>421.38671875</c:v>
                </c:pt>
                <c:pt idx="865">
                  <c:v>421.875</c:v>
                </c:pt>
                <c:pt idx="866">
                  <c:v>422.36328125</c:v>
                </c:pt>
                <c:pt idx="867">
                  <c:v>422.8515625</c:v>
                </c:pt>
                <c:pt idx="868">
                  <c:v>423.33984375</c:v>
                </c:pt>
                <c:pt idx="869">
                  <c:v>423.828125</c:v>
                </c:pt>
                <c:pt idx="870">
                  <c:v>424.31640625</c:v>
                </c:pt>
                <c:pt idx="871">
                  <c:v>424.8046875</c:v>
                </c:pt>
                <c:pt idx="872">
                  <c:v>425.29296875</c:v>
                </c:pt>
                <c:pt idx="873">
                  <c:v>425.78125</c:v>
                </c:pt>
                <c:pt idx="874">
                  <c:v>426.26953125</c:v>
                </c:pt>
                <c:pt idx="875">
                  <c:v>426.7578125</c:v>
                </c:pt>
                <c:pt idx="876">
                  <c:v>427.24609375</c:v>
                </c:pt>
                <c:pt idx="877">
                  <c:v>427.734375</c:v>
                </c:pt>
                <c:pt idx="878">
                  <c:v>428.22265625</c:v>
                </c:pt>
                <c:pt idx="879">
                  <c:v>428.7109375</c:v>
                </c:pt>
                <c:pt idx="880">
                  <c:v>429.19921875</c:v>
                </c:pt>
                <c:pt idx="881">
                  <c:v>429.6875</c:v>
                </c:pt>
                <c:pt idx="882">
                  <c:v>430.17578125</c:v>
                </c:pt>
                <c:pt idx="883">
                  <c:v>430.6640625</c:v>
                </c:pt>
                <c:pt idx="884">
                  <c:v>431.15234375</c:v>
                </c:pt>
                <c:pt idx="885">
                  <c:v>431.640625</c:v>
                </c:pt>
                <c:pt idx="886">
                  <c:v>432.12890625</c:v>
                </c:pt>
                <c:pt idx="887">
                  <c:v>432.6171875</c:v>
                </c:pt>
                <c:pt idx="888">
                  <c:v>433.10546875</c:v>
                </c:pt>
                <c:pt idx="889">
                  <c:v>433.59375</c:v>
                </c:pt>
                <c:pt idx="890">
                  <c:v>434.08203125</c:v>
                </c:pt>
                <c:pt idx="891">
                  <c:v>434.5703125</c:v>
                </c:pt>
                <c:pt idx="892">
                  <c:v>435.05859375</c:v>
                </c:pt>
                <c:pt idx="893">
                  <c:v>435.546875</c:v>
                </c:pt>
                <c:pt idx="894">
                  <c:v>436.03515625</c:v>
                </c:pt>
                <c:pt idx="895">
                  <c:v>436.5234375</c:v>
                </c:pt>
                <c:pt idx="896">
                  <c:v>437.01171875</c:v>
                </c:pt>
                <c:pt idx="897">
                  <c:v>437.5</c:v>
                </c:pt>
                <c:pt idx="898">
                  <c:v>437.98828125</c:v>
                </c:pt>
                <c:pt idx="899">
                  <c:v>438.4765625</c:v>
                </c:pt>
                <c:pt idx="900">
                  <c:v>438.96484375</c:v>
                </c:pt>
                <c:pt idx="901">
                  <c:v>439.453125</c:v>
                </c:pt>
                <c:pt idx="902">
                  <c:v>439.94140625</c:v>
                </c:pt>
                <c:pt idx="903">
                  <c:v>440.4296875</c:v>
                </c:pt>
                <c:pt idx="904">
                  <c:v>440.91796875</c:v>
                </c:pt>
                <c:pt idx="905">
                  <c:v>441.40625</c:v>
                </c:pt>
                <c:pt idx="906">
                  <c:v>441.89453125</c:v>
                </c:pt>
                <c:pt idx="907">
                  <c:v>442.3828125</c:v>
                </c:pt>
                <c:pt idx="908">
                  <c:v>442.87109375</c:v>
                </c:pt>
                <c:pt idx="909">
                  <c:v>443.359375</c:v>
                </c:pt>
                <c:pt idx="910">
                  <c:v>443.84765625</c:v>
                </c:pt>
                <c:pt idx="911">
                  <c:v>444.3359375</c:v>
                </c:pt>
                <c:pt idx="912">
                  <c:v>444.82421875</c:v>
                </c:pt>
                <c:pt idx="913">
                  <c:v>445.3125</c:v>
                </c:pt>
                <c:pt idx="914">
                  <c:v>445.80078125</c:v>
                </c:pt>
                <c:pt idx="915">
                  <c:v>446.2890625</c:v>
                </c:pt>
                <c:pt idx="916">
                  <c:v>446.77734375</c:v>
                </c:pt>
                <c:pt idx="917">
                  <c:v>447.265625</c:v>
                </c:pt>
                <c:pt idx="918">
                  <c:v>447.75390625</c:v>
                </c:pt>
                <c:pt idx="919">
                  <c:v>448.2421875</c:v>
                </c:pt>
                <c:pt idx="920">
                  <c:v>448.73046875</c:v>
                </c:pt>
                <c:pt idx="921">
                  <c:v>449.21875</c:v>
                </c:pt>
                <c:pt idx="922">
                  <c:v>449.70703125</c:v>
                </c:pt>
                <c:pt idx="923">
                  <c:v>450.1953125</c:v>
                </c:pt>
                <c:pt idx="924">
                  <c:v>450.68359375</c:v>
                </c:pt>
                <c:pt idx="925">
                  <c:v>451.171875</c:v>
                </c:pt>
                <c:pt idx="926">
                  <c:v>451.66015625</c:v>
                </c:pt>
                <c:pt idx="927">
                  <c:v>452.1484375</c:v>
                </c:pt>
                <c:pt idx="928">
                  <c:v>452.63671875</c:v>
                </c:pt>
                <c:pt idx="929">
                  <c:v>453.125</c:v>
                </c:pt>
                <c:pt idx="930">
                  <c:v>453.61328125</c:v>
                </c:pt>
                <c:pt idx="931">
                  <c:v>454.1015625</c:v>
                </c:pt>
                <c:pt idx="932">
                  <c:v>454.58984375</c:v>
                </c:pt>
                <c:pt idx="933">
                  <c:v>455.078125</c:v>
                </c:pt>
                <c:pt idx="934">
                  <c:v>455.56640625</c:v>
                </c:pt>
                <c:pt idx="935">
                  <c:v>456.0546875</c:v>
                </c:pt>
                <c:pt idx="936">
                  <c:v>456.54296875</c:v>
                </c:pt>
                <c:pt idx="937">
                  <c:v>457.03125</c:v>
                </c:pt>
                <c:pt idx="938">
                  <c:v>457.51953125</c:v>
                </c:pt>
                <c:pt idx="939">
                  <c:v>458.0078125</c:v>
                </c:pt>
                <c:pt idx="940">
                  <c:v>458.49609375</c:v>
                </c:pt>
                <c:pt idx="941">
                  <c:v>458.984375</c:v>
                </c:pt>
                <c:pt idx="942">
                  <c:v>459.47265625</c:v>
                </c:pt>
                <c:pt idx="943">
                  <c:v>459.9609375</c:v>
                </c:pt>
                <c:pt idx="944">
                  <c:v>460.44921875</c:v>
                </c:pt>
                <c:pt idx="945">
                  <c:v>460.9375</c:v>
                </c:pt>
                <c:pt idx="946">
                  <c:v>461.42578125</c:v>
                </c:pt>
                <c:pt idx="947">
                  <c:v>461.9140625</c:v>
                </c:pt>
                <c:pt idx="948">
                  <c:v>462.40234375</c:v>
                </c:pt>
                <c:pt idx="949">
                  <c:v>462.890625</c:v>
                </c:pt>
                <c:pt idx="950">
                  <c:v>463.37890625</c:v>
                </c:pt>
                <c:pt idx="951">
                  <c:v>463.8671875</c:v>
                </c:pt>
                <c:pt idx="952">
                  <c:v>464.35546875</c:v>
                </c:pt>
                <c:pt idx="953">
                  <c:v>464.84375</c:v>
                </c:pt>
                <c:pt idx="954">
                  <c:v>465.33203125</c:v>
                </c:pt>
                <c:pt idx="955">
                  <c:v>465.8203125</c:v>
                </c:pt>
                <c:pt idx="956">
                  <c:v>466.30859375</c:v>
                </c:pt>
                <c:pt idx="957">
                  <c:v>466.796875</c:v>
                </c:pt>
                <c:pt idx="958">
                  <c:v>467.28515625</c:v>
                </c:pt>
                <c:pt idx="959">
                  <c:v>467.7734375</c:v>
                </c:pt>
                <c:pt idx="960">
                  <c:v>468.26171875</c:v>
                </c:pt>
                <c:pt idx="961">
                  <c:v>468.75</c:v>
                </c:pt>
                <c:pt idx="962">
                  <c:v>469.23828125</c:v>
                </c:pt>
                <c:pt idx="963">
                  <c:v>469.7265625</c:v>
                </c:pt>
                <c:pt idx="964">
                  <c:v>470.21484375</c:v>
                </c:pt>
                <c:pt idx="965">
                  <c:v>470.703125</c:v>
                </c:pt>
                <c:pt idx="966">
                  <c:v>471.19140625</c:v>
                </c:pt>
                <c:pt idx="967">
                  <c:v>471.6796875</c:v>
                </c:pt>
                <c:pt idx="968">
                  <c:v>472.16796875</c:v>
                </c:pt>
                <c:pt idx="969">
                  <c:v>472.65625</c:v>
                </c:pt>
                <c:pt idx="970">
                  <c:v>473.14453125</c:v>
                </c:pt>
                <c:pt idx="971">
                  <c:v>473.6328125</c:v>
                </c:pt>
                <c:pt idx="972">
                  <c:v>474.12109375</c:v>
                </c:pt>
                <c:pt idx="973">
                  <c:v>474.609375</c:v>
                </c:pt>
                <c:pt idx="974">
                  <c:v>475.09765625</c:v>
                </c:pt>
                <c:pt idx="975">
                  <c:v>475.5859375</c:v>
                </c:pt>
                <c:pt idx="976">
                  <c:v>476.07421875</c:v>
                </c:pt>
                <c:pt idx="977">
                  <c:v>476.5625</c:v>
                </c:pt>
                <c:pt idx="978">
                  <c:v>477.05078125</c:v>
                </c:pt>
                <c:pt idx="979">
                  <c:v>477.5390625</c:v>
                </c:pt>
                <c:pt idx="980">
                  <c:v>478.02734375</c:v>
                </c:pt>
                <c:pt idx="981">
                  <c:v>478.515625</c:v>
                </c:pt>
                <c:pt idx="982">
                  <c:v>479.00390625</c:v>
                </c:pt>
                <c:pt idx="983">
                  <c:v>479.4921875</c:v>
                </c:pt>
                <c:pt idx="984">
                  <c:v>479.98046875</c:v>
                </c:pt>
                <c:pt idx="985">
                  <c:v>480.46875</c:v>
                </c:pt>
                <c:pt idx="986">
                  <c:v>480.95703125</c:v>
                </c:pt>
                <c:pt idx="987">
                  <c:v>481.4453125</c:v>
                </c:pt>
                <c:pt idx="988">
                  <c:v>481.93359375</c:v>
                </c:pt>
                <c:pt idx="989">
                  <c:v>482.421875</c:v>
                </c:pt>
                <c:pt idx="990">
                  <c:v>482.91015625</c:v>
                </c:pt>
                <c:pt idx="991">
                  <c:v>483.3984375</c:v>
                </c:pt>
                <c:pt idx="992">
                  <c:v>483.88671875</c:v>
                </c:pt>
                <c:pt idx="993">
                  <c:v>484.375</c:v>
                </c:pt>
                <c:pt idx="994">
                  <c:v>484.86328125</c:v>
                </c:pt>
                <c:pt idx="995">
                  <c:v>485.3515625</c:v>
                </c:pt>
                <c:pt idx="996">
                  <c:v>485.83984375</c:v>
                </c:pt>
                <c:pt idx="997">
                  <c:v>486.328125</c:v>
                </c:pt>
                <c:pt idx="998">
                  <c:v>486.81640625</c:v>
                </c:pt>
                <c:pt idx="999">
                  <c:v>487.3046875</c:v>
                </c:pt>
                <c:pt idx="1000">
                  <c:v>487.79296875</c:v>
                </c:pt>
                <c:pt idx="1001">
                  <c:v>488.28125</c:v>
                </c:pt>
                <c:pt idx="1002">
                  <c:v>488.76953125</c:v>
                </c:pt>
                <c:pt idx="1003">
                  <c:v>489.2578125</c:v>
                </c:pt>
                <c:pt idx="1004">
                  <c:v>489.74609375</c:v>
                </c:pt>
                <c:pt idx="1005">
                  <c:v>490.234375</c:v>
                </c:pt>
                <c:pt idx="1006">
                  <c:v>490.72265625</c:v>
                </c:pt>
                <c:pt idx="1007">
                  <c:v>491.2109375</c:v>
                </c:pt>
                <c:pt idx="1008">
                  <c:v>491.69921875</c:v>
                </c:pt>
                <c:pt idx="1009">
                  <c:v>492.1875</c:v>
                </c:pt>
                <c:pt idx="1010">
                  <c:v>492.67578125</c:v>
                </c:pt>
                <c:pt idx="1011">
                  <c:v>493.1640625</c:v>
                </c:pt>
                <c:pt idx="1012">
                  <c:v>493.65234375</c:v>
                </c:pt>
                <c:pt idx="1013">
                  <c:v>494.140625</c:v>
                </c:pt>
                <c:pt idx="1014">
                  <c:v>494.62890625</c:v>
                </c:pt>
                <c:pt idx="1015">
                  <c:v>495.1171875</c:v>
                </c:pt>
                <c:pt idx="1016">
                  <c:v>495.60546875</c:v>
                </c:pt>
                <c:pt idx="1017">
                  <c:v>496.09375</c:v>
                </c:pt>
                <c:pt idx="1018">
                  <c:v>496.58203125</c:v>
                </c:pt>
                <c:pt idx="1019">
                  <c:v>497.0703125</c:v>
                </c:pt>
                <c:pt idx="1020">
                  <c:v>497.55859375</c:v>
                </c:pt>
                <c:pt idx="1021">
                  <c:v>498.046875</c:v>
                </c:pt>
                <c:pt idx="1022">
                  <c:v>498.53515625</c:v>
                </c:pt>
                <c:pt idx="1023">
                  <c:v>499.0234375</c:v>
                </c:pt>
                <c:pt idx="1024">
                  <c:v>499.51171875</c:v>
                </c:pt>
                <c:pt idx="1025">
                  <c:v>500</c:v>
                </c:pt>
                <c:pt idx="1026">
                  <c:v>500.48828125</c:v>
                </c:pt>
                <c:pt idx="1027">
                  <c:v>500.9765625</c:v>
                </c:pt>
                <c:pt idx="1028">
                  <c:v>501.46484375</c:v>
                </c:pt>
                <c:pt idx="1029">
                  <c:v>501.953125</c:v>
                </c:pt>
                <c:pt idx="1030">
                  <c:v>502.44140625</c:v>
                </c:pt>
                <c:pt idx="1031">
                  <c:v>502.9296875</c:v>
                </c:pt>
                <c:pt idx="1032">
                  <c:v>503.41796875</c:v>
                </c:pt>
                <c:pt idx="1033">
                  <c:v>503.90625</c:v>
                </c:pt>
                <c:pt idx="1034">
                  <c:v>504.39453125</c:v>
                </c:pt>
                <c:pt idx="1035">
                  <c:v>504.8828125</c:v>
                </c:pt>
                <c:pt idx="1036">
                  <c:v>505.37109375</c:v>
                </c:pt>
                <c:pt idx="1037">
                  <c:v>505.859375</c:v>
                </c:pt>
                <c:pt idx="1038">
                  <c:v>506.34765625</c:v>
                </c:pt>
                <c:pt idx="1039">
                  <c:v>506.8359375</c:v>
                </c:pt>
                <c:pt idx="1040">
                  <c:v>507.32421875</c:v>
                </c:pt>
                <c:pt idx="1041">
                  <c:v>507.8125</c:v>
                </c:pt>
                <c:pt idx="1042">
                  <c:v>508.30078125</c:v>
                </c:pt>
                <c:pt idx="1043">
                  <c:v>508.7890625</c:v>
                </c:pt>
                <c:pt idx="1044">
                  <c:v>509.27734375</c:v>
                </c:pt>
                <c:pt idx="1045">
                  <c:v>509.765625</c:v>
                </c:pt>
                <c:pt idx="1046">
                  <c:v>510.25390625</c:v>
                </c:pt>
                <c:pt idx="1047">
                  <c:v>510.7421875</c:v>
                </c:pt>
                <c:pt idx="1048">
                  <c:v>511.23046875</c:v>
                </c:pt>
                <c:pt idx="1049">
                  <c:v>511.71875</c:v>
                </c:pt>
                <c:pt idx="1050">
                  <c:v>512.20703125</c:v>
                </c:pt>
                <c:pt idx="1051">
                  <c:v>512.6953125</c:v>
                </c:pt>
                <c:pt idx="1052">
                  <c:v>513.18359375</c:v>
                </c:pt>
                <c:pt idx="1053">
                  <c:v>513.671875</c:v>
                </c:pt>
                <c:pt idx="1054">
                  <c:v>514.16015625</c:v>
                </c:pt>
                <c:pt idx="1055">
                  <c:v>514.6484375</c:v>
                </c:pt>
                <c:pt idx="1056">
                  <c:v>515.13671875</c:v>
                </c:pt>
                <c:pt idx="1057">
                  <c:v>515.625</c:v>
                </c:pt>
                <c:pt idx="1058">
                  <c:v>516.11328125</c:v>
                </c:pt>
                <c:pt idx="1059">
                  <c:v>516.6015625</c:v>
                </c:pt>
                <c:pt idx="1060">
                  <c:v>517.08984375</c:v>
                </c:pt>
                <c:pt idx="1061">
                  <c:v>517.578125</c:v>
                </c:pt>
                <c:pt idx="1062">
                  <c:v>518.06640625</c:v>
                </c:pt>
                <c:pt idx="1063">
                  <c:v>518.5546875</c:v>
                </c:pt>
                <c:pt idx="1064">
                  <c:v>519.04296875</c:v>
                </c:pt>
                <c:pt idx="1065">
                  <c:v>519.53125</c:v>
                </c:pt>
                <c:pt idx="1066">
                  <c:v>520.01953125</c:v>
                </c:pt>
                <c:pt idx="1067">
                  <c:v>520.5078125</c:v>
                </c:pt>
                <c:pt idx="1068">
                  <c:v>520.99609375</c:v>
                </c:pt>
                <c:pt idx="1069">
                  <c:v>521.484375</c:v>
                </c:pt>
                <c:pt idx="1070">
                  <c:v>521.97265625</c:v>
                </c:pt>
                <c:pt idx="1071">
                  <c:v>522.4609375</c:v>
                </c:pt>
                <c:pt idx="1072">
                  <c:v>522.94921875</c:v>
                </c:pt>
                <c:pt idx="1073">
                  <c:v>523.4375</c:v>
                </c:pt>
                <c:pt idx="1074">
                  <c:v>523.92578125</c:v>
                </c:pt>
                <c:pt idx="1075">
                  <c:v>524.4140625</c:v>
                </c:pt>
                <c:pt idx="1076">
                  <c:v>524.90234375</c:v>
                </c:pt>
                <c:pt idx="1077">
                  <c:v>525.390625</c:v>
                </c:pt>
                <c:pt idx="1078">
                  <c:v>525.87890625</c:v>
                </c:pt>
                <c:pt idx="1079">
                  <c:v>526.3671875</c:v>
                </c:pt>
                <c:pt idx="1080">
                  <c:v>526.85546875</c:v>
                </c:pt>
                <c:pt idx="1081">
                  <c:v>527.34375</c:v>
                </c:pt>
                <c:pt idx="1082">
                  <c:v>527.83203125</c:v>
                </c:pt>
                <c:pt idx="1083">
                  <c:v>528.3203125</c:v>
                </c:pt>
                <c:pt idx="1084">
                  <c:v>528.80859375</c:v>
                </c:pt>
                <c:pt idx="1085">
                  <c:v>529.296875</c:v>
                </c:pt>
                <c:pt idx="1086">
                  <c:v>529.78515625</c:v>
                </c:pt>
                <c:pt idx="1087">
                  <c:v>530.2734375</c:v>
                </c:pt>
                <c:pt idx="1088">
                  <c:v>530.76171875</c:v>
                </c:pt>
                <c:pt idx="1089">
                  <c:v>531.25</c:v>
                </c:pt>
                <c:pt idx="1090">
                  <c:v>531.73828125</c:v>
                </c:pt>
                <c:pt idx="1091">
                  <c:v>532.2265625</c:v>
                </c:pt>
                <c:pt idx="1092">
                  <c:v>532.71484375</c:v>
                </c:pt>
                <c:pt idx="1093">
                  <c:v>533.203125</c:v>
                </c:pt>
                <c:pt idx="1094">
                  <c:v>533.69140625</c:v>
                </c:pt>
                <c:pt idx="1095">
                  <c:v>534.1796875</c:v>
                </c:pt>
                <c:pt idx="1096">
                  <c:v>534.66796875</c:v>
                </c:pt>
                <c:pt idx="1097">
                  <c:v>535.15625</c:v>
                </c:pt>
                <c:pt idx="1098">
                  <c:v>535.64453125</c:v>
                </c:pt>
                <c:pt idx="1099">
                  <c:v>536.1328125</c:v>
                </c:pt>
                <c:pt idx="1100">
                  <c:v>536.62109375</c:v>
                </c:pt>
                <c:pt idx="1101">
                  <c:v>537.109375</c:v>
                </c:pt>
                <c:pt idx="1102">
                  <c:v>537.59765625</c:v>
                </c:pt>
                <c:pt idx="1103">
                  <c:v>538.0859375</c:v>
                </c:pt>
                <c:pt idx="1104">
                  <c:v>538.57421875</c:v>
                </c:pt>
                <c:pt idx="1105">
                  <c:v>539.0625</c:v>
                </c:pt>
                <c:pt idx="1106">
                  <c:v>539.55078125</c:v>
                </c:pt>
                <c:pt idx="1107">
                  <c:v>540.0390625</c:v>
                </c:pt>
                <c:pt idx="1108">
                  <c:v>540.52734375</c:v>
                </c:pt>
                <c:pt idx="1109">
                  <c:v>541.015625</c:v>
                </c:pt>
                <c:pt idx="1110">
                  <c:v>541.50390625</c:v>
                </c:pt>
                <c:pt idx="1111">
                  <c:v>541.9921875</c:v>
                </c:pt>
                <c:pt idx="1112">
                  <c:v>542.48046875</c:v>
                </c:pt>
                <c:pt idx="1113">
                  <c:v>542.96875</c:v>
                </c:pt>
                <c:pt idx="1114">
                  <c:v>543.45703125</c:v>
                </c:pt>
                <c:pt idx="1115">
                  <c:v>543.9453125</c:v>
                </c:pt>
                <c:pt idx="1116">
                  <c:v>544.43359375</c:v>
                </c:pt>
                <c:pt idx="1117">
                  <c:v>544.921875</c:v>
                </c:pt>
                <c:pt idx="1118">
                  <c:v>545.41015625</c:v>
                </c:pt>
                <c:pt idx="1119">
                  <c:v>545.8984375</c:v>
                </c:pt>
                <c:pt idx="1120">
                  <c:v>546.38671875</c:v>
                </c:pt>
                <c:pt idx="1121">
                  <c:v>546.875</c:v>
                </c:pt>
                <c:pt idx="1122">
                  <c:v>547.36328125</c:v>
                </c:pt>
                <c:pt idx="1123">
                  <c:v>547.8515625</c:v>
                </c:pt>
                <c:pt idx="1124">
                  <c:v>548.33984375</c:v>
                </c:pt>
                <c:pt idx="1125">
                  <c:v>548.828125</c:v>
                </c:pt>
                <c:pt idx="1126">
                  <c:v>549.31640625</c:v>
                </c:pt>
                <c:pt idx="1127">
                  <c:v>549.8046875</c:v>
                </c:pt>
                <c:pt idx="1128">
                  <c:v>550.29296875</c:v>
                </c:pt>
                <c:pt idx="1129">
                  <c:v>550.78125</c:v>
                </c:pt>
                <c:pt idx="1130">
                  <c:v>551.26953125</c:v>
                </c:pt>
                <c:pt idx="1131">
                  <c:v>551.7578125</c:v>
                </c:pt>
                <c:pt idx="1132">
                  <c:v>552.24609375</c:v>
                </c:pt>
                <c:pt idx="1133">
                  <c:v>552.734375</c:v>
                </c:pt>
                <c:pt idx="1134">
                  <c:v>553.22265625</c:v>
                </c:pt>
                <c:pt idx="1135">
                  <c:v>553.7109375</c:v>
                </c:pt>
                <c:pt idx="1136">
                  <c:v>554.19921875</c:v>
                </c:pt>
                <c:pt idx="1137">
                  <c:v>554.6875</c:v>
                </c:pt>
                <c:pt idx="1138">
                  <c:v>555.17578125</c:v>
                </c:pt>
                <c:pt idx="1139">
                  <c:v>555.6640625</c:v>
                </c:pt>
                <c:pt idx="1140">
                  <c:v>556.15234375</c:v>
                </c:pt>
                <c:pt idx="1141">
                  <c:v>556.640625</c:v>
                </c:pt>
                <c:pt idx="1142">
                  <c:v>557.12890625</c:v>
                </c:pt>
                <c:pt idx="1143">
                  <c:v>557.6171875</c:v>
                </c:pt>
                <c:pt idx="1144">
                  <c:v>558.10546875</c:v>
                </c:pt>
                <c:pt idx="1145">
                  <c:v>558.59375</c:v>
                </c:pt>
                <c:pt idx="1146">
                  <c:v>559.08203125</c:v>
                </c:pt>
                <c:pt idx="1147">
                  <c:v>559.5703125</c:v>
                </c:pt>
                <c:pt idx="1148">
                  <c:v>560.05859375</c:v>
                </c:pt>
                <c:pt idx="1149">
                  <c:v>560.546875</c:v>
                </c:pt>
                <c:pt idx="1150">
                  <c:v>561.03515625</c:v>
                </c:pt>
                <c:pt idx="1151">
                  <c:v>561.5234375</c:v>
                </c:pt>
                <c:pt idx="1152">
                  <c:v>562.01171875</c:v>
                </c:pt>
                <c:pt idx="1153">
                  <c:v>562.5</c:v>
                </c:pt>
                <c:pt idx="1154">
                  <c:v>562.98828125</c:v>
                </c:pt>
                <c:pt idx="1155">
                  <c:v>563.4765625</c:v>
                </c:pt>
                <c:pt idx="1156">
                  <c:v>563.96484375</c:v>
                </c:pt>
                <c:pt idx="1157">
                  <c:v>564.453125</c:v>
                </c:pt>
                <c:pt idx="1158">
                  <c:v>564.94140625</c:v>
                </c:pt>
                <c:pt idx="1159">
                  <c:v>565.4296875</c:v>
                </c:pt>
                <c:pt idx="1160">
                  <c:v>565.91796875</c:v>
                </c:pt>
                <c:pt idx="1161">
                  <c:v>566.40625</c:v>
                </c:pt>
                <c:pt idx="1162">
                  <c:v>566.89453125</c:v>
                </c:pt>
                <c:pt idx="1163">
                  <c:v>567.3828125</c:v>
                </c:pt>
                <c:pt idx="1164">
                  <c:v>567.87109375</c:v>
                </c:pt>
                <c:pt idx="1165">
                  <c:v>568.359375</c:v>
                </c:pt>
                <c:pt idx="1166">
                  <c:v>568.84765625</c:v>
                </c:pt>
                <c:pt idx="1167">
                  <c:v>569.3359375</c:v>
                </c:pt>
                <c:pt idx="1168">
                  <c:v>569.82421875</c:v>
                </c:pt>
                <c:pt idx="1169">
                  <c:v>570.3125</c:v>
                </c:pt>
                <c:pt idx="1170">
                  <c:v>570.80078125</c:v>
                </c:pt>
                <c:pt idx="1171">
                  <c:v>571.2890625</c:v>
                </c:pt>
                <c:pt idx="1172">
                  <c:v>571.77734375</c:v>
                </c:pt>
                <c:pt idx="1173">
                  <c:v>572.265625</c:v>
                </c:pt>
                <c:pt idx="1174">
                  <c:v>572.75390625</c:v>
                </c:pt>
                <c:pt idx="1175">
                  <c:v>573.2421875</c:v>
                </c:pt>
                <c:pt idx="1176">
                  <c:v>573.73046875</c:v>
                </c:pt>
                <c:pt idx="1177">
                  <c:v>574.21875</c:v>
                </c:pt>
                <c:pt idx="1178">
                  <c:v>574.70703125</c:v>
                </c:pt>
                <c:pt idx="1179">
                  <c:v>575.1953125</c:v>
                </c:pt>
                <c:pt idx="1180">
                  <c:v>575.68359375</c:v>
                </c:pt>
                <c:pt idx="1181">
                  <c:v>576.171875</c:v>
                </c:pt>
                <c:pt idx="1182">
                  <c:v>576.66015625</c:v>
                </c:pt>
                <c:pt idx="1183">
                  <c:v>577.1484375</c:v>
                </c:pt>
                <c:pt idx="1184">
                  <c:v>577.63671875</c:v>
                </c:pt>
                <c:pt idx="1185">
                  <c:v>578.125</c:v>
                </c:pt>
                <c:pt idx="1186">
                  <c:v>578.61328125</c:v>
                </c:pt>
                <c:pt idx="1187">
                  <c:v>579.1015625</c:v>
                </c:pt>
                <c:pt idx="1188">
                  <c:v>579.58984375</c:v>
                </c:pt>
                <c:pt idx="1189">
                  <c:v>580.078125</c:v>
                </c:pt>
                <c:pt idx="1190">
                  <c:v>580.56640625</c:v>
                </c:pt>
                <c:pt idx="1191">
                  <c:v>581.0546875</c:v>
                </c:pt>
                <c:pt idx="1192">
                  <c:v>581.54296875</c:v>
                </c:pt>
                <c:pt idx="1193">
                  <c:v>582.03125</c:v>
                </c:pt>
                <c:pt idx="1194">
                  <c:v>582.51953125</c:v>
                </c:pt>
                <c:pt idx="1195">
                  <c:v>583.0078125</c:v>
                </c:pt>
                <c:pt idx="1196">
                  <c:v>583.49609375</c:v>
                </c:pt>
                <c:pt idx="1197">
                  <c:v>583.984375</c:v>
                </c:pt>
                <c:pt idx="1198">
                  <c:v>584.47265625</c:v>
                </c:pt>
                <c:pt idx="1199">
                  <c:v>584.9609375</c:v>
                </c:pt>
                <c:pt idx="1200">
                  <c:v>585.44921875</c:v>
                </c:pt>
                <c:pt idx="1201">
                  <c:v>585.9375</c:v>
                </c:pt>
                <c:pt idx="1202">
                  <c:v>586.42578125</c:v>
                </c:pt>
                <c:pt idx="1203">
                  <c:v>586.9140625</c:v>
                </c:pt>
                <c:pt idx="1204">
                  <c:v>587.40234375</c:v>
                </c:pt>
                <c:pt idx="1205">
                  <c:v>587.890625</c:v>
                </c:pt>
                <c:pt idx="1206">
                  <c:v>588.37890625</c:v>
                </c:pt>
                <c:pt idx="1207">
                  <c:v>588.8671875</c:v>
                </c:pt>
                <c:pt idx="1208">
                  <c:v>589.35546875</c:v>
                </c:pt>
                <c:pt idx="1209">
                  <c:v>589.84375</c:v>
                </c:pt>
                <c:pt idx="1210">
                  <c:v>590.33203125</c:v>
                </c:pt>
                <c:pt idx="1211">
                  <c:v>590.8203125</c:v>
                </c:pt>
                <c:pt idx="1212">
                  <c:v>591.30859375</c:v>
                </c:pt>
                <c:pt idx="1213">
                  <c:v>591.796875</c:v>
                </c:pt>
                <c:pt idx="1214">
                  <c:v>592.28515625</c:v>
                </c:pt>
                <c:pt idx="1215">
                  <c:v>592.7734375</c:v>
                </c:pt>
                <c:pt idx="1216">
                  <c:v>593.26171875</c:v>
                </c:pt>
                <c:pt idx="1217">
                  <c:v>593.75</c:v>
                </c:pt>
                <c:pt idx="1218">
                  <c:v>594.23828125</c:v>
                </c:pt>
                <c:pt idx="1219">
                  <c:v>594.7265625</c:v>
                </c:pt>
                <c:pt idx="1220">
                  <c:v>595.21484375</c:v>
                </c:pt>
                <c:pt idx="1221">
                  <c:v>595.703125</c:v>
                </c:pt>
                <c:pt idx="1222">
                  <c:v>596.19140625</c:v>
                </c:pt>
                <c:pt idx="1223">
                  <c:v>596.6796875</c:v>
                </c:pt>
                <c:pt idx="1224">
                  <c:v>597.16796875</c:v>
                </c:pt>
                <c:pt idx="1225">
                  <c:v>597.65625</c:v>
                </c:pt>
                <c:pt idx="1226">
                  <c:v>598.14453125</c:v>
                </c:pt>
                <c:pt idx="1227">
                  <c:v>598.6328125</c:v>
                </c:pt>
                <c:pt idx="1228">
                  <c:v>599.12109375</c:v>
                </c:pt>
                <c:pt idx="1229">
                  <c:v>599.609375</c:v>
                </c:pt>
                <c:pt idx="1230">
                  <c:v>600.09765625</c:v>
                </c:pt>
                <c:pt idx="1231">
                  <c:v>600.5859375</c:v>
                </c:pt>
                <c:pt idx="1232">
                  <c:v>601.07421875</c:v>
                </c:pt>
                <c:pt idx="1233">
                  <c:v>601.5625</c:v>
                </c:pt>
                <c:pt idx="1234">
                  <c:v>602.05078125</c:v>
                </c:pt>
                <c:pt idx="1235">
                  <c:v>602.5390625</c:v>
                </c:pt>
                <c:pt idx="1236">
                  <c:v>603.02734375</c:v>
                </c:pt>
                <c:pt idx="1237">
                  <c:v>603.515625</c:v>
                </c:pt>
                <c:pt idx="1238">
                  <c:v>604.00390625</c:v>
                </c:pt>
                <c:pt idx="1239">
                  <c:v>604.4921875</c:v>
                </c:pt>
                <c:pt idx="1240">
                  <c:v>604.98046875</c:v>
                </c:pt>
                <c:pt idx="1241">
                  <c:v>605.46875</c:v>
                </c:pt>
                <c:pt idx="1242">
                  <c:v>605.95703125</c:v>
                </c:pt>
                <c:pt idx="1243">
                  <c:v>606.4453125</c:v>
                </c:pt>
                <c:pt idx="1244">
                  <c:v>606.93359375</c:v>
                </c:pt>
                <c:pt idx="1245">
                  <c:v>607.421875</c:v>
                </c:pt>
                <c:pt idx="1246">
                  <c:v>607.91015625</c:v>
                </c:pt>
                <c:pt idx="1247">
                  <c:v>608.3984375</c:v>
                </c:pt>
                <c:pt idx="1248">
                  <c:v>608.88671875</c:v>
                </c:pt>
                <c:pt idx="1249">
                  <c:v>609.375</c:v>
                </c:pt>
                <c:pt idx="1250">
                  <c:v>609.86328125</c:v>
                </c:pt>
                <c:pt idx="1251">
                  <c:v>610.3515625</c:v>
                </c:pt>
                <c:pt idx="1252">
                  <c:v>610.83984375</c:v>
                </c:pt>
                <c:pt idx="1253">
                  <c:v>611.328125</c:v>
                </c:pt>
                <c:pt idx="1254">
                  <c:v>611.81640625</c:v>
                </c:pt>
                <c:pt idx="1255">
                  <c:v>612.3046875</c:v>
                </c:pt>
                <c:pt idx="1256">
                  <c:v>612.79296875</c:v>
                </c:pt>
                <c:pt idx="1257">
                  <c:v>613.28125</c:v>
                </c:pt>
                <c:pt idx="1258">
                  <c:v>613.76953125</c:v>
                </c:pt>
                <c:pt idx="1259">
                  <c:v>614.2578125</c:v>
                </c:pt>
                <c:pt idx="1260">
                  <c:v>614.74609375</c:v>
                </c:pt>
                <c:pt idx="1261">
                  <c:v>615.234375</c:v>
                </c:pt>
                <c:pt idx="1262">
                  <c:v>615.72265625</c:v>
                </c:pt>
                <c:pt idx="1263">
                  <c:v>616.2109375</c:v>
                </c:pt>
                <c:pt idx="1264">
                  <c:v>616.69921875</c:v>
                </c:pt>
                <c:pt idx="1265">
                  <c:v>617.1875</c:v>
                </c:pt>
                <c:pt idx="1266">
                  <c:v>617.67578125</c:v>
                </c:pt>
                <c:pt idx="1267">
                  <c:v>618.1640625</c:v>
                </c:pt>
                <c:pt idx="1268">
                  <c:v>618.65234375</c:v>
                </c:pt>
                <c:pt idx="1269">
                  <c:v>619.140625</c:v>
                </c:pt>
                <c:pt idx="1270">
                  <c:v>619.62890625</c:v>
                </c:pt>
                <c:pt idx="1271">
                  <c:v>620.1171875</c:v>
                </c:pt>
                <c:pt idx="1272">
                  <c:v>620.60546875</c:v>
                </c:pt>
                <c:pt idx="1273">
                  <c:v>621.09375</c:v>
                </c:pt>
                <c:pt idx="1274">
                  <c:v>621.58203125</c:v>
                </c:pt>
                <c:pt idx="1275">
                  <c:v>622.0703125</c:v>
                </c:pt>
                <c:pt idx="1276">
                  <c:v>622.55859375</c:v>
                </c:pt>
                <c:pt idx="1277">
                  <c:v>623.046875</c:v>
                </c:pt>
                <c:pt idx="1278">
                  <c:v>623.53515625</c:v>
                </c:pt>
                <c:pt idx="1279">
                  <c:v>624.0234375</c:v>
                </c:pt>
                <c:pt idx="1280">
                  <c:v>624.51171875</c:v>
                </c:pt>
                <c:pt idx="1281">
                  <c:v>625</c:v>
                </c:pt>
                <c:pt idx="1282">
                  <c:v>625.48828125</c:v>
                </c:pt>
                <c:pt idx="1283">
                  <c:v>625.9765625</c:v>
                </c:pt>
                <c:pt idx="1284">
                  <c:v>626.46484375</c:v>
                </c:pt>
                <c:pt idx="1285">
                  <c:v>626.953125</c:v>
                </c:pt>
                <c:pt idx="1286">
                  <c:v>627.44140625</c:v>
                </c:pt>
                <c:pt idx="1287">
                  <c:v>627.9296875</c:v>
                </c:pt>
                <c:pt idx="1288">
                  <c:v>628.41796875</c:v>
                </c:pt>
                <c:pt idx="1289">
                  <c:v>628.90625</c:v>
                </c:pt>
                <c:pt idx="1290">
                  <c:v>629.39453125</c:v>
                </c:pt>
                <c:pt idx="1291">
                  <c:v>629.8828125</c:v>
                </c:pt>
                <c:pt idx="1292">
                  <c:v>630.37109375</c:v>
                </c:pt>
                <c:pt idx="1293">
                  <c:v>630.859375</c:v>
                </c:pt>
                <c:pt idx="1294">
                  <c:v>631.34765625</c:v>
                </c:pt>
                <c:pt idx="1295">
                  <c:v>631.8359375</c:v>
                </c:pt>
                <c:pt idx="1296">
                  <c:v>632.32421875</c:v>
                </c:pt>
                <c:pt idx="1297">
                  <c:v>632.8125</c:v>
                </c:pt>
                <c:pt idx="1298">
                  <c:v>633.30078125</c:v>
                </c:pt>
                <c:pt idx="1299">
                  <c:v>633.7890625</c:v>
                </c:pt>
                <c:pt idx="1300">
                  <c:v>634.27734375</c:v>
                </c:pt>
                <c:pt idx="1301">
                  <c:v>634.765625</c:v>
                </c:pt>
                <c:pt idx="1302">
                  <c:v>635.25390625</c:v>
                </c:pt>
                <c:pt idx="1303">
                  <c:v>635.7421875</c:v>
                </c:pt>
                <c:pt idx="1304">
                  <c:v>636.23046875</c:v>
                </c:pt>
                <c:pt idx="1305">
                  <c:v>636.71875</c:v>
                </c:pt>
                <c:pt idx="1306">
                  <c:v>637.20703125</c:v>
                </c:pt>
                <c:pt idx="1307">
                  <c:v>637.6953125</c:v>
                </c:pt>
                <c:pt idx="1308">
                  <c:v>638.18359375</c:v>
                </c:pt>
                <c:pt idx="1309">
                  <c:v>638.671875</c:v>
                </c:pt>
                <c:pt idx="1310">
                  <c:v>639.16015625</c:v>
                </c:pt>
                <c:pt idx="1311">
                  <c:v>639.6484375</c:v>
                </c:pt>
                <c:pt idx="1312">
                  <c:v>640.13671875</c:v>
                </c:pt>
                <c:pt idx="1313">
                  <c:v>640.625</c:v>
                </c:pt>
                <c:pt idx="1314">
                  <c:v>641.11328125</c:v>
                </c:pt>
                <c:pt idx="1315">
                  <c:v>641.6015625</c:v>
                </c:pt>
                <c:pt idx="1316">
                  <c:v>642.08984375</c:v>
                </c:pt>
                <c:pt idx="1317">
                  <c:v>642.578125</c:v>
                </c:pt>
                <c:pt idx="1318">
                  <c:v>643.06640625</c:v>
                </c:pt>
                <c:pt idx="1319">
                  <c:v>643.5546875</c:v>
                </c:pt>
                <c:pt idx="1320">
                  <c:v>644.04296875</c:v>
                </c:pt>
                <c:pt idx="1321">
                  <c:v>644.53125</c:v>
                </c:pt>
                <c:pt idx="1322">
                  <c:v>645.01953125</c:v>
                </c:pt>
                <c:pt idx="1323">
                  <c:v>645.5078125</c:v>
                </c:pt>
                <c:pt idx="1324">
                  <c:v>645.99609375</c:v>
                </c:pt>
                <c:pt idx="1325">
                  <c:v>646.484375</c:v>
                </c:pt>
                <c:pt idx="1326">
                  <c:v>646.97265625</c:v>
                </c:pt>
                <c:pt idx="1327">
                  <c:v>647.4609375</c:v>
                </c:pt>
                <c:pt idx="1328">
                  <c:v>647.94921875</c:v>
                </c:pt>
                <c:pt idx="1329">
                  <c:v>648.4375</c:v>
                </c:pt>
                <c:pt idx="1330">
                  <c:v>648.92578125</c:v>
                </c:pt>
                <c:pt idx="1331">
                  <c:v>649.4140625</c:v>
                </c:pt>
                <c:pt idx="1332">
                  <c:v>649.90234375</c:v>
                </c:pt>
                <c:pt idx="1333">
                  <c:v>650.390625</c:v>
                </c:pt>
                <c:pt idx="1334">
                  <c:v>650.87890625</c:v>
                </c:pt>
                <c:pt idx="1335">
                  <c:v>651.3671875</c:v>
                </c:pt>
                <c:pt idx="1336">
                  <c:v>651.85546875</c:v>
                </c:pt>
                <c:pt idx="1337">
                  <c:v>652.34375</c:v>
                </c:pt>
                <c:pt idx="1338">
                  <c:v>652.83203125</c:v>
                </c:pt>
                <c:pt idx="1339">
                  <c:v>653.3203125</c:v>
                </c:pt>
                <c:pt idx="1340">
                  <c:v>653.80859375</c:v>
                </c:pt>
                <c:pt idx="1341">
                  <c:v>654.296875</c:v>
                </c:pt>
                <c:pt idx="1342">
                  <c:v>654.78515625</c:v>
                </c:pt>
                <c:pt idx="1343">
                  <c:v>655.2734375</c:v>
                </c:pt>
                <c:pt idx="1344">
                  <c:v>655.76171875</c:v>
                </c:pt>
                <c:pt idx="1345">
                  <c:v>656.25</c:v>
                </c:pt>
                <c:pt idx="1346">
                  <c:v>656.73828125</c:v>
                </c:pt>
                <c:pt idx="1347">
                  <c:v>657.2265625</c:v>
                </c:pt>
                <c:pt idx="1348">
                  <c:v>657.71484375</c:v>
                </c:pt>
                <c:pt idx="1349">
                  <c:v>658.203125</c:v>
                </c:pt>
                <c:pt idx="1350">
                  <c:v>658.69140625</c:v>
                </c:pt>
                <c:pt idx="1351">
                  <c:v>659.1796875</c:v>
                </c:pt>
                <c:pt idx="1352">
                  <c:v>659.66796875</c:v>
                </c:pt>
                <c:pt idx="1353">
                  <c:v>660.15625</c:v>
                </c:pt>
                <c:pt idx="1354">
                  <c:v>660.64453125</c:v>
                </c:pt>
                <c:pt idx="1355">
                  <c:v>661.1328125</c:v>
                </c:pt>
                <c:pt idx="1356">
                  <c:v>661.62109375</c:v>
                </c:pt>
                <c:pt idx="1357">
                  <c:v>662.109375</c:v>
                </c:pt>
                <c:pt idx="1358">
                  <c:v>662.59765625</c:v>
                </c:pt>
                <c:pt idx="1359">
                  <c:v>663.0859375</c:v>
                </c:pt>
                <c:pt idx="1360">
                  <c:v>663.57421875</c:v>
                </c:pt>
                <c:pt idx="1361">
                  <c:v>664.0625</c:v>
                </c:pt>
                <c:pt idx="1362">
                  <c:v>664.55078125</c:v>
                </c:pt>
                <c:pt idx="1363">
                  <c:v>665.0390625</c:v>
                </c:pt>
                <c:pt idx="1364">
                  <c:v>665.52734375</c:v>
                </c:pt>
                <c:pt idx="1365">
                  <c:v>666.015625</c:v>
                </c:pt>
                <c:pt idx="1366">
                  <c:v>666.50390625</c:v>
                </c:pt>
                <c:pt idx="1367">
                  <c:v>666.9921875</c:v>
                </c:pt>
                <c:pt idx="1368">
                  <c:v>667.48046875</c:v>
                </c:pt>
                <c:pt idx="1369">
                  <c:v>667.96875</c:v>
                </c:pt>
                <c:pt idx="1370">
                  <c:v>668.45703125</c:v>
                </c:pt>
                <c:pt idx="1371">
                  <c:v>668.9453125</c:v>
                </c:pt>
                <c:pt idx="1372">
                  <c:v>669.43359375</c:v>
                </c:pt>
                <c:pt idx="1373">
                  <c:v>669.921875</c:v>
                </c:pt>
                <c:pt idx="1374">
                  <c:v>670.41015625</c:v>
                </c:pt>
                <c:pt idx="1375">
                  <c:v>670.8984375</c:v>
                </c:pt>
                <c:pt idx="1376">
                  <c:v>671.38671875</c:v>
                </c:pt>
                <c:pt idx="1377">
                  <c:v>671.875</c:v>
                </c:pt>
                <c:pt idx="1378">
                  <c:v>672.36328125</c:v>
                </c:pt>
                <c:pt idx="1379">
                  <c:v>672.8515625</c:v>
                </c:pt>
                <c:pt idx="1380">
                  <c:v>673.33984375</c:v>
                </c:pt>
                <c:pt idx="1381">
                  <c:v>673.828125</c:v>
                </c:pt>
                <c:pt idx="1382">
                  <c:v>674.31640625</c:v>
                </c:pt>
                <c:pt idx="1383">
                  <c:v>674.8046875</c:v>
                </c:pt>
                <c:pt idx="1384">
                  <c:v>675.29296875</c:v>
                </c:pt>
                <c:pt idx="1385">
                  <c:v>675.78125</c:v>
                </c:pt>
                <c:pt idx="1386">
                  <c:v>676.26953125</c:v>
                </c:pt>
                <c:pt idx="1387">
                  <c:v>676.7578125</c:v>
                </c:pt>
                <c:pt idx="1388">
                  <c:v>677.24609375</c:v>
                </c:pt>
                <c:pt idx="1389">
                  <c:v>677.734375</c:v>
                </c:pt>
                <c:pt idx="1390">
                  <c:v>678.22265625</c:v>
                </c:pt>
                <c:pt idx="1391">
                  <c:v>678.7109375</c:v>
                </c:pt>
                <c:pt idx="1392">
                  <c:v>679.19921875</c:v>
                </c:pt>
                <c:pt idx="1393">
                  <c:v>679.6875</c:v>
                </c:pt>
                <c:pt idx="1394">
                  <c:v>680.17578125</c:v>
                </c:pt>
                <c:pt idx="1395">
                  <c:v>680.6640625</c:v>
                </c:pt>
                <c:pt idx="1396">
                  <c:v>681.15234375</c:v>
                </c:pt>
                <c:pt idx="1397">
                  <c:v>681.640625</c:v>
                </c:pt>
                <c:pt idx="1398">
                  <c:v>682.12890625</c:v>
                </c:pt>
                <c:pt idx="1399">
                  <c:v>682.6171875</c:v>
                </c:pt>
                <c:pt idx="1400">
                  <c:v>683.10546875</c:v>
                </c:pt>
                <c:pt idx="1401">
                  <c:v>683.59375</c:v>
                </c:pt>
                <c:pt idx="1402">
                  <c:v>684.08203125</c:v>
                </c:pt>
                <c:pt idx="1403">
                  <c:v>684.5703125</c:v>
                </c:pt>
                <c:pt idx="1404">
                  <c:v>685.05859375</c:v>
                </c:pt>
                <c:pt idx="1405">
                  <c:v>685.546875</c:v>
                </c:pt>
                <c:pt idx="1406">
                  <c:v>686.03515625</c:v>
                </c:pt>
                <c:pt idx="1407">
                  <c:v>686.5234375</c:v>
                </c:pt>
                <c:pt idx="1408">
                  <c:v>687.01171875</c:v>
                </c:pt>
                <c:pt idx="1409">
                  <c:v>687.5</c:v>
                </c:pt>
                <c:pt idx="1410">
                  <c:v>687.98828125</c:v>
                </c:pt>
                <c:pt idx="1411">
                  <c:v>688.4765625</c:v>
                </c:pt>
                <c:pt idx="1412">
                  <c:v>688.96484375</c:v>
                </c:pt>
                <c:pt idx="1413">
                  <c:v>689.453125</c:v>
                </c:pt>
                <c:pt idx="1414">
                  <c:v>689.94140625</c:v>
                </c:pt>
                <c:pt idx="1415">
                  <c:v>690.4296875</c:v>
                </c:pt>
                <c:pt idx="1416">
                  <c:v>690.91796875</c:v>
                </c:pt>
                <c:pt idx="1417">
                  <c:v>691.40625</c:v>
                </c:pt>
                <c:pt idx="1418">
                  <c:v>691.89453125</c:v>
                </c:pt>
                <c:pt idx="1419">
                  <c:v>692.3828125</c:v>
                </c:pt>
                <c:pt idx="1420">
                  <c:v>692.87109375</c:v>
                </c:pt>
                <c:pt idx="1421">
                  <c:v>693.359375</c:v>
                </c:pt>
                <c:pt idx="1422">
                  <c:v>693.84765625</c:v>
                </c:pt>
                <c:pt idx="1423">
                  <c:v>694.3359375</c:v>
                </c:pt>
                <c:pt idx="1424">
                  <c:v>694.82421875</c:v>
                </c:pt>
                <c:pt idx="1425">
                  <c:v>695.3125</c:v>
                </c:pt>
                <c:pt idx="1426">
                  <c:v>695.80078125</c:v>
                </c:pt>
                <c:pt idx="1427">
                  <c:v>696.2890625</c:v>
                </c:pt>
                <c:pt idx="1428">
                  <c:v>696.77734375</c:v>
                </c:pt>
                <c:pt idx="1429">
                  <c:v>697.265625</c:v>
                </c:pt>
                <c:pt idx="1430">
                  <c:v>697.75390625</c:v>
                </c:pt>
                <c:pt idx="1431">
                  <c:v>698.2421875</c:v>
                </c:pt>
                <c:pt idx="1432">
                  <c:v>698.73046875</c:v>
                </c:pt>
                <c:pt idx="1433">
                  <c:v>699.21875</c:v>
                </c:pt>
                <c:pt idx="1434">
                  <c:v>699.70703125</c:v>
                </c:pt>
                <c:pt idx="1435">
                  <c:v>700.1953125</c:v>
                </c:pt>
              </c:numCache>
            </c:numRef>
          </c:cat>
          <c:val>
            <c:numRef>
              <c:f>'Morning (fasting session)'!$B$2:$B$1436</c:f>
              <c:numCache>
                <c:formatCode>General</c:formatCode>
                <c:ptCount val="1435"/>
                <c:pt idx="0">
                  <c:v>0.32368000000000013</c:v>
                </c:pt>
                <c:pt idx="1">
                  <c:v>0.25198999999999983</c:v>
                </c:pt>
                <c:pt idx="2">
                  <c:v>0.14232000000000022</c:v>
                </c:pt>
                <c:pt idx="3">
                  <c:v>8.1499999999999576E-3</c:v>
                </c:pt>
                <c:pt idx="4">
                  <c:v>-0.12331000000000017</c:v>
                </c:pt>
                <c:pt idx="5">
                  <c:v>-0.35188999999999998</c:v>
                </c:pt>
                <c:pt idx="6">
                  <c:v>-0.56844000000000006</c:v>
                </c:pt>
                <c:pt idx="7">
                  <c:v>-0.72021000000000002</c:v>
                </c:pt>
                <c:pt idx="8">
                  <c:v>-0.82730999999999999</c:v>
                </c:pt>
                <c:pt idx="9">
                  <c:v>-0.92432999999999998</c:v>
                </c:pt>
                <c:pt idx="10">
                  <c:v>-0.87482000000000004</c:v>
                </c:pt>
                <c:pt idx="11">
                  <c:v>-0.76195000000000024</c:v>
                </c:pt>
                <c:pt idx="12">
                  <c:v>-0.87667000000000006</c:v>
                </c:pt>
                <c:pt idx="13">
                  <c:v>-1.1189100000000001</c:v>
                </c:pt>
                <c:pt idx="14">
                  <c:v>-1.3635999999999997</c:v>
                </c:pt>
                <c:pt idx="15">
                  <c:v>-1.5089900000000001</c:v>
                </c:pt>
                <c:pt idx="16">
                  <c:v>-1.5130399999999999</c:v>
                </c:pt>
                <c:pt idx="17">
                  <c:v>-1.3983300000000001</c:v>
                </c:pt>
                <c:pt idx="18">
                  <c:v>-1.29206</c:v>
                </c:pt>
                <c:pt idx="19">
                  <c:v>-1.3233899999999996</c:v>
                </c:pt>
                <c:pt idx="20">
                  <c:v>-1.4594799999999999</c:v>
                </c:pt>
                <c:pt idx="21">
                  <c:v>-1.6328800000000001</c:v>
                </c:pt>
                <c:pt idx="22">
                  <c:v>-1.7834800000000002</c:v>
                </c:pt>
                <c:pt idx="23">
                  <c:v>-1.8414299999999997</c:v>
                </c:pt>
                <c:pt idx="24">
                  <c:v>-1.7784899999999997</c:v>
                </c:pt>
                <c:pt idx="25">
                  <c:v>-1.65933</c:v>
                </c:pt>
                <c:pt idx="26">
                  <c:v>-1.5432700000000001</c:v>
                </c:pt>
                <c:pt idx="27">
                  <c:v>-1.45218</c:v>
                </c:pt>
                <c:pt idx="28">
                  <c:v>-1.4469700000000001</c:v>
                </c:pt>
                <c:pt idx="29">
                  <c:v>-1.5213699999999999</c:v>
                </c:pt>
                <c:pt idx="30">
                  <c:v>-1.6257899999999998</c:v>
                </c:pt>
                <c:pt idx="31">
                  <c:v>-1.6937700000000002</c:v>
                </c:pt>
                <c:pt idx="32">
                  <c:v>-1.6921600000000001</c:v>
                </c:pt>
                <c:pt idx="33">
                  <c:v>-1.6037200000000003</c:v>
                </c:pt>
                <c:pt idx="34">
                  <c:v>-1.4743400000000002</c:v>
                </c:pt>
                <c:pt idx="35">
                  <c:v>-1.38402</c:v>
                </c:pt>
                <c:pt idx="36">
                  <c:v>-1.32759</c:v>
                </c:pt>
                <c:pt idx="37">
                  <c:v>-1.2889599999999999</c:v>
                </c:pt>
                <c:pt idx="38">
                  <c:v>-1.2633200000000002</c:v>
                </c:pt>
                <c:pt idx="39">
                  <c:v>-1.2215</c:v>
                </c:pt>
                <c:pt idx="40">
                  <c:v>-1.20668</c:v>
                </c:pt>
                <c:pt idx="41">
                  <c:v>-1.29827</c:v>
                </c:pt>
                <c:pt idx="42">
                  <c:v>-1.4457599999999999</c:v>
                </c:pt>
                <c:pt idx="43">
                  <c:v>-1.54037</c:v>
                </c:pt>
                <c:pt idx="44">
                  <c:v>-1.6080999999999999</c:v>
                </c:pt>
                <c:pt idx="45">
                  <c:v>-1.6362000000000001</c:v>
                </c:pt>
                <c:pt idx="46">
                  <c:v>-1.6335899999999999</c:v>
                </c:pt>
                <c:pt idx="47">
                  <c:v>-1.6386300000000003</c:v>
                </c:pt>
                <c:pt idx="48">
                  <c:v>-1.6363400000000001</c:v>
                </c:pt>
                <c:pt idx="49">
                  <c:v>-1.55989</c:v>
                </c:pt>
                <c:pt idx="50">
                  <c:v>-1.3996999999999997</c:v>
                </c:pt>
                <c:pt idx="51">
                  <c:v>-1.19411</c:v>
                </c:pt>
                <c:pt idx="52">
                  <c:v>-0.98457000000000006</c:v>
                </c:pt>
                <c:pt idx="53">
                  <c:v>-0.77726000000000006</c:v>
                </c:pt>
                <c:pt idx="54">
                  <c:v>-0.60172000000000003</c:v>
                </c:pt>
                <c:pt idx="55">
                  <c:v>-0.48494000000000004</c:v>
                </c:pt>
                <c:pt idx="56">
                  <c:v>-0.45605999999999991</c:v>
                </c:pt>
                <c:pt idx="57">
                  <c:v>-0.56352999999999998</c:v>
                </c:pt>
                <c:pt idx="58">
                  <c:v>-0.83296999999999988</c:v>
                </c:pt>
                <c:pt idx="59">
                  <c:v>-1.17675</c:v>
                </c:pt>
                <c:pt idx="60">
                  <c:v>-1.4454699999999998</c:v>
                </c:pt>
                <c:pt idx="61">
                  <c:v>-1.5585599999999999</c:v>
                </c:pt>
                <c:pt idx="62">
                  <c:v>-1.5516600000000003</c:v>
                </c:pt>
                <c:pt idx="63">
                  <c:v>-1.4989600000000001</c:v>
                </c:pt>
                <c:pt idx="64">
                  <c:v>-1.43106</c:v>
                </c:pt>
                <c:pt idx="65">
                  <c:v>-1.3317200000000002</c:v>
                </c:pt>
                <c:pt idx="66">
                  <c:v>-1.2188000000000003</c:v>
                </c:pt>
                <c:pt idx="67">
                  <c:v>-1.1464499999999997</c:v>
                </c:pt>
                <c:pt idx="68">
                  <c:v>-1.14941</c:v>
                </c:pt>
                <c:pt idx="69">
                  <c:v>-1.23431</c:v>
                </c:pt>
                <c:pt idx="70">
                  <c:v>-1.4012899999999999</c:v>
                </c:pt>
                <c:pt idx="71">
                  <c:v>-1.6113299999999999</c:v>
                </c:pt>
                <c:pt idx="72">
                  <c:v>-1.7950300000000001</c:v>
                </c:pt>
                <c:pt idx="73">
                  <c:v>-1.8981400000000002</c:v>
                </c:pt>
                <c:pt idx="74">
                  <c:v>-1.9045500000000004</c:v>
                </c:pt>
                <c:pt idx="75">
                  <c:v>-1.8126500000000001</c:v>
                </c:pt>
                <c:pt idx="76">
                  <c:v>-1.65408</c:v>
                </c:pt>
                <c:pt idx="77">
                  <c:v>-1.4859799999999999</c:v>
                </c:pt>
                <c:pt idx="78">
                  <c:v>-1.3191200000000001</c:v>
                </c:pt>
                <c:pt idx="79">
                  <c:v>-1.1504500000000002</c:v>
                </c:pt>
                <c:pt idx="80">
                  <c:v>-1.01637</c:v>
                </c:pt>
                <c:pt idx="81">
                  <c:v>-0.85580999999999996</c:v>
                </c:pt>
                <c:pt idx="82">
                  <c:v>-0.61701000000000006</c:v>
                </c:pt>
                <c:pt idx="83">
                  <c:v>-0.32323000000000002</c:v>
                </c:pt>
                <c:pt idx="84">
                  <c:v>-1.804999999999992E-2</c:v>
                </c:pt>
                <c:pt idx="85">
                  <c:v>0.28693000000000002</c:v>
                </c:pt>
                <c:pt idx="86">
                  <c:v>0.56559000000000004</c:v>
                </c:pt>
                <c:pt idx="87">
                  <c:v>0.73719000000000001</c:v>
                </c:pt>
                <c:pt idx="88">
                  <c:v>0.76730999999999994</c:v>
                </c:pt>
                <c:pt idx="89">
                  <c:v>0.68590000000000007</c:v>
                </c:pt>
                <c:pt idx="90">
                  <c:v>0.58452999999999999</c:v>
                </c:pt>
                <c:pt idx="91">
                  <c:v>0.53210000000000013</c:v>
                </c:pt>
                <c:pt idx="92">
                  <c:v>0.56296000000000013</c:v>
                </c:pt>
                <c:pt idx="93">
                  <c:v>0.5974600000000001</c:v>
                </c:pt>
                <c:pt idx="94">
                  <c:v>0.55125999999999986</c:v>
                </c:pt>
                <c:pt idx="95">
                  <c:v>0.3986300000000001</c:v>
                </c:pt>
                <c:pt idx="96">
                  <c:v>0.20300999999999991</c:v>
                </c:pt>
                <c:pt idx="97">
                  <c:v>3.591999999999991E-2</c:v>
                </c:pt>
                <c:pt idx="98">
                  <c:v>-0.14904999999999999</c:v>
                </c:pt>
                <c:pt idx="99">
                  <c:v>-0.37944999999999995</c:v>
                </c:pt>
                <c:pt idx="100">
                  <c:v>-0.65021000000000007</c:v>
                </c:pt>
                <c:pt idx="101">
                  <c:v>-0.92373999999999989</c:v>
                </c:pt>
                <c:pt idx="102">
                  <c:v>-1.18516</c:v>
                </c:pt>
                <c:pt idx="103">
                  <c:v>-1.46505</c:v>
                </c:pt>
                <c:pt idx="104">
                  <c:v>-1.69652</c:v>
                </c:pt>
                <c:pt idx="105">
                  <c:v>-1.71309</c:v>
                </c:pt>
                <c:pt idx="106">
                  <c:v>-1.5254700000000001</c:v>
                </c:pt>
                <c:pt idx="107">
                  <c:v>-1.26275</c:v>
                </c:pt>
                <c:pt idx="108">
                  <c:v>-1.0321999999999998</c:v>
                </c:pt>
                <c:pt idx="109">
                  <c:v>-0.86926999999999999</c:v>
                </c:pt>
                <c:pt idx="110">
                  <c:v>-0.76075999999999988</c:v>
                </c:pt>
                <c:pt idx="111">
                  <c:v>-0.70457999999999998</c:v>
                </c:pt>
                <c:pt idx="112">
                  <c:v>-0.65944999999999998</c:v>
                </c:pt>
                <c:pt idx="113">
                  <c:v>-0.60932999999999993</c:v>
                </c:pt>
                <c:pt idx="114">
                  <c:v>-0.54352999999999996</c:v>
                </c:pt>
                <c:pt idx="115">
                  <c:v>-0.49631000000000008</c:v>
                </c:pt>
                <c:pt idx="116">
                  <c:v>-0.47832999999999998</c:v>
                </c:pt>
                <c:pt idx="117">
                  <c:v>-0.46543000000000001</c:v>
                </c:pt>
                <c:pt idx="118">
                  <c:v>-0.42593999999999993</c:v>
                </c:pt>
                <c:pt idx="119">
                  <c:v>-0.41008000000000011</c:v>
                </c:pt>
                <c:pt idx="120">
                  <c:v>-0.50751000000000013</c:v>
                </c:pt>
                <c:pt idx="121">
                  <c:v>-0.68509999999999993</c:v>
                </c:pt>
                <c:pt idx="122">
                  <c:v>-0.86007999999999996</c:v>
                </c:pt>
                <c:pt idx="123">
                  <c:v>-0.94010000000000016</c:v>
                </c:pt>
                <c:pt idx="124">
                  <c:v>-0.87435000000000029</c:v>
                </c:pt>
                <c:pt idx="125">
                  <c:v>-0.71492</c:v>
                </c:pt>
                <c:pt idx="126">
                  <c:v>-0.56802999999999992</c:v>
                </c:pt>
                <c:pt idx="127">
                  <c:v>-0.45603999999999995</c:v>
                </c:pt>
                <c:pt idx="128">
                  <c:v>-0.34522999999999993</c:v>
                </c:pt>
                <c:pt idx="129">
                  <c:v>-0.25325999999999999</c:v>
                </c:pt>
                <c:pt idx="130">
                  <c:v>-0.19924999999999987</c:v>
                </c:pt>
                <c:pt idx="131">
                  <c:v>-0.20761000000000007</c:v>
                </c:pt>
                <c:pt idx="132">
                  <c:v>-0.24229000000000003</c:v>
                </c:pt>
                <c:pt idx="133">
                  <c:v>-0.31613999999999998</c:v>
                </c:pt>
                <c:pt idx="134">
                  <c:v>-0.48589000000000004</c:v>
                </c:pt>
                <c:pt idx="135">
                  <c:v>-0.75268999999999997</c:v>
                </c:pt>
                <c:pt idx="136">
                  <c:v>-1.0607600000000001</c:v>
                </c:pt>
                <c:pt idx="137">
                  <c:v>-1.3937499999999998</c:v>
                </c:pt>
                <c:pt idx="138">
                  <c:v>-1.7263999999999999</c:v>
                </c:pt>
                <c:pt idx="139">
                  <c:v>-1.95597</c:v>
                </c:pt>
                <c:pt idx="140">
                  <c:v>-2.0446000000000004</c:v>
                </c:pt>
                <c:pt idx="141">
                  <c:v>-2.0119400000000001</c:v>
                </c:pt>
                <c:pt idx="142">
                  <c:v>-1.8327599999999997</c:v>
                </c:pt>
                <c:pt idx="143">
                  <c:v>-1.5557099999999999</c:v>
                </c:pt>
                <c:pt idx="144">
                  <c:v>-1.2434300000000003</c:v>
                </c:pt>
                <c:pt idx="145">
                  <c:v>-0.91219000000000017</c:v>
                </c:pt>
                <c:pt idx="146">
                  <c:v>-0.57454000000000005</c:v>
                </c:pt>
                <c:pt idx="147">
                  <c:v>-0.25443999999999989</c:v>
                </c:pt>
                <c:pt idx="148">
                  <c:v>-2.1230000000000016E-2</c:v>
                </c:pt>
                <c:pt idx="149">
                  <c:v>7.7840000000000006E-2</c:v>
                </c:pt>
                <c:pt idx="150">
                  <c:v>0.11575999999999997</c:v>
                </c:pt>
                <c:pt idx="151">
                  <c:v>0.16562999999999994</c:v>
                </c:pt>
                <c:pt idx="152">
                  <c:v>0.23965999999999993</c:v>
                </c:pt>
                <c:pt idx="153">
                  <c:v>0.31718999999999975</c:v>
                </c:pt>
                <c:pt idx="154">
                  <c:v>0.39318999999999993</c:v>
                </c:pt>
                <c:pt idx="155">
                  <c:v>0.45012999999999986</c:v>
                </c:pt>
                <c:pt idx="156">
                  <c:v>0.4991600000000001</c:v>
                </c:pt>
                <c:pt idx="157">
                  <c:v>0.56396999999999997</c:v>
                </c:pt>
                <c:pt idx="158">
                  <c:v>0.62424000000000013</c:v>
                </c:pt>
                <c:pt idx="159">
                  <c:v>0.64669999999999994</c:v>
                </c:pt>
                <c:pt idx="160">
                  <c:v>0.64095999999999986</c:v>
                </c:pt>
                <c:pt idx="161">
                  <c:v>0.63368999999999998</c:v>
                </c:pt>
                <c:pt idx="162">
                  <c:v>0.66012999999999999</c:v>
                </c:pt>
                <c:pt idx="163">
                  <c:v>0.72356999999999994</c:v>
                </c:pt>
                <c:pt idx="164">
                  <c:v>0.87514999999999998</c:v>
                </c:pt>
                <c:pt idx="165">
                  <c:v>1.19238</c:v>
                </c:pt>
                <c:pt idx="166">
                  <c:v>1.6127600000000002</c:v>
                </c:pt>
                <c:pt idx="167">
                  <c:v>2.0187799999999996</c:v>
                </c:pt>
                <c:pt idx="168">
                  <c:v>2.31854</c:v>
                </c:pt>
                <c:pt idx="169">
                  <c:v>2.5240699999999996</c:v>
                </c:pt>
                <c:pt idx="170">
                  <c:v>2.6470400000000001</c:v>
                </c:pt>
                <c:pt idx="171">
                  <c:v>2.6217600000000001</c:v>
                </c:pt>
                <c:pt idx="172">
                  <c:v>2.4317899999999999</c:v>
                </c:pt>
                <c:pt idx="173">
                  <c:v>2.1283599999999998</c:v>
                </c:pt>
                <c:pt idx="174">
                  <c:v>1.7849899999999999</c:v>
                </c:pt>
                <c:pt idx="175">
                  <c:v>1.4798599999999997</c:v>
                </c:pt>
                <c:pt idx="176">
                  <c:v>1.20292</c:v>
                </c:pt>
                <c:pt idx="177">
                  <c:v>0.93032000000000004</c:v>
                </c:pt>
                <c:pt idx="178">
                  <c:v>0.64768999999999988</c:v>
                </c:pt>
                <c:pt idx="179">
                  <c:v>0.33117999999999992</c:v>
                </c:pt>
                <c:pt idx="180">
                  <c:v>-8.7529999999999844E-2</c:v>
                </c:pt>
                <c:pt idx="181">
                  <c:v>-0.54556000000000004</c:v>
                </c:pt>
                <c:pt idx="182">
                  <c:v>-0.94443999999999984</c:v>
                </c:pt>
                <c:pt idx="183">
                  <c:v>-1.2127200000000005</c:v>
                </c:pt>
                <c:pt idx="184">
                  <c:v>-1.3648899999999997</c:v>
                </c:pt>
                <c:pt idx="185">
                  <c:v>-1.4205200000000002</c:v>
                </c:pt>
                <c:pt idx="186">
                  <c:v>-1.3129599999999997</c:v>
                </c:pt>
                <c:pt idx="187">
                  <c:v>-1.02657</c:v>
                </c:pt>
                <c:pt idx="188">
                  <c:v>-0.67827999999999999</c:v>
                </c:pt>
                <c:pt idx="189">
                  <c:v>-0.39689999999999998</c:v>
                </c:pt>
                <c:pt idx="190">
                  <c:v>-0.14718000000000012</c:v>
                </c:pt>
                <c:pt idx="191">
                  <c:v>0.10911000000000001</c:v>
                </c:pt>
                <c:pt idx="192">
                  <c:v>0.32455000000000001</c:v>
                </c:pt>
                <c:pt idx="193">
                  <c:v>0.49149999999999999</c:v>
                </c:pt>
                <c:pt idx="194">
                  <c:v>0.61448000000000003</c:v>
                </c:pt>
                <c:pt idx="195">
                  <c:v>0.74016999999999999</c:v>
                </c:pt>
                <c:pt idx="196">
                  <c:v>0.91691</c:v>
                </c:pt>
                <c:pt idx="197">
                  <c:v>1.0783199999999999</c:v>
                </c:pt>
                <c:pt idx="198">
                  <c:v>1.1499200000000003</c:v>
                </c:pt>
                <c:pt idx="199">
                  <c:v>1.0973799999999998</c:v>
                </c:pt>
                <c:pt idx="200">
                  <c:v>0.9856299999999999</c:v>
                </c:pt>
                <c:pt idx="201">
                  <c:v>0.89300999999999997</c:v>
                </c:pt>
                <c:pt idx="202">
                  <c:v>0.7959099999999999</c:v>
                </c:pt>
                <c:pt idx="203">
                  <c:v>0.68444999999999989</c:v>
                </c:pt>
                <c:pt idx="204">
                  <c:v>0.59543000000000001</c:v>
                </c:pt>
                <c:pt idx="205">
                  <c:v>0.64423000000000008</c:v>
                </c:pt>
                <c:pt idx="206">
                  <c:v>0.85913000000000006</c:v>
                </c:pt>
                <c:pt idx="207">
                  <c:v>1.1255200000000001</c:v>
                </c:pt>
                <c:pt idx="208">
                  <c:v>1.3376800000000002</c:v>
                </c:pt>
                <c:pt idx="209">
                  <c:v>1.5484800000000001</c:v>
                </c:pt>
                <c:pt idx="210">
                  <c:v>1.79966</c:v>
                </c:pt>
                <c:pt idx="211">
                  <c:v>1.9713000000000001</c:v>
                </c:pt>
                <c:pt idx="212">
                  <c:v>1.9333000000000002</c:v>
                </c:pt>
                <c:pt idx="213">
                  <c:v>1.6828300000000003</c:v>
                </c:pt>
                <c:pt idx="214">
                  <c:v>1.2509300000000003</c:v>
                </c:pt>
                <c:pt idx="215">
                  <c:v>0.75164999999999993</c:v>
                </c:pt>
                <c:pt idx="216">
                  <c:v>0.28193000000000001</c:v>
                </c:pt>
                <c:pt idx="217">
                  <c:v>-0.15200000000000002</c:v>
                </c:pt>
                <c:pt idx="218">
                  <c:v>-0.56411999999999995</c:v>
                </c:pt>
                <c:pt idx="219">
                  <c:v>-0.97134999999999994</c:v>
                </c:pt>
                <c:pt idx="220">
                  <c:v>-1.3698499999999998</c:v>
                </c:pt>
                <c:pt idx="221">
                  <c:v>-1.7271799999999999</c:v>
                </c:pt>
                <c:pt idx="222">
                  <c:v>-2.0245799999999994</c:v>
                </c:pt>
                <c:pt idx="223">
                  <c:v>-2.2680400000000001</c:v>
                </c:pt>
                <c:pt idx="224">
                  <c:v>-2.4162100000000004</c:v>
                </c:pt>
                <c:pt idx="225">
                  <c:v>-2.4666500000000005</c:v>
                </c:pt>
                <c:pt idx="226">
                  <c:v>-2.4220899999999999</c:v>
                </c:pt>
                <c:pt idx="227">
                  <c:v>-2.28071</c:v>
                </c:pt>
                <c:pt idx="228">
                  <c:v>-2.0972400000000002</c:v>
                </c:pt>
                <c:pt idx="229">
                  <c:v>-1.9396700000000002</c:v>
                </c:pt>
                <c:pt idx="230">
                  <c:v>-1.8111999999999999</c:v>
                </c:pt>
                <c:pt idx="231">
                  <c:v>-1.6564600000000003</c:v>
                </c:pt>
                <c:pt idx="232">
                  <c:v>-1.45363</c:v>
                </c:pt>
                <c:pt idx="233">
                  <c:v>-1.2352399999999999</c:v>
                </c:pt>
                <c:pt idx="234">
                  <c:v>-1.0182199999999999</c:v>
                </c:pt>
                <c:pt idx="235">
                  <c:v>-0.79802000000000006</c:v>
                </c:pt>
                <c:pt idx="236">
                  <c:v>-0.61502999999999974</c:v>
                </c:pt>
                <c:pt idx="237">
                  <c:v>-0.49948000000000015</c:v>
                </c:pt>
                <c:pt idx="238">
                  <c:v>-0.48932999999999999</c:v>
                </c:pt>
                <c:pt idx="239">
                  <c:v>-0.59838999999999987</c:v>
                </c:pt>
                <c:pt idx="240">
                  <c:v>-0.77793999999999985</c:v>
                </c:pt>
                <c:pt idx="241">
                  <c:v>-0.95901999999999998</c:v>
                </c:pt>
                <c:pt idx="242">
                  <c:v>-1.10181</c:v>
                </c:pt>
                <c:pt idx="243">
                  <c:v>-1.1373000000000002</c:v>
                </c:pt>
                <c:pt idx="244">
                  <c:v>-1.0851700000000002</c:v>
                </c:pt>
                <c:pt idx="245">
                  <c:v>-1.0089299999999999</c:v>
                </c:pt>
                <c:pt idx="246">
                  <c:v>-0.93670000000000009</c:v>
                </c:pt>
                <c:pt idx="247">
                  <c:v>-0.88461000000000001</c:v>
                </c:pt>
                <c:pt idx="248">
                  <c:v>-0.83577999999999975</c:v>
                </c:pt>
                <c:pt idx="249">
                  <c:v>-0.79345999999999994</c:v>
                </c:pt>
                <c:pt idx="250">
                  <c:v>-0.79291000000000023</c:v>
                </c:pt>
                <c:pt idx="251">
                  <c:v>-0.86871999999999994</c:v>
                </c:pt>
                <c:pt idx="252">
                  <c:v>-0.99992999999999999</c:v>
                </c:pt>
                <c:pt idx="253">
                  <c:v>-1.1746299999999998</c:v>
                </c:pt>
                <c:pt idx="254">
                  <c:v>-1.4166599999999998</c:v>
                </c:pt>
                <c:pt idx="255">
                  <c:v>-1.6913199999999999</c:v>
                </c:pt>
                <c:pt idx="256">
                  <c:v>-1.9713499999999999</c:v>
                </c:pt>
                <c:pt idx="257">
                  <c:v>-2.2315800000000001</c:v>
                </c:pt>
                <c:pt idx="258">
                  <c:v>-2.4117699999999997</c:v>
                </c:pt>
                <c:pt idx="259">
                  <c:v>-2.44733</c:v>
                </c:pt>
                <c:pt idx="260">
                  <c:v>-2.3586099999999997</c:v>
                </c:pt>
                <c:pt idx="261">
                  <c:v>-2.2776699999999996</c:v>
                </c:pt>
                <c:pt idx="262">
                  <c:v>-2.2782500000000003</c:v>
                </c:pt>
                <c:pt idx="263">
                  <c:v>-2.3668</c:v>
                </c:pt>
                <c:pt idx="264">
                  <c:v>-2.48041</c:v>
                </c:pt>
                <c:pt idx="265">
                  <c:v>-2.5799499999999997</c:v>
                </c:pt>
                <c:pt idx="266">
                  <c:v>-2.6436099999999998</c:v>
                </c:pt>
                <c:pt idx="267">
                  <c:v>-2.6682800000000002</c:v>
                </c:pt>
                <c:pt idx="268">
                  <c:v>-2.6154500000000005</c:v>
                </c:pt>
                <c:pt idx="269">
                  <c:v>-2.5139199999999997</c:v>
                </c:pt>
                <c:pt idx="270">
                  <c:v>-2.40252</c:v>
                </c:pt>
                <c:pt idx="271">
                  <c:v>-2.2548000000000004</c:v>
                </c:pt>
                <c:pt idx="272">
                  <c:v>-2.0895900000000003</c:v>
                </c:pt>
                <c:pt idx="273">
                  <c:v>-1.96193</c:v>
                </c:pt>
                <c:pt idx="274">
                  <c:v>-1.9415099999999996</c:v>
                </c:pt>
                <c:pt idx="275">
                  <c:v>-2.0842400000000003</c:v>
                </c:pt>
                <c:pt idx="276">
                  <c:v>-2.3898899999999998</c:v>
                </c:pt>
                <c:pt idx="277">
                  <c:v>-2.7862299999999998</c:v>
                </c:pt>
                <c:pt idx="278">
                  <c:v>-3.1151400000000002</c:v>
                </c:pt>
                <c:pt idx="279">
                  <c:v>-3.2104099999999995</c:v>
                </c:pt>
                <c:pt idx="280">
                  <c:v>-3.0867700000000005</c:v>
                </c:pt>
                <c:pt idx="281">
                  <c:v>-2.8818799999999998</c:v>
                </c:pt>
                <c:pt idx="282">
                  <c:v>-2.65686</c:v>
                </c:pt>
                <c:pt idx="283">
                  <c:v>-2.4148199999999997</c:v>
                </c:pt>
                <c:pt idx="284">
                  <c:v>-2.1650999999999998</c:v>
                </c:pt>
                <c:pt idx="285">
                  <c:v>-1.9587700000000001</c:v>
                </c:pt>
                <c:pt idx="286">
                  <c:v>-1.82853</c:v>
                </c:pt>
                <c:pt idx="287">
                  <c:v>-1.7665400000000002</c:v>
                </c:pt>
                <c:pt idx="288">
                  <c:v>-1.7473800000000002</c:v>
                </c:pt>
                <c:pt idx="289">
                  <c:v>-1.7192399999999999</c:v>
                </c:pt>
                <c:pt idx="290">
                  <c:v>-1.63093</c:v>
                </c:pt>
                <c:pt idx="291">
                  <c:v>-1.5139</c:v>
                </c:pt>
                <c:pt idx="292">
                  <c:v>-1.4689000000000001</c:v>
                </c:pt>
                <c:pt idx="293">
                  <c:v>-1.5039900000000004</c:v>
                </c:pt>
                <c:pt idx="294">
                  <c:v>-1.5742899999999997</c:v>
                </c:pt>
                <c:pt idx="295">
                  <c:v>-1.6384000000000001</c:v>
                </c:pt>
                <c:pt idx="296">
                  <c:v>-1.64652</c:v>
                </c:pt>
                <c:pt idx="297">
                  <c:v>-1.6008900000000001</c:v>
                </c:pt>
                <c:pt idx="298">
                  <c:v>-1.5322099999999998</c:v>
                </c:pt>
                <c:pt idx="299">
                  <c:v>-1.4929100000000002</c:v>
                </c:pt>
                <c:pt idx="300">
                  <c:v>-1.4883199999999999</c:v>
                </c:pt>
                <c:pt idx="301">
                  <c:v>-1.53837</c:v>
                </c:pt>
                <c:pt idx="302">
                  <c:v>-1.6643199999999996</c:v>
                </c:pt>
                <c:pt idx="303">
                  <c:v>-1.8158099999999997</c:v>
                </c:pt>
                <c:pt idx="304">
                  <c:v>-1.9374299999999998</c:v>
                </c:pt>
                <c:pt idx="305">
                  <c:v>-2.0442200000000001</c:v>
                </c:pt>
                <c:pt idx="306">
                  <c:v>-2.1547100000000001</c:v>
                </c:pt>
                <c:pt idx="307">
                  <c:v>-2.2122600000000001</c:v>
                </c:pt>
                <c:pt idx="308">
                  <c:v>-2.17265</c:v>
                </c:pt>
                <c:pt idx="309">
                  <c:v>-2.0882399999999999</c:v>
                </c:pt>
                <c:pt idx="310">
                  <c:v>-2.0274500000000009</c:v>
                </c:pt>
                <c:pt idx="311">
                  <c:v>-2.0040299999999998</c:v>
                </c:pt>
                <c:pt idx="312">
                  <c:v>-1.9905200000000001</c:v>
                </c:pt>
                <c:pt idx="313">
                  <c:v>-1.9265000000000001</c:v>
                </c:pt>
                <c:pt idx="314">
                  <c:v>-1.79867</c:v>
                </c:pt>
                <c:pt idx="315">
                  <c:v>-1.6776499999999999</c:v>
                </c:pt>
                <c:pt idx="316">
                  <c:v>-1.6000900000000002</c:v>
                </c:pt>
                <c:pt idx="317">
                  <c:v>-1.5616700000000001</c:v>
                </c:pt>
                <c:pt idx="318">
                  <c:v>-1.5380499999999997</c:v>
                </c:pt>
                <c:pt idx="319">
                  <c:v>-1.5200100000000001</c:v>
                </c:pt>
                <c:pt idx="320">
                  <c:v>-1.5241500000000001</c:v>
                </c:pt>
                <c:pt idx="321">
                  <c:v>-1.5652399999999997</c:v>
                </c:pt>
                <c:pt idx="322">
                  <c:v>-1.58013</c:v>
                </c:pt>
                <c:pt idx="323">
                  <c:v>-1.51119</c:v>
                </c:pt>
                <c:pt idx="324">
                  <c:v>-1.42167</c:v>
                </c:pt>
                <c:pt idx="325">
                  <c:v>-1.3508800000000001</c:v>
                </c:pt>
                <c:pt idx="326">
                  <c:v>-1.2956099999999999</c:v>
                </c:pt>
                <c:pt idx="327">
                  <c:v>-1.2622</c:v>
                </c:pt>
                <c:pt idx="328">
                  <c:v>-1.2517199999999997</c:v>
                </c:pt>
                <c:pt idx="329">
                  <c:v>-1.2628100000000002</c:v>
                </c:pt>
                <c:pt idx="330">
                  <c:v>-1.28752</c:v>
                </c:pt>
                <c:pt idx="331">
                  <c:v>-1.2679199999999997</c:v>
                </c:pt>
                <c:pt idx="332">
                  <c:v>-1.1744199999999998</c:v>
                </c:pt>
                <c:pt idx="333">
                  <c:v>-1.03149</c:v>
                </c:pt>
                <c:pt idx="334">
                  <c:v>-0.85627999999999993</c:v>
                </c:pt>
                <c:pt idx="335">
                  <c:v>-0.71400000000000008</c:v>
                </c:pt>
                <c:pt idx="336">
                  <c:v>-0.67031000000000007</c:v>
                </c:pt>
                <c:pt idx="337">
                  <c:v>-0.74181000000000008</c:v>
                </c:pt>
                <c:pt idx="338">
                  <c:v>-0.9065700000000001</c:v>
                </c:pt>
                <c:pt idx="339">
                  <c:v>-1.0901200000000002</c:v>
                </c:pt>
                <c:pt idx="340">
                  <c:v>-1.2378400000000001</c:v>
                </c:pt>
                <c:pt idx="341">
                  <c:v>-1.3385000000000002</c:v>
                </c:pt>
                <c:pt idx="342">
                  <c:v>-1.4327000000000001</c:v>
                </c:pt>
                <c:pt idx="343">
                  <c:v>-1.5596099999999997</c:v>
                </c:pt>
                <c:pt idx="344">
                  <c:v>-1.7036900000000004</c:v>
                </c:pt>
                <c:pt idx="345">
                  <c:v>-1.8004100000000001</c:v>
                </c:pt>
                <c:pt idx="346">
                  <c:v>-1.8323900000000002</c:v>
                </c:pt>
                <c:pt idx="347">
                  <c:v>-1.8488599999999997</c:v>
                </c:pt>
                <c:pt idx="348">
                  <c:v>-1.8744899999999998</c:v>
                </c:pt>
                <c:pt idx="349">
                  <c:v>-1.9515100000000003</c:v>
                </c:pt>
                <c:pt idx="350">
                  <c:v>-2.0427399999999998</c:v>
                </c:pt>
                <c:pt idx="351">
                  <c:v>-2.0425900000000001</c:v>
                </c:pt>
                <c:pt idx="352">
                  <c:v>-1.9014500000000001</c:v>
                </c:pt>
                <c:pt idx="353">
                  <c:v>-1.6495500000000001</c:v>
                </c:pt>
                <c:pt idx="354">
                  <c:v>-1.4228299999999998</c:v>
                </c:pt>
                <c:pt idx="355">
                  <c:v>-1.29443</c:v>
                </c:pt>
                <c:pt idx="356">
                  <c:v>-1.28817</c:v>
                </c:pt>
                <c:pt idx="357">
                  <c:v>-1.3507700000000002</c:v>
                </c:pt>
                <c:pt idx="358">
                  <c:v>-1.3532499999999998</c:v>
                </c:pt>
                <c:pt idx="359">
                  <c:v>-1.2080499999999998</c:v>
                </c:pt>
                <c:pt idx="360">
                  <c:v>-0.93526999999999982</c:v>
                </c:pt>
                <c:pt idx="361">
                  <c:v>-0.64502000000000004</c:v>
                </c:pt>
                <c:pt idx="362">
                  <c:v>-0.41678000000000015</c:v>
                </c:pt>
                <c:pt idx="363">
                  <c:v>-0.30312999999999996</c:v>
                </c:pt>
                <c:pt idx="364">
                  <c:v>-0.26222999999999991</c:v>
                </c:pt>
                <c:pt idx="365">
                  <c:v>-0.22199999999999998</c:v>
                </c:pt>
                <c:pt idx="366">
                  <c:v>-9.3920000000000087E-2</c:v>
                </c:pt>
                <c:pt idx="367">
                  <c:v>0.13820000000000002</c:v>
                </c:pt>
                <c:pt idx="368">
                  <c:v>0.42824000000000007</c:v>
                </c:pt>
                <c:pt idx="369">
                  <c:v>0.7001099999999999</c:v>
                </c:pt>
                <c:pt idx="370">
                  <c:v>0.91087000000000029</c:v>
                </c:pt>
                <c:pt idx="371">
                  <c:v>1.06125</c:v>
                </c:pt>
                <c:pt idx="372">
                  <c:v>1.1683400000000002</c:v>
                </c:pt>
                <c:pt idx="373">
                  <c:v>1.2330799999999997</c:v>
                </c:pt>
                <c:pt idx="374">
                  <c:v>1.31386</c:v>
                </c:pt>
                <c:pt idx="375">
                  <c:v>1.4204300000000001</c:v>
                </c:pt>
                <c:pt idx="376">
                  <c:v>1.53999</c:v>
                </c:pt>
                <c:pt idx="377">
                  <c:v>1.6776899999999997</c:v>
                </c:pt>
                <c:pt idx="378">
                  <c:v>1.7979699999999994</c:v>
                </c:pt>
                <c:pt idx="379">
                  <c:v>1.7980600000000002</c:v>
                </c:pt>
                <c:pt idx="380">
                  <c:v>1.5847499999999999</c:v>
                </c:pt>
                <c:pt idx="381">
                  <c:v>1.2746299999999999</c:v>
                </c:pt>
                <c:pt idx="382">
                  <c:v>1.0222000000000002</c:v>
                </c:pt>
                <c:pt idx="383">
                  <c:v>0.86462999999999979</c:v>
                </c:pt>
                <c:pt idx="384">
                  <c:v>0.84444999999999992</c:v>
                </c:pt>
                <c:pt idx="385">
                  <c:v>0.98232999999999993</c:v>
                </c:pt>
                <c:pt idx="386">
                  <c:v>1.2057999999999998</c:v>
                </c:pt>
                <c:pt idx="387">
                  <c:v>1.4297200000000001</c:v>
                </c:pt>
                <c:pt idx="388">
                  <c:v>1.5761799999999997</c:v>
                </c:pt>
                <c:pt idx="389">
                  <c:v>1.6026199999999999</c:v>
                </c:pt>
                <c:pt idx="390">
                  <c:v>1.5433100000000002</c:v>
                </c:pt>
                <c:pt idx="391">
                  <c:v>1.48878</c:v>
                </c:pt>
                <c:pt idx="392">
                  <c:v>1.50692</c:v>
                </c:pt>
                <c:pt idx="393">
                  <c:v>1.5551900000000001</c:v>
                </c:pt>
                <c:pt idx="394">
                  <c:v>1.5889</c:v>
                </c:pt>
                <c:pt idx="395">
                  <c:v>1.5878199999999998</c:v>
                </c:pt>
                <c:pt idx="396">
                  <c:v>1.5945399999999998</c:v>
                </c:pt>
                <c:pt idx="397">
                  <c:v>1.67056</c:v>
                </c:pt>
                <c:pt idx="398">
                  <c:v>1.8008499999999998</c:v>
                </c:pt>
                <c:pt idx="399">
                  <c:v>1.9601200000000003</c:v>
                </c:pt>
                <c:pt idx="400">
                  <c:v>2.1203600000000002</c:v>
                </c:pt>
                <c:pt idx="401">
                  <c:v>2.2482899999999999</c:v>
                </c:pt>
                <c:pt idx="402">
                  <c:v>2.3389800000000003</c:v>
                </c:pt>
                <c:pt idx="403">
                  <c:v>2.4003499999999995</c:v>
                </c:pt>
                <c:pt idx="404">
                  <c:v>2.4449700000000001</c:v>
                </c:pt>
                <c:pt idx="405">
                  <c:v>2.4385699999999999</c:v>
                </c:pt>
                <c:pt idx="406">
                  <c:v>2.3574299999999999</c:v>
                </c:pt>
                <c:pt idx="407">
                  <c:v>2.2364399999999995</c:v>
                </c:pt>
                <c:pt idx="408">
                  <c:v>2.1003499999999997</c:v>
                </c:pt>
                <c:pt idx="409">
                  <c:v>1.9633700000000001</c:v>
                </c:pt>
                <c:pt idx="410">
                  <c:v>1.78671</c:v>
                </c:pt>
                <c:pt idx="411">
                  <c:v>1.6507999999999996</c:v>
                </c:pt>
                <c:pt idx="412">
                  <c:v>1.6722300000000001</c:v>
                </c:pt>
                <c:pt idx="413">
                  <c:v>1.8396899999999996</c:v>
                </c:pt>
                <c:pt idx="414">
                  <c:v>2.0502099999999999</c:v>
                </c:pt>
                <c:pt idx="415">
                  <c:v>2.3178899999999993</c:v>
                </c:pt>
                <c:pt idx="416">
                  <c:v>2.63679</c:v>
                </c:pt>
                <c:pt idx="417">
                  <c:v>2.9155800000000003</c:v>
                </c:pt>
                <c:pt idx="418">
                  <c:v>3.0815899999999998</c:v>
                </c:pt>
                <c:pt idx="419">
                  <c:v>3.0630099999999998</c:v>
                </c:pt>
                <c:pt idx="420">
                  <c:v>2.8641599999999996</c:v>
                </c:pt>
                <c:pt idx="421">
                  <c:v>2.5147000000000004</c:v>
                </c:pt>
                <c:pt idx="422">
                  <c:v>2.0759400000000001</c:v>
                </c:pt>
                <c:pt idx="423">
                  <c:v>1.6072899999999997</c:v>
                </c:pt>
                <c:pt idx="424">
                  <c:v>1.2161199999999999</c:v>
                </c:pt>
                <c:pt idx="425">
                  <c:v>0.98956000000000033</c:v>
                </c:pt>
                <c:pt idx="426">
                  <c:v>0.95834000000000008</c:v>
                </c:pt>
                <c:pt idx="427">
                  <c:v>1.0798100000000006</c:v>
                </c:pt>
                <c:pt idx="428">
                  <c:v>1.2614400000000003</c:v>
                </c:pt>
                <c:pt idx="429">
                  <c:v>1.4280399999999998</c:v>
                </c:pt>
                <c:pt idx="430">
                  <c:v>1.6170899999999999</c:v>
                </c:pt>
                <c:pt idx="431">
                  <c:v>1.8224300000000002</c:v>
                </c:pt>
                <c:pt idx="432">
                  <c:v>1.9955699999999996</c:v>
                </c:pt>
                <c:pt idx="433">
                  <c:v>2.1192699999999998</c:v>
                </c:pt>
                <c:pt idx="434">
                  <c:v>2.17</c:v>
                </c:pt>
                <c:pt idx="435">
                  <c:v>2.1417499999999996</c:v>
                </c:pt>
                <c:pt idx="436">
                  <c:v>2.0991</c:v>
                </c:pt>
                <c:pt idx="437">
                  <c:v>2.1074000000000002</c:v>
                </c:pt>
                <c:pt idx="438">
                  <c:v>2.1741099999999998</c:v>
                </c:pt>
                <c:pt idx="439">
                  <c:v>2.2596600000000002</c:v>
                </c:pt>
                <c:pt idx="440">
                  <c:v>2.3451700000000004</c:v>
                </c:pt>
                <c:pt idx="441">
                  <c:v>2.4196800000000005</c:v>
                </c:pt>
                <c:pt idx="442">
                  <c:v>2.4736199999999999</c:v>
                </c:pt>
                <c:pt idx="443">
                  <c:v>2.5019199999999997</c:v>
                </c:pt>
                <c:pt idx="444">
                  <c:v>2.4753400000000001</c:v>
                </c:pt>
                <c:pt idx="445">
                  <c:v>2.3842400000000001</c:v>
                </c:pt>
                <c:pt idx="446">
                  <c:v>2.35663</c:v>
                </c:pt>
                <c:pt idx="447">
                  <c:v>2.5006900000000001</c:v>
                </c:pt>
                <c:pt idx="448">
                  <c:v>2.8058399999999999</c:v>
                </c:pt>
                <c:pt idx="449">
                  <c:v>3.1789999999999998</c:v>
                </c:pt>
                <c:pt idx="450">
                  <c:v>3.5197499999999997</c:v>
                </c:pt>
                <c:pt idx="451">
                  <c:v>3.7808800000000007</c:v>
                </c:pt>
                <c:pt idx="452">
                  <c:v>3.9455199999999997</c:v>
                </c:pt>
                <c:pt idx="453">
                  <c:v>3.9926800000000009</c:v>
                </c:pt>
                <c:pt idx="454">
                  <c:v>3.9340800000000002</c:v>
                </c:pt>
                <c:pt idx="455">
                  <c:v>3.8717900000000007</c:v>
                </c:pt>
                <c:pt idx="456">
                  <c:v>3.8725500000000004</c:v>
                </c:pt>
                <c:pt idx="457">
                  <c:v>3.8938999999999999</c:v>
                </c:pt>
                <c:pt idx="458">
                  <c:v>3.8981600000000007</c:v>
                </c:pt>
                <c:pt idx="459">
                  <c:v>3.8371200000000001</c:v>
                </c:pt>
                <c:pt idx="460">
                  <c:v>3.73861</c:v>
                </c:pt>
                <c:pt idx="461">
                  <c:v>3.66567</c:v>
                </c:pt>
                <c:pt idx="462">
                  <c:v>3.6811400000000001</c:v>
                </c:pt>
                <c:pt idx="463">
                  <c:v>3.7129300000000001</c:v>
                </c:pt>
                <c:pt idx="464">
                  <c:v>3.6442200000000007</c:v>
                </c:pt>
                <c:pt idx="465">
                  <c:v>3.4866000000000001</c:v>
                </c:pt>
                <c:pt idx="466">
                  <c:v>3.3681799999999997</c:v>
                </c:pt>
                <c:pt idx="467">
                  <c:v>3.3764000000000003</c:v>
                </c:pt>
                <c:pt idx="468">
                  <c:v>3.5014099999999999</c:v>
                </c:pt>
                <c:pt idx="469">
                  <c:v>3.6515999999999997</c:v>
                </c:pt>
                <c:pt idx="470">
                  <c:v>3.8168000000000006</c:v>
                </c:pt>
                <c:pt idx="471">
                  <c:v>4.0257100000000001</c:v>
                </c:pt>
                <c:pt idx="472">
                  <c:v>4.2543699999999998</c:v>
                </c:pt>
                <c:pt idx="473">
                  <c:v>4.4574199999999999</c:v>
                </c:pt>
                <c:pt idx="474">
                  <c:v>4.6582099999999995</c:v>
                </c:pt>
                <c:pt idx="475">
                  <c:v>4.8760199999999996</c:v>
                </c:pt>
                <c:pt idx="476">
                  <c:v>5.1054499999999994</c:v>
                </c:pt>
                <c:pt idx="477">
                  <c:v>5.29068</c:v>
                </c:pt>
                <c:pt idx="478">
                  <c:v>5.4155400000000009</c:v>
                </c:pt>
                <c:pt idx="479">
                  <c:v>5.4977299999999989</c:v>
                </c:pt>
                <c:pt idx="480">
                  <c:v>5.5763999999999996</c:v>
                </c:pt>
                <c:pt idx="481">
                  <c:v>5.6546399999999997</c:v>
                </c:pt>
                <c:pt idx="482">
                  <c:v>5.7227600000000001</c:v>
                </c:pt>
                <c:pt idx="483">
                  <c:v>5.7707899999999999</c:v>
                </c:pt>
                <c:pt idx="484">
                  <c:v>5.8303099999999999</c:v>
                </c:pt>
                <c:pt idx="485">
                  <c:v>5.8857599999999994</c:v>
                </c:pt>
                <c:pt idx="486">
                  <c:v>5.8841999999999999</c:v>
                </c:pt>
                <c:pt idx="487">
                  <c:v>5.77163</c:v>
                </c:pt>
                <c:pt idx="488">
                  <c:v>5.5827100000000005</c:v>
                </c:pt>
                <c:pt idx="489">
                  <c:v>5.4260800000000007</c:v>
                </c:pt>
                <c:pt idx="490">
                  <c:v>5.3215999999999992</c:v>
                </c:pt>
                <c:pt idx="491">
                  <c:v>5.2902199999999997</c:v>
                </c:pt>
                <c:pt idx="492">
                  <c:v>5.3348900000000006</c:v>
                </c:pt>
                <c:pt idx="493">
                  <c:v>5.4660099999999998</c:v>
                </c:pt>
                <c:pt idx="494">
                  <c:v>5.6911700000000005</c:v>
                </c:pt>
                <c:pt idx="495">
                  <c:v>5.9404200000000005</c:v>
                </c:pt>
                <c:pt idx="496">
                  <c:v>6.1564100000000002</c:v>
                </c:pt>
                <c:pt idx="497">
                  <c:v>6.2562300000000004</c:v>
                </c:pt>
                <c:pt idx="498">
                  <c:v>6.2353100000000001</c:v>
                </c:pt>
                <c:pt idx="499">
                  <c:v>6.2087199999999996</c:v>
                </c:pt>
                <c:pt idx="500">
                  <c:v>6.1948799999999995</c:v>
                </c:pt>
                <c:pt idx="501">
                  <c:v>6.1745000000000001</c:v>
                </c:pt>
                <c:pt idx="502">
                  <c:v>6.0663200000000002</c:v>
                </c:pt>
                <c:pt idx="503">
                  <c:v>5.8121299999999998</c:v>
                </c:pt>
                <c:pt idx="504">
                  <c:v>5.4419000000000004</c:v>
                </c:pt>
                <c:pt idx="505">
                  <c:v>5.1017900000000003</c:v>
                </c:pt>
                <c:pt idx="506">
                  <c:v>4.91296</c:v>
                </c:pt>
                <c:pt idx="507">
                  <c:v>4.8471799999999998</c:v>
                </c:pt>
                <c:pt idx="508">
                  <c:v>4.8037099999999997</c:v>
                </c:pt>
                <c:pt idx="509">
                  <c:v>4.6550700000000003</c:v>
                </c:pt>
                <c:pt idx="510">
                  <c:v>4.4194500000000003</c:v>
                </c:pt>
                <c:pt idx="511">
                  <c:v>4.2200300000000004</c:v>
                </c:pt>
                <c:pt idx="512">
                  <c:v>4.1003099999999995</c:v>
                </c:pt>
                <c:pt idx="513">
                  <c:v>4.0425800000000001</c:v>
                </c:pt>
                <c:pt idx="514">
                  <c:v>4.0652500000000007</c:v>
                </c:pt>
                <c:pt idx="515">
                  <c:v>4.1422699999999999</c:v>
                </c:pt>
                <c:pt idx="516">
                  <c:v>4.2761500000000003</c:v>
                </c:pt>
                <c:pt idx="517">
                  <c:v>4.4022399999999999</c:v>
                </c:pt>
                <c:pt idx="518">
                  <c:v>4.4810099999999995</c:v>
                </c:pt>
                <c:pt idx="519">
                  <c:v>4.5034900000000002</c:v>
                </c:pt>
                <c:pt idx="520">
                  <c:v>4.4816099999999999</c:v>
                </c:pt>
                <c:pt idx="521">
                  <c:v>4.4229500000000002</c:v>
                </c:pt>
                <c:pt idx="522">
                  <c:v>4.3408799999999994</c:v>
                </c:pt>
                <c:pt idx="523">
                  <c:v>4.2021700000000006</c:v>
                </c:pt>
                <c:pt idx="524">
                  <c:v>4.028249999999999</c:v>
                </c:pt>
                <c:pt idx="525">
                  <c:v>3.8591199999999999</c:v>
                </c:pt>
                <c:pt idx="526">
                  <c:v>3.7017899999999999</c:v>
                </c:pt>
                <c:pt idx="527">
                  <c:v>3.5967100000000003</c:v>
                </c:pt>
                <c:pt idx="528">
                  <c:v>3.5815200000000003</c:v>
                </c:pt>
                <c:pt idx="529">
                  <c:v>3.6224099999999999</c:v>
                </c:pt>
                <c:pt idx="530">
                  <c:v>3.6572900000000006</c:v>
                </c:pt>
                <c:pt idx="531">
                  <c:v>3.6890300000000003</c:v>
                </c:pt>
                <c:pt idx="532">
                  <c:v>3.7286600000000001</c:v>
                </c:pt>
                <c:pt idx="533">
                  <c:v>3.7660700000000005</c:v>
                </c:pt>
                <c:pt idx="534">
                  <c:v>3.7950199999999996</c:v>
                </c:pt>
                <c:pt idx="535">
                  <c:v>3.8434800000000005</c:v>
                </c:pt>
                <c:pt idx="536">
                  <c:v>3.8731700000000004</c:v>
                </c:pt>
                <c:pt idx="537">
                  <c:v>3.8507699999999998</c:v>
                </c:pt>
                <c:pt idx="538">
                  <c:v>3.7707500000000005</c:v>
                </c:pt>
                <c:pt idx="539">
                  <c:v>3.6026600000000002</c:v>
                </c:pt>
                <c:pt idx="540">
                  <c:v>3.3254199999999998</c:v>
                </c:pt>
                <c:pt idx="541">
                  <c:v>2.9841099999999998</c:v>
                </c:pt>
                <c:pt idx="542">
                  <c:v>2.6842800000000002</c:v>
                </c:pt>
                <c:pt idx="543">
                  <c:v>2.4627299999999996</c:v>
                </c:pt>
                <c:pt idx="544">
                  <c:v>2.33291</c:v>
                </c:pt>
                <c:pt idx="545">
                  <c:v>2.2413699999999999</c:v>
                </c:pt>
                <c:pt idx="546">
                  <c:v>2.1909299999999998</c:v>
                </c:pt>
                <c:pt idx="547">
                  <c:v>2.2230999999999996</c:v>
                </c:pt>
                <c:pt idx="548">
                  <c:v>2.2905499999999996</c:v>
                </c:pt>
                <c:pt idx="549">
                  <c:v>2.3648899999999999</c:v>
                </c:pt>
                <c:pt idx="550">
                  <c:v>2.4416000000000002</c:v>
                </c:pt>
                <c:pt idx="551">
                  <c:v>2.4744199999999998</c:v>
                </c:pt>
                <c:pt idx="552">
                  <c:v>2.4139500000000003</c:v>
                </c:pt>
                <c:pt idx="553">
                  <c:v>2.3010000000000002</c:v>
                </c:pt>
                <c:pt idx="554">
                  <c:v>2.1748699999999994</c:v>
                </c:pt>
                <c:pt idx="555">
                  <c:v>2.07179</c:v>
                </c:pt>
                <c:pt idx="556">
                  <c:v>2.0147599999999999</c:v>
                </c:pt>
                <c:pt idx="557">
                  <c:v>2.0196100000000001</c:v>
                </c:pt>
                <c:pt idx="558">
                  <c:v>2.0904599999999998</c:v>
                </c:pt>
                <c:pt idx="559">
                  <c:v>2.2085899999999996</c:v>
                </c:pt>
                <c:pt idx="560">
                  <c:v>2.30003</c:v>
                </c:pt>
                <c:pt idx="561">
                  <c:v>2.3271300000000004</c:v>
                </c:pt>
                <c:pt idx="562">
                  <c:v>2.3072999999999997</c:v>
                </c:pt>
                <c:pt idx="563">
                  <c:v>2.3092499999999996</c:v>
                </c:pt>
                <c:pt idx="564">
                  <c:v>2.3928400000000001</c:v>
                </c:pt>
                <c:pt idx="565">
                  <c:v>2.5143399999999998</c:v>
                </c:pt>
                <c:pt idx="566">
                  <c:v>2.6444199999999998</c:v>
                </c:pt>
                <c:pt idx="567">
                  <c:v>2.76241</c:v>
                </c:pt>
                <c:pt idx="568">
                  <c:v>2.8275800000000002</c:v>
                </c:pt>
                <c:pt idx="569">
                  <c:v>2.8506700000000005</c:v>
                </c:pt>
                <c:pt idx="570">
                  <c:v>2.7924300000000004</c:v>
                </c:pt>
                <c:pt idx="571">
                  <c:v>2.64107</c:v>
                </c:pt>
                <c:pt idx="572">
                  <c:v>2.4191400000000001</c:v>
                </c:pt>
                <c:pt idx="573">
                  <c:v>2.1952500000000001</c:v>
                </c:pt>
                <c:pt idx="574">
                  <c:v>2.0158200000000002</c:v>
                </c:pt>
                <c:pt idx="575">
                  <c:v>1.8859400000000002</c:v>
                </c:pt>
                <c:pt idx="576">
                  <c:v>1.8064399999999998</c:v>
                </c:pt>
                <c:pt idx="577">
                  <c:v>1.7968299999999999</c:v>
                </c:pt>
                <c:pt idx="578">
                  <c:v>1.86391</c:v>
                </c:pt>
                <c:pt idx="579">
                  <c:v>1.9773600000000002</c:v>
                </c:pt>
                <c:pt idx="580">
                  <c:v>2.1447500000000002</c:v>
                </c:pt>
                <c:pt idx="581">
                  <c:v>2.3255500000000007</c:v>
                </c:pt>
                <c:pt idx="582">
                  <c:v>2.5276999999999998</c:v>
                </c:pt>
                <c:pt idx="583">
                  <c:v>2.7466500000000003</c:v>
                </c:pt>
                <c:pt idx="584">
                  <c:v>2.9414100000000003</c:v>
                </c:pt>
                <c:pt idx="585">
                  <c:v>3.0861100000000001</c:v>
                </c:pt>
                <c:pt idx="586">
                  <c:v>3.1349</c:v>
                </c:pt>
                <c:pt idx="587">
                  <c:v>3.11592</c:v>
                </c:pt>
                <c:pt idx="588">
                  <c:v>3.0241499999999997</c:v>
                </c:pt>
                <c:pt idx="589">
                  <c:v>2.8300200000000002</c:v>
                </c:pt>
                <c:pt idx="590">
                  <c:v>2.5398899999999998</c:v>
                </c:pt>
                <c:pt idx="591">
                  <c:v>2.24647</c:v>
                </c:pt>
                <c:pt idx="592">
                  <c:v>2.0156199999999997</c:v>
                </c:pt>
                <c:pt idx="593">
                  <c:v>1.83168</c:v>
                </c:pt>
                <c:pt idx="594">
                  <c:v>1.6851700000000001</c:v>
                </c:pt>
                <c:pt idx="595">
                  <c:v>1.59582</c:v>
                </c:pt>
                <c:pt idx="596">
                  <c:v>1.57622</c:v>
                </c:pt>
                <c:pt idx="597">
                  <c:v>1.5979000000000001</c:v>
                </c:pt>
                <c:pt idx="598">
                  <c:v>1.6245800000000004</c:v>
                </c:pt>
                <c:pt idx="599">
                  <c:v>1.6262999999999999</c:v>
                </c:pt>
                <c:pt idx="600">
                  <c:v>1.6639900000000001</c:v>
                </c:pt>
                <c:pt idx="601">
                  <c:v>1.77149</c:v>
                </c:pt>
                <c:pt idx="602">
                  <c:v>1.9192</c:v>
                </c:pt>
                <c:pt idx="603">
                  <c:v>2.0208599999999999</c:v>
                </c:pt>
                <c:pt idx="604">
                  <c:v>2.0712299999999999</c:v>
                </c:pt>
                <c:pt idx="605">
                  <c:v>2.1653199999999999</c:v>
                </c:pt>
                <c:pt idx="606">
                  <c:v>2.3474899999999996</c:v>
                </c:pt>
                <c:pt idx="607">
                  <c:v>2.60649</c:v>
                </c:pt>
                <c:pt idx="608">
                  <c:v>2.9348500000000008</c:v>
                </c:pt>
                <c:pt idx="609">
                  <c:v>3.29047</c:v>
                </c:pt>
                <c:pt idx="610">
                  <c:v>3.5883799999999999</c:v>
                </c:pt>
                <c:pt idx="611">
                  <c:v>3.7930799999999998</c:v>
                </c:pt>
                <c:pt idx="612">
                  <c:v>3.9309299999999991</c:v>
                </c:pt>
                <c:pt idx="613">
                  <c:v>4.0270000000000001</c:v>
                </c:pt>
                <c:pt idx="614">
                  <c:v>4.10825</c:v>
                </c:pt>
                <c:pt idx="615">
                  <c:v>4.1501800000000006</c:v>
                </c:pt>
                <c:pt idx="616">
                  <c:v>4.1129699999999989</c:v>
                </c:pt>
                <c:pt idx="617">
                  <c:v>3.9690400000000006</c:v>
                </c:pt>
                <c:pt idx="618">
                  <c:v>3.7289400000000001</c:v>
                </c:pt>
                <c:pt idx="619">
                  <c:v>3.4589800000000004</c:v>
                </c:pt>
                <c:pt idx="620">
                  <c:v>3.2171700000000003</c:v>
                </c:pt>
                <c:pt idx="621">
                  <c:v>3.0037400000000005</c:v>
                </c:pt>
                <c:pt idx="622">
                  <c:v>2.7795399999999999</c:v>
                </c:pt>
                <c:pt idx="623">
                  <c:v>2.5812900000000001</c:v>
                </c:pt>
                <c:pt idx="624">
                  <c:v>2.5105999999999997</c:v>
                </c:pt>
                <c:pt idx="625">
                  <c:v>2.5810400000000002</c:v>
                </c:pt>
                <c:pt idx="626">
                  <c:v>2.6879599999999999</c:v>
                </c:pt>
                <c:pt idx="627">
                  <c:v>2.7494100000000001</c:v>
                </c:pt>
                <c:pt idx="628">
                  <c:v>2.7995300000000003</c:v>
                </c:pt>
                <c:pt idx="629">
                  <c:v>2.9138100000000002</c:v>
                </c:pt>
                <c:pt idx="630">
                  <c:v>3.0958899999999998</c:v>
                </c:pt>
                <c:pt idx="631">
                  <c:v>3.2624900000000006</c:v>
                </c:pt>
                <c:pt idx="632">
                  <c:v>3.3563100000000006</c:v>
                </c:pt>
                <c:pt idx="633">
                  <c:v>3.4220300000000003</c:v>
                </c:pt>
                <c:pt idx="634">
                  <c:v>3.4808599999999998</c:v>
                </c:pt>
                <c:pt idx="635">
                  <c:v>3.4721000000000002</c:v>
                </c:pt>
                <c:pt idx="636">
                  <c:v>3.3864899999999998</c:v>
                </c:pt>
                <c:pt idx="637">
                  <c:v>3.2305599999999997</c:v>
                </c:pt>
                <c:pt idx="638">
                  <c:v>3.0761100000000003</c:v>
                </c:pt>
                <c:pt idx="639">
                  <c:v>2.9741299999999997</c:v>
                </c:pt>
                <c:pt idx="640">
                  <c:v>2.8792999999999997</c:v>
                </c:pt>
                <c:pt idx="641">
                  <c:v>2.8067699999999993</c:v>
                </c:pt>
                <c:pt idx="642">
                  <c:v>2.7891400000000002</c:v>
                </c:pt>
                <c:pt idx="643">
                  <c:v>2.81778</c:v>
                </c:pt>
                <c:pt idx="644">
                  <c:v>2.8886200000000004</c:v>
                </c:pt>
                <c:pt idx="645">
                  <c:v>2.98868</c:v>
                </c:pt>
                <c:pt idx="646">
                  <c:v>3.0634100000000002</c:v>
                </c:pt>
                <c:pt idx="647">
                  <c:v>3.1314800000000003</c:v>
                </c:pt>
                <c:pt idx="648">
                  <c:v>3.2263500000000001</c:v>
                </c:pt>
                <c:pt idx="649">
                  <c:v>3.3726700000000003</c:v>
                </c:pt>
                <c:pt idx="650">
                  <c:v>3.5279699999999998</c:v>
                </c:pt>
                <c:pt idx="651">
                  <c:v>3.6848199999999998</c:v>
                </c:pt>
                <c:pt idx="652">
                  <c:v>3.8286000000000002</c:v>
                </c:pt>
                <c:pt idx="653">
                  <c:v>3.9233199999999995</c:v>
                </c:pt>
                <c:pt idx="654">
                  <c:v>4.0019999999999998</c:v>
                </c:pt>
                <c:pt idx="655">
                  <c:v>4.0740999999999996</c:v>
                </c:pt>
                <c:pt idx="656">
                  <c:v>4.1366699999999996</c:v>
                </c:pt>
                <c:pt idx="657">
                  <c:v>4.1608900000000002</c:v>
                </c:pt>
                <c:pt idx="658">
                  <c:v>4.12819</c:v>
                </c:pt>
                <c:pt idx="659">
                  <c:v>4.07714</c:v>
                </c:pt>
                <c:pt idx="660">
                  <c:v>4.0245199999999999</c:v>
                </c:pt>
                <c:pt idx="661">
                  <c:v>3.9581299999999997</c:v>
                </c:pt>
                <c:pt idx="662">
                  <c:v>3.8775599999999999</c:v>
                </c:pt>
                <c:pt idx="663">
                  <c:v>3.7931900000000001</c:v>
                </c:pt>
                <c:pt idx="664">
                  <c:v>3.7089500000000002</c:v>
                </c:pt>
                <c:pt idx="665">
                  <c:v>3.5922100000000001</c:v>
                </c:pt>
                <c:pt idx="666">
                  <c:v>3.4736699999999998</c:v>
                </c:pt>
                <c:pt idx="667">
                  <c:v>3.4178600000000001</c:v>
                </c:pt>
                <c:pt idx="668">
                  <c:v>3.4278999999999997</c:v>
                </c:pt>
                <c:pt idx="669">
                  <c:v>3.5007299999999999</c:v>
                </c:pt>
                <c:pt idx="670">
                  <c:v>3.5880200000000002</c:v>
                </c:pt>
                <c:pt idx="671">
                  <c:v>3.6827300000000003</c:v>
                </c:pt>
                <c:pt idx="672">
                  <c:v>3.7945699999999993</c:v>
                </c:pt>
                <c:pt idx="673">
                  <c:v>3.8463899999999995</c:v>
                </c:pt>
                <c:pt idx="674">
                  <c:v>3.8371300000000006</c:v>
                </c:pt>
                <c:pt idx="675">
                  <c:v>3.7712699999999999</c:v>
                </c:pt>
                <c:pt idx="676">
                  <c:v>3.62256</c:v>
                </c:pt>
                <c:pt idx="677">
                  <c:v>3.4208600000000002</c:v>
                </c:pt>
                <c:pt idx="678">
                  <c:v>3.2930300000000003</c:v>
                </c:pt>
                <c:pt idx="679">
                  <c:v>3.2673800000000002</c:v>
                </c:pt>
                <c:pt idx="680">
                  <c:v>3.2680300000000004</c:v>
                </c:pt>
                <c:pt idx="681">
                  <c:v>3.2261200000000003</c:v>
                </c:pt>
                <c:pt idx="682">
                  <c:v>3.1533000000000002</c:v>
                </c:pt>
                <c:pt idx="683">
                  <c:v>3.0402100000000005</c:v>
                </c:pt>
                <c:pt idx="684">
                  <c:v>2.8975199999999992</c:v>
                </c:pt>
                <c:pt idx="685">
                  <c:v>2.7457099999999999</c:v>
                </c:pt>
                <c:pt idx="686">
                  <c:v>2.6714500000000001</c:v>
                </c:pt>
                <c:pt idx="687">
                  <c:v>2.6915199999999997</c:v>
                </c:pt>
                <c:pt idx="688">
                  <c:v>2.76634</c:v>
                </c:pt>
                <c:pt idx="689">
                  <c:v>2.8440599999999998</c:v>
                </c:pt>
                <c:pt idx="690">
                  <c:v>2.8581099999999999</c:v>
                </c:pt>
                <c:pt idx="691">
                  <c:v>2.81758</c:v>
                </c:pt>
                <c:pt idx="692">
                  <c:v>2.7732199999999994</c:v>
                </c:pt>
                <c:pt idx="693">
                  <c:v>2.7437400000000003</c:v>
                </c:pt>
                <c:pt idx="694">
                  <c:v>2.7125999999999997</c:v>
                </c:pt>
                <c:pt idx="695">
                  <c:v>2.6552500000000001</c:v>
                </c:pt>
                <c:pt idx="696">
                  <c:v>2.6100599999999998</c:v>
                </c:pt>
                <c:pt idx="697">
                  <c:v>2.6231200000000001</c:v>
                </c:pt>
                <c:pt idx="698">
                  <c:v>2.7081100000000005</c:v>
                </c:pt>
                <c:pt idx="699">
                  <c:v>2.84355</c:v>
                </c:pt>
                <c:pt idx="700">
                  <c:v>2.8893200000000001</c:v>
                </c:pt>
                <c:pt idx="701">
                  <c:v>2.7974399999999999</c:v>
                </c:pt>
                <c:pt idx="702">
                  <c:v>2.6950400000000001</c:v>
                </c:pt>
                <c:pt idx="703">
                  <c:v>2.6482999999999999</c:v>
                </c:pt>
                <c:pt idx="704">
                  <c:v>2.64899</c:v>
                </c:pt>
                <c:pt idx="705">
                  <c:v>2.6801400000000002</c:v>
                </c:pt>
                <c:pt idx="706">
                  <c:v>2.7165699999999999</c:v>
                </c:pt>
                <c:pt idx="707">
                  <c:v>2.6903300000000003</c:v>
                </c:pt>
                <c:pt idx="708">
                  <c:v>2.5943400000000003</c:v>
                </c:pt>
                <c:pt idx="709">
                  <c:v>2.4649399999999999</c:v>
                </c:pt>
                <c:pt idx="710">
                  <c:v>2.3136099999999997</c:v>
                </c:pt>
                <c:pt idx="711">
                  <c:v>2.1896599999999999</c:v>
                </c:pt>
                <c:pt idx="712">
                  <c:v>2.2111899999999998</c:v>
                </c:pt>
                <c:pt idx="713">
                  <c:v>2.4193699999999998</c:v>
                </c:pt>
                <c:pt idx="714">
                  <c:v>2.7142299999999997</c:v>
                </c:pt>
                <c:pt idx="715">
                  <c:v>2.9930500000000002</c:v>
                </c:pt>
                <c:pt idx="716">
                  <c:v>3.2167400000000002</c:v>
                </c:pt>
                <c:pt idx="717">
                  <c:v>3.3606400000000001</c:v>
                </c:pt>
                <c:pt idx="718">
                  <c:v>3.3565499999999999</c:v>
                </c:pt>
                <c:pt idx="719">
                  <c:v>3.1827100000000002</c:v>
                </c:pt>
                <c:pt idx="720">
                  <c:v>2.8944300000000003</c:v>
                </c:pt>
                <c:pt idx="721">
                  <c:v>2.5383399999999998</c:v>
                </c:pt>
                <c:pt idx="722">
                  <c:v>2.1386499999999997</c:v>
                </c:pt>
                <c:pt idx="723">
                  <c:v>1.7655099999999997</c:v>
                </c:pt>
                <c:pt idx="724">
                  <c:v>1.48624</c:v>
                </c:pt>
                <c:pt idx="725">
                  <c:v>1.2758600000000002</c:v>
                </c:pt>
                <c:pt idx="726">
                  <c:v>1.14768</c:v>
                </c:pt>
                <c:pt idx="727">
                  <c:v>1.1368300000000002</c:v>
                </c:pt>
                <c:pt idx="728">
                  <c:v>1.2280500000000001</c:v>
                </c:pt>
                <c:pt idx="729">
                  <c:v>1.33341</c:v>
                </c:pt>
                <c:pt idx="730">
                  <c:v>1.3867</c:v>
                </c:pt>
                <c:pt idx="731">
                  <c:v>1.4006000000000003</c:v>
                </c:pt>
                <c:pt idx="732">
                  <c:v>1.4564299999999999</c:v>
                </c:pt>
                <c:pt idx="733">
                  <c:v>1.57134</c:v>
                </c:pt>
                <c:pt idx="734">
                  <c:v>1.6698900000000001</c:v>
                </c:pt>
                <c:pt idx="735">
                  <c:v>1.7252500000000002</c:v>
                </c:pt>
                <c:pt idx="736">
                  <c:v>1.8010600000000001</c:v>
                </c:pt>
                <c:pt idx="737">
                  <c:v>1.9739499999999999</c:v>
                </c:pt>
                <c:pt idx="738">
                  <c:v>2.2625799999999998</c:v>
                </c:pt>
                <c:pt idx="739">
                  <c:v>2.6115600000000003</c:v>
                </c:pt>
                <c:pt idx="740">
                  <c:v>2.8911000000000002</c:v>
                </c:pt>
                <c:pt idx="741">
                  <c:v>3.0554199999999998</c:v>
                </c:pt>
                <c:pt idx="742">
                  <c:v>3.1433399999999998</c:v>
                </c:pt>
                <c:pt idx="743">
                  <c:v>3.20099</c:v>
                </c:pt>
                <c:pt idx="744">
                  <c:v>3.2191200000000002</c:v>
                </c:pt>
                <c:pt idx="745">
                  <c:v>3.1680799999999998</c:v>
                </c:pt>
                <c:pt idx="746">
                  <c:v>3.0726399999999998</c:v>
                </c:pt>
                <c:pt idx="747">
                  <c:v>2.9477899999999999</c:v>
                </c:pt>
                <c:pt idx="748">
                  <c:v>2.7975299999999996</c:v>
                </c:pt>
                <c:pt idx="749">
                  <c:v>2.6330400000000003</c:v>
                </c:pt>
                <c:pt idx="750">
                  <c:v>2.4786100000000002</c:v>
                </c:pt>
                <c:pt idx="751">
                  <c:v>2.33168</c:v>
                </c:pt>
                <c:pt idx="752">
                  <c:v>2.1607599999999998</c:v>
                </c:pt>
                <c:pt idx="753">
                  <c:v>2.0004</c:v>
                </c:pt>
                <c:pt idx="754">
                  <c:v>1.9215699999999998</c:v>
                </c:pt>
                <c:pt idx="755">
                  <c:v>1.95269</c:v>
                </c:pt>
                <c:pt idx="756">
                  <c:v>2.0300799999999994</c:v>
                </c:pt>
                <c:pt idx="757">
                  <c:v>2.0498500000000002</c:v>
                </c:pt>
                <c:pt idx="758">
                  <c:v>1.96065</c:v>
                </c:pt>
                <c:pt idx="759">
                  <c:v>1.7884100000000003</c:v>
                </c:pt>
                <c:pt idx="760">
                  <c:v>1.6734000000000002</c:v>
                </c:pt>
                <c:pt idx="761">
                  <c:v>1.65689</c:v>
                </c:pt>
                <c:pt idx="762">
                  <c:v>1.6909599999999998</c:v>
                </c:pt>
                <c:pt idx="763">
                  <c:v>1.6938299999999997</c:v>
                </c:pt>
                <c:pt idx="764">
                  <c:v>1.6463100000000002</c:v>
                </c:pt>
                <c:pt idx="765">
                  <c:v>1.6025200000000002</c:v>
                </c:pt>
                <c:pt idx="766">
                  <c:v>1.62863</c:v>
                </c:pt>
                <c:pt idx="767">
                  <c:v>1.6603400000000001</c:v>
                </c:pt>
                <c:pt idx="768">
                  <c:v>1.6055500000000003</c:v>
                </c:pt>
                <c:pt idx="769">
                  <c:v>1.4962500000000003</c:v>
                </c:pt>
                <c:pt idx="770">
                  <c:v>1.4491599999999998</c:v>
                </c:pt>
                <c:pt idx="771">
                  <c:v>1.5197799999999999</c:v>
                </c:pt>
                <c:pt idx="772">
                  <c:v>1.67984</c:v>
                </c:pt>
                <c:pt idx="773">
                  <c:v>1.8410200000000003</c:v>
                </c:pt>
                <c:pt idx="774">
                  <c:v>1.9469799999999999</c:v>
                </c:pt>
                <c:pt idx="775">
                  <c:v>2.0249000000000001</c:v>
                </c:pt>
                <c:pt idx="776">
                  <c:v>2.0869200000000001</c:v>
                </c:pt>
                <c:pt idx="777">
                  <c:v>2.1238699999999997</c:v>
                </c:pt>
                <c:pt idx="778">
                  <c:v>2.09158</c:v>
                </c:pt>
                <c:pt idx="779">
                  <c:v>1.9718199999999999</c:v>
                </c:pt>
                <c:pt idx="780">
                  <c:v>1.80183</c:v>
                </c:pt>
                <c:pt idx="781">
                  <c:v>1.7109999999999999</c:v>
                </c:pt>
                <c:pt idx="782">
                  <c:v>1.7916099999999999</c:v>
                </c:pt>
                <c:pt idx="783">
                  <c:v>1.9594</c:v>
                </c:pt>
                <c:pt idx="784">
                  <c:v>2.0726500000000003</c:v>
                </c:pt>
                <c:pt idx="785">
                  <c:v>2.1028799999999999</c:v>
                </c:pt>
                <c:pt idx="786">
                  <c:v>2.1114899999999999</c:v>
                </c:pt>
                <c:pt idx="787">
                  <c:v>2.1255699999999997</c:v>
                </c:pt>
                <c:pt idx="788">
                  <c:v>2.1164099999999997</c:v>
                </c:pt>
                <c:pt idx="789">
                  <c:v>2.0531300000000003</c:v>
                </c:pt>
                <c:pt idx="790">
                  <c:v>1.9537400000000003</c:v>
                </c:pt>
                <c:pt idx="791">
                  <c:v>1.8504199999999997</c:v>
                </c:pt>
                <c:pt idx="792">
                  <c:v>1.7442199999999999</c:v>
                </c:pt>
                <c:pt idx="793">
                  <c:v>1.6363800000000002</c:v>
                </c:pt>
                <c:pt idx="794">
                  <c:v>1.5526599999999999</c:v>
                </c:pt>
                <c:pt idx="795">
                  <c:v>1.4591499999999999</c:v>
                </c:pt>
                <c:pt idx="796">
                  <c:v>1.33663</c:v>
                </c:pt>
                <c:pt idx="797">
                  <c:v>1.2236699999999998</c:v>
                </c:pt>
                <c:pt idx="798">
                  <c:v>1.1616300000000002</c:v>
                </c:pt>
                <c:pt idx="799">
                  <c:v>1.17041</c:v>
                </c:pt>
                <c:pt idx="800">
                  <c:v>1.2663300000000002</c:v>
                </c:pt>
                <c:pt idx="801">
                  <c:v>1.4282399999999997</c:v>
                </c:pt>
                <c:pt idx="802">
                  <c:v>1.58779</c:v>
                </c:pt>
                <c:pt idx="803">
                  <c:v>1.7089500000000002</c:v>
                </c:pt>
                <c:pt idx="804">
                  <c:v>1.7810700000000004</c:v>
                </c:pt>
                <c:pt idx="805">
                  <c:v>1.84606</c:v>
                </c:pt>
                <c:pt idx="806">
                  <c:v>1.9043400000000001</c:v>
                </c:pt>
                <c:pt idx="807">
                  <c:v>1.9691200000000002</c:v>
                </c:pt>
                <c:pt idx="808">
                  <c:v>2.0086299999999997</c:v>
                </c:pt>
                <c:pt idx="809">
                  <c:v>1.9807100000000002</c:v>
                </c:pt>
                <c:pt idx="810">
                  <c:v>1.9416</c:v>
                </c:pt>
                <c:pt idx="811">
                  <c:v>1.9212899999999997</c:v>
                </c:pt>
                <c:pt idx="812">
                  <c:v>1.86666</c:v>
                </c:pt>
                <c:pt idx="813">
                  <c:v>1.7425899999999999</c:v>
                </c:pt>
                <c:pt idx="814">
                  <c:v>1.5942500000000002</c:v>
                </c:pt>
                <c:pt idx="815">
                  <c:v>1.4668000000000003</c:v>
                </c:pt>
                <c:pt idx="816">
                  <c:v>1.34751</c:v>
                </c:pt>
                <c:pt idx="817">
                  <c:v>1.20259</c:v>
                </c:pt>
                <c:pt idx="818">
                  <c:v>1.0103300000000002</c:v>
                </c:pt>
                <c:pt idx="819">
                  <c:v>0.82247999999999999</c:v>
                </c:pt>
                <c:pt idx="820">
                  <c:v>0.70453999999999983</c:v>
                </c:pt>
                <c:pt idx="821">
                  <c:v>0.60577999999999987</c:v>
                </c:pt>
                <c:pt idx="822">
                  <c:v>0.46297999999999978</c:v>
                </c:pt>
                <c:pt idx="823">
                  <c:v>0.31265999999999988</c:v>
                </c:pt>
                <c:pt idx="824">
                  <c:v>0.19007000000000004</c:v>
                </c:pt>
                <c:pt idx="825">
                  <c:v>0.10589999999999984</c:v>
                </c:pt>
                <c:pt idx="826">
                  <c:v>2.9699999999999969E-2</c:v>
                </c:pt>
                <c:pt idx="827">
                  <c:v>-1.9759999999999955E-2</c:v>
                </c:pt>
                <c:pt idx="828">
                  <c:v>1.9699999999998495E-3</c:v>
                </c:pt>
                <c:pt idx="829">
                  <c:v>0.12816000000000019</c:v>
                </c:pt>
                <c:pt idx="830">
                  <c:v>0.31127999999999989</c:v>
                </c:pt>
                <c:pt idx="831">
                  <c:v>0.45766999999999991</c:v>
                </c:pt>
                <c:pt idx="832">
                  <c:v>0.50890000000000013</c:v>
                </c:pt>
                <c:pt idx="833">
                  <c:v>0.54125000000000001</c:v>
                </c:pt>
                <c:pt idx="834">
                  <c:v>0.61468</c:v>
                </c:pt>
                <c:pt idx="835">
                  <c:v>0.62886000000000009</c:v>
                </c:pt>
                <c:pt idx="836">
                  <c:v>0.52598999999999996</c:v>
                </c:pt>
                <c:pt idx="837">
                  <c:v>0.3790400000000001</c:v>
                </c:pt>
                <c:pt idx="838">
                  <c:v>0.31215000000000015</c:v>
                </c:pt>
                <c:pt idx="839">
                  <c:v>0.36727000000000004</c:v>
                </c:pt>
                <c:pt idx="840">
                  <c:v>0.49432999999999988</c:v>
                </c:pt>
                <c:pt idx="841">
                  <c:v>0.60704000000000014</c:v>
                </c:pt>
                <c:pt idx="842">
                  <c:v>0.70023000000000002</c:v>
                </c:pt>
                <c:pt idx="843">
                  <c:v>0.76876</c:v>
                </c:pt>
                <c:pt idx="844">
                  <c:v>0.81201000000000012</c:v>
                </c:pt>
                <c:pt idx="845">
                  <c:v>0.81772000000000022</c:v>
                </c:pt>
                <c:pt idx="846">
                  <c:v>0.74635000000000018</c:v>
                </c:pt>
                <c:pt idx="847">
                  <c:v>0.66119999999999979</c:v>
                </c:pt>
                <c:pt idx="848">
                  <c:v>0.63102999999999998</c:v>
                </c:pt>
                <c:pt idx="849">
                  <c:v>0.65698999999999985</c:v>
                </c:pt>
                <c:pt idx="850">
                  <c:v>0.67089000000000021</c:v>
                </c:pt>
                <c:pt idx="851">
                  <c:v>0.69745000000000013</c:v>
                </c:pt>
                <c:pt idx="852">
                  <c:v>0.79210000000000014</c:v>
                </c:pt>
                <c:pt idx="853">
                  <c:v>0.96053999999999995</c:v>
                </c:pt>
                <c:pt idx="854">
                  <c:v>1.1161699999999999</c:v>
                </c:pt>
                <c:pt idx="855">
                  <c:v>1.1943300000000003</c:v>
                </c:pt>
                <c:pt idx="856">
                  <c:v>1.2335499999999999</c:v>
                </c:pt>
                <c:pt idx="857">
                  <c:v>1.2963600000000004</c:v>
                </c:pt>
                <c:pt idx="858">
                  <c:v>1.39784</c:v>
                </c:pt>
                <c:pt idx="859">
                  <c:v>1.4738099999999998</c:v>
                </c:pt>
                <c:pt idx="860">
                  <c:v>1.4718100000000001</c:v>
                </c:pt>
                <c:pt idx="861">
                  <c:v>1.3966500000000002</c:v>
                </c:pt>
                <c:pt idx="862">
                  <c:v>1.27908</c:v>
                </c:pt>
                <c:pt idx="863">
                  <c:v>1.2127700000000003</c:v>
                </c:pt>
                <c:pt idx="864">
                  <c:v>1.2112000000000003</c:v>
                </c:pt>
                <c:pt idx="865">
                  <c:v>1.2301199999999999</c:v>
                </c:pt>
                <c:pt idx="866">
                  <c:v>1.2241200000000003</c:v>
                </c:pt>
                <c:pt idx="867">
                  <c:v>1.1824700000000008</c:v>
                </c:pt>
                <c:pt idx="868">
                  <c:v>1.13622</c:v>
                </c:pt>
                <c:pt idx="869">
                  <c:v>1.1185800000000001</c:v>
                </c:pt>
                <c:pt idx="870">
                  <c:v>1.12982</c:v>
                </c:pt>
                <c:pt idx="871">
                  <c:v>1.15021</c:v>
                </c:pt>
                <c:pt idx="872">
                  <c:v>1.1991299999999998</c:v>
                </c:pt>
                <c:pt idx="873">
                  <c:v>1.27857</c:v>
                </c:pt>
                <c:pt idx="874">
                  <c:v>1.4020600000000003</c:v>
                </c:pt>
                <c:pt idx="875">
                  <c:v>1.5827700000000002</c:v>
                </c:pt>
                <c:pt idx="876">
                  <c:v>1.8071999999999999</c:v>
                </c:pt>
                <c:pt idx="877">
                  <c:v>2.0436200000000002</c:v>
                </c:pt>
                <c:pt idx="878">
                  <c:v>2.2443599999999995</c:v>
                </c:pt>
                <c:pt idx="879">
                  <c:v>2.4046299999999996</c:v>
                </c:pt>
                <c:pt idx="880">
                  <c:v>2.48767</c:v>
                </c:pt>
                <c:pt idx="881">
                  <c:v>2.4080000000000004</c:v>
                </c:pt>
                <c:pt idx="882">
                  <c:v>2.2120600000000001</c:v>
                </c:pt>
                <c:pt idx="883">
                  <c:v>2.0655499999999996</c:v>
                </c:pt>
                <c:pt idx="884">
                  <c:v>2.0515500000000002</c:v>
                </c:pt>
                <c:pt idx="885">
                  <c:v>2.0462399999999996</c:v>
                </c:pt>
                <c:pt idx="886">
                  <c:v>1.9460900000000003</c:v>
                </c:pt>
                <c:pt idx="887">
                  <c:v>1.7694299999999998</c:v>
                </c:pt>
                <c:pt idx="888">
                  <c:v>1.5982600000000002</c:v>
                </c:pt>
                <c:pt idx="889">
                  <c:v>1.4988199999999998</c:v>
                </c:pt>
                <c:pt idx="890">
                  <c:v>1.47943</c:v>
                </c:pt>
                <c:pt idx="891">
                  <c:v>1.4866699999999997</c:v>
                </c:pt>
                <c:pt idx="892">
                  <c:v>1.4787599999999999</c:v>
                </c:pt>
                <c:pt idx="893">
                  <c:v>1.41848</c:v>
                </c:pt>
                <c:pt idx="894">
                  <c:v>1.2957400000000003</c:v>
                </c:pt>
                <c:pt idx="895">
                  <c:v>1.0999299999999999</c:v>
                </c:pt>
                <c:pt idx="896">
                  <c:v>0.85612999999999995</c:v>
                </c:pt>
                <c:pt idx="897">
                  <c:v>0.61778999999999984</c:v>
                </c:pt>
                <c:pt idx="898">
                  <c:v>0.39423000000000019</c:v>
                </c:pt>
                <c:pt idx="899">
                  <c:v>0.22658000000000009</c:v>
                </c:pt>
                <c:pt idx="900">
                  <c:v>0.16885000000000008</c:v>
                </c:pt>
                <c:pt idx="901">
                  <c:v>0.2584300000000001</c:v>
                </c:pt>
                <c:pt idx="902">
                  <c:v>0.42747999999999992</c:v>
                </c:pt>
                <c:pt idx="903">
                  <c:v>0.59701000000000015</c:v>
                </c:pt>
                <c:pt idx="904">
                  <c:v>0.70100999999999991</c:v>
                </c:pt>
                <c:pt idx="905">
                  <c:v>0.74978999999999996</c:v>
                </c:pt>
                <c:pt idx="906">
                  <c:v>0.79889999999999994</c:v>
                </c:pt>
                <c:pt idx="907">
                  <c:v>0.87958999999999965</c:v>
                </c:pt>
                <c:pt idx="908">
                  <c:v>0.99842000000000031</c:v>
                </c:pt>
                <c:pt idx="909">
                  <c:v>1.11961</c:v>
                </c:pt>
                <c:pt idx="910">
                  <c:v>1.2345699999999999</c:v>
                </c:pt>
                <c:pt idx="911">
                  <c:v>1.3410599999999997</c:v>
                </c:pt>
                <c:pt idx="912">
                  <c:v>1.3705299999999998</c:v>
                </c:pt>
                <c:pt idx="913">
                  <c:v>1.2135000000000002</c:v>
                </c:pt>
                <c:pt idx="914">
                  <c:v>0.89877000000000007</c:v>
                </c:pt>
                <c:pt idx="915">
                  <c:v>0.55112999999999979</c:v>
                </c:pt>
                <c:pt idx="916">
                  <c:v>0.25697000000000009</c:v>
                </c:pt>
                <c:pt idx="917">
                  <c:v>6.8399999999999989E-2</c:v>
                </c:pt>
                <c:pt idx="918">
                  <c:v>2.7279999999999971E-2</c:v>
                </c:pt>
                <c:pt idx="919">
                  <c:v>9.0229999999999949E-2</c:v>
                </c:pt>
                <c:pt idx="920">
                  <c:v>0.17266999999999996</c:v>
                </c:pt>
                <c:pt idx="921">
                  <c:v>0.25316000000000011</c:v>
                </c:pt>
                <c:pt idx="922">
                  <c:v>0.29627999999999999</c:v>
                </c:pt>
                <c:pt idx="923">
                  <c:v>0.29876000000000003</c:v>
                </c:pt>
                <c:pt idx="924">
                  <c:v>0.27874999999999994</c:v>
                </c:pt>
                <c:pt idx="925">
                  <c:v>0.22053999999999996</c:v>
                </c:pt>
                <c:pt idx="926">
                  <c:v>0.12314000000000003</c:v>
                </c:pt>
                <c:pt idx="927">
                  <c:v>5.781000000000016E-2</c:v>
                </c:pt>
                <c:pt idx="928">
                  <c:v>0.11203999999999981</c:v>
                </c:pt>
                <c:pt idx="929">
                  <c:v>0.27065</c:v>
                </c:pt>
                <c:pt idx="930">
                  <c:v>0.43447999999999976</c:v>
                </c:pt>
                <c:pt idx="931">
                  <c:v>0.52507999999999999</c:v>
                </c:pt>
                <c:pt idx="932">
                  <c:v>0.51174000000000019</c:v>
                </c:pt>
                <c:pt idx="933">
                  <c:v>0.41647000000000023</c:v>
                </c:pt>
                <c:pt idx="934">
                  <c:v>0.31125999999999987</c:v>
                </c:pt>
                <c:pt idx="935">
                  <c:v>0.29346999999999984</c:v>
                </c:pt>
                <c:pt idx="936">
                  <c:v>0.40205999999999992</c:v>
                </c:pt>
                <c:pt idx="937">
                  <c:v>0.59159000000000006</c:v>
                </c:pt>
                <c:pt idx="938">
                  <c:v>0.80092999999999992</c:v>
                </c:pt>
                <c:pt idx="939">
                  <c:v>1.0014099999999999</c:v>
                </c:pt>
                <c:pt idx="940">
                  <c:v>1.2549100000000002</c:v>
                </c:pt>
                <c:pt idx="941">
                  <c:v>1.5377399999999997</c:v>
                </c:pt>
                <c:pt idx="942">
                  <c:v>1.7764000000000002</c:v>
                </c:pt>
                <c:pt idx="943">
                  <c:v>1.9576099999999996</c:v>
                </c:pt>
                <c:pt idx="944">
                  <c:v>2.11022</c:v>
                </c:pt>
                <c:pt idx="945">
                  <c:v>2.25556</c:v>
                </c:pt>
                <c:pt idx="946">
                  <c:v>2.3581799999999999</c:v>
                </c:pt>
                <c:pt idx="947">
                  <c:v>2.3884500000000002</c:v>
                </c:pt>
                <c:pt idx="948">
                  <c:v>2.3395700000000006</c:v>
                </c:pt>
                <c:pt idx="949">
                  <c:v>2.1895999999999995</c:v>
                </c:pt>
                <c:pt idx="950">
                  <c:v>1.9797699999999998</c:v>
                </c:pt>
                <c:pt idx="951">
                  <c:v>1.7397899999999997</c:v>
                </c:pt>
                <c:pt idx="952">
                  <c:v>1.4648500000000004</c:v>
                </c:pt>
                <c:pt idx="953">
                  <c:v>1.1923599999999996</c:v>
                </c:pt>
                <c:pt idx="954">
                  <c:v>0.98482000000000003</c:v>
                </c:pt>
                <c:pt idx="955">
                  <c:v>0.85009999999999974</c:v>
                </c:pt>
                <c:pt idx="956">
                  <c:v>0.74241000000000046</c:v>
                </c:pt>
                <c:pt idx="957">
                  <c:v>0.55885000000000018</c:v>
                </c:pt>
                <c:pt idx="958">
                  <c:v>0.29573000000000005</c:v>
                </c:pt>
                <c:pt idx="959">
                  <c:v>2.9930000000000012E-2</c:v>
                </c:pt>
                <c:pt idx="960">
                  <c:v>-0.14528999999999975</c:v>
                </c:pt>
                <c:pt idx="961">
                  <c:v>-0.22175000000000003</c:v>
                </c:pt>
                <c:pt idx="962">
                  <c:v>-0.27216000000000007</c:v>
                </c:pt>
                <c:pt idx="963">
                  <c:v>-0.36006999999999989</c:v>
                </c:pt>
                <c:pt idx="964">
                  <c:v>-0.48353999999999991</c:v>
                </c:pt>
                <c:pt idx="965">
                  <c:v>-0.55758000000000008</c:v>
                </c:pt>
                <c:pt idx="966">
                  <c:v>-0.53454000000000002</c:v>
                </c:pt>
                <c:pt idx="967">
                  <c:v>-0.43879000000000018</c:v>
                </c:pt>
                <c:pt idx="968">
                  <c:v>-0.27653000000000005</c:v>
                </c:pt>
                <c:pt idx="969">
                  <c:v>-4.6090000000000096E-2</c:v>
                </c:pt>
                <c:pt idx="970">
                  <c:v>0.21811999999999995</c:v>
                </c:pt>
                <c:pt idx="971">
                  <c:v>0.48820000000000013</c:v>
                </c:pt>
                <c:pt idx="972">
                  <c:v>0.74964000000000031</c:v>
                </c:pt>
                <c:pt idx="973">
                  <c:v>0.93806000000000012</c:v>
                </c:pt>
                <c:pt idx="974">
                  <c:v>0.99438000000000026</c:v>
                </c:pt>
                <c:pt idx="975">
                  <c:v>0.87622</c:v>
                </c:pt>
                <c:pt idx="976">
                  <c:v>0.64251000000000003</c:v>
                </c:pt>
                <c:pt idx="977">
                  <c:v>0.37340000000000001</c:v>
                </c:pt>
                <c:pt idx="978">
                  <c:v>0.15053999999999995</c:v>
                </c:pt>
                <c:pt idx="979">
                  <c:v>1.0559999999999903E-2</c:v>
                </c:pt>
                <c:pt idx="980">
                  <c:v>-5.5299999999999863E-2</c:v>
                </c:pt>
                <c:pt idx="981">
                  <c:v>-3.8820000000000209E-2</c:v>
                </c:pt>
                <c:pt idx="982">
                  <c:v>1.7530000000000136E-2</c:v>
                </c:pt>
                <c:pt idx="983">
                  <c:v>5.3210000000000021E-2</c:v>
                </c:pt>
                <c:pt idx="984">
                  <c:v>2.5149999999999874E-2</c:v>
                </c:pt>
                <c:pt idx="985">
                  <c:v>-6.213000000000006E-2</c:v>
                </c:pt>
                <c:pt idx="986">
                  <c:v>-0.17209999999999989</c:v>
                </c:pt>
                <c:pt idx="987">
                  <c:v>-0.26796000000000009</c:v>
                </c:pt>
                <c:pt idx="988">
                  <c:v>-0.38823999999999981</c:v>
                </c:pt>
                <c:pt idx="989">
                  <c:v>-0.55535000000000001</c:v>
                </c:pt>
                <c:pt idx="990">
                  <c:v>-0.74895000000000012</c:v>
                </c:pt>
                <c:pt idx="991">
                  <c:v>-0.96903999999999968</c:v>
                </c:pt>
                <c:pt idx="992">
                  <c:v>-1.2301799999999998</c:v>
                </c:pt>
                <c:pt idx="993">
                  <c:v>-1.55064</c:v>
                </c:pt>
                <c:pt idx="994">
                  <c:v>-1.8796900000000001</c:v>
                </c:pt>
                <c:pt idx="995">
                  <c:v>-2.1506500000000002</c:v>
                </c:pt>
                <c:pt idx="996">
                  <c:v>-2.3432200000000001</c:v>
                </c:pt>
                <c:pt idx="997">
                  <c:v>-2.4557600000000002</c:v>
                </c:pt>
                <c:pt idx="998">
                  <c:v>-2.5153400000000001</c:v>
                </c:pt>
                <c:pt idx="999">
                  <c:v>-2.5332800000000004</c:v>
                </c:pt>
                <c:pt idx="1000">
                  <c:v>-2.53633</c:v>
                </c:pt>
                <c:pt idx="1001">
                  <c:v>-2.5363700000000002</c:v>
                </c:pt>
                <c:pt idx="1002">
                  <c:v>-2.5100399999999996</c:v>
                </c:pt>
                <c:pt idx="1003">
                  <c:v>-2.4848699999999999</c:v>
                </c:pt>
                <c:pt idx="1004">
                  <c:v>-2.52705</c:v>
                </c:pt>
                <c:pt idx="1005">
                  <c:v>-2.65625</c:v>
                </c:pt>
                <c:pt idx="1006">
                  <c:v>-2.7802800000000003</c:v>
                </c:pt>
                <c:pt idx="1007">
                  <c:v>-2.8392300000000001</c:v>
                </c:pt>
                <c:pt idx="1008">
                  <c:v>-2.8913399999999996</c:v>
                </c:pt>
                <c:pt idx="1009">
                  <c:v>-2.93865</c:v>
                </c:pt>
                <c:pt idx="1010">
                  <c:v>-2.9232000000000005</c:v>
                </c:pt>
                <c:pt idx="1011">
                  <c:v>-2.80314</c:v>
                </c:pt>
                <c:pt idx="1012">
                  <c:v>-2.5897700000000001</c:v>
                </c:pt>
                <c:pt idx="1013">
                  <c:v>-2.3469199999999999</c:v>
                </c:pt>
                <c:pt idx="1014">
                  <c:v>-2.0961400000000001</c:v>
                </c:pt>
                <c:pt idx="1015">
                  <c:v>-1.83324</c:v>
                </c:pt>
                <c:pt idx="1016">
                  <c:v>-1.6209</c:v>
                </c:pt>
                <c:pt idx="1017">
                  <c:v>-1.4991799999999997</c:v>
                </c:pt>
                <c:pt idx="1018">
                  <c:v>-1.4531100000000001</c:v>
                </c:pt>
                <c:pt idx="1019">
                  <c:v>-1.4331800000000001</c:v>
                </c:pt>
                <c:pt idx="1020">
                  <c:v>-1.4372499999999999</c:v>
                </c:pt>
                <c:pt idx="1021">
                  <c:v>-1.44509</c:v>
                </c:pt>
                <c:pt idx="1022">
                  <c:v>-1.4877199999999999</c:v>
                </c:pt>
                <c:pt idx="1023">
                  <c:v>-1.57239</c:v>
                </c:pt>
                <c:pt idx="1024">
                  <c:v>-1.6471699999999998</c:v>
                </c:pt>
                <c:pt idx="1025">
                  <c:v>-1.67211</c:v>
                </c:pt>
                <c:pt idx="1026">
                  <c:v>-1.66307</c:v>
                </c:pt>
                <c:pt idx="1027">
                  <c:v>-1.6010599999999999</c:v>
                </c:pt>
                <c:pt idx="1028">
                  <c:v>-1.5144700000000002</c:v>
                </c:pt>
                <c:pt idx="1029">
                  <c:v>-1.4296500000000001</c:v>
                </c:pt>
                <c:pt idx="1030">
                  <c:v>-1.3298599999999998</c:v>
                </c:pt>
                <c:pt idx="1031">
                  <c:v>-1.25091</c:v>
                </c:pt>
                <c:pt idx="1032">
                  <c:v>-1.22956</c:v>
                </c:pt>
                <c:pt idx="1033">
                  <c:v>-1.2541599999999999</c:v>
                </c:pt>
                <c:pt idx="1034">
                  <c:v>-1.29359</c:v>
                </c:pt>
                <c:pt idx="1035">
                  <c:v>-1.33612</c:v>
                </c:pt>
                <c:pt idx="1036">
                  <c:v>-1.3775300000000001</c:v>
                </c:pt>
                <c:pt idx="1037">
                  <c:v>-1.4560200000000001</c:v>
                </c:pt>
                <c:pt idx="1038">
                  <c:v>-1.61141</c:v>
                </c:pt>
                <c:pt idx="1039">
                  <c:v>-1.85958</c:v>
                </c:pt>
                <c:pt idx="1040">
                  <c:v>-2.1540599999999999</c:v>
                </c:pt>
                <c:pt idx="1041">
                  <c:v>-2.4714899999999997</c:v>
                </c:pt>
                <c:pt idx="1042">
                  <c:v>-2.7261099999999998</c:v>
                </c:pt>
                <c:pt idx="1043">
                  <c:v>-2.9022200000000007</c:v>
                </c:pt>
                <c:pt idx="1044">
                  <c:v>-3.0237499999999997</c:v>
                </c:pt>
                <c:pt idx="1045">
                  <c:v>-3.1056199999999996</c:v>
                </c:pt>
                <c:pt idx="1046">
                  <c:v>-3.1986499999999998</c:v>
                </c:pt>
                <c:pt idx="1047">
                  <c:v>-3.3657900000000005</c:v>
                </c:pt>
                <c:pt idx="1048">
                  <c:v>-3.5603900000000004</c:v>
                </c:pt>
                <c:pt idx="1049">
                  <c:v>-3.7503600000000006</c:v>
                </c:pt>
                <c:pt idx="1050">
                  <c:v>-3.9067599999999998</c:v>
                </c:pt>
                <c:pt idx="1051">
                  <c:v>-4.0319899999999995</c:v>
                </c:pt>
                <c:pt idx="1052">
                  <c:v>-4.1413999999999991</c:v>
                </c:pt>
                <c:pt idx="1053">
                  <c:v>-4.1926800000000002</c:v>
                </c:pt>
                <c:pt idx="1054">
                  <c:v>-4.1154399999999995</c:v>
                </c:pt>
                <c:pt idx="1055">
                  <c:v>-3.8826299999999998</c:v>
                </c:pt>
                <c:pt idx="1056">
                  <c:v>-3.5534599999999998</c:v>
                </c:pt>
                <c:pt idx="1057">
                  <c:v>-3.2165300000000001</c:v>
                </c:pt>
                <c:pt idx="1058">
                  <c:v>-2.9551299999999996</c:v>
                </c:pt>
                <c:pt idx="1059">
                  <c:v>-2.8409500000000003</c:v>
                </c:pt>
                <c:pt idx="1060">
                  <c:v>-2.8461099999999999</c:v>
                </c:pt>
                <c:pt idx="1061">
                  <c:v>-2.8811199999999997</c:v>
                </c:pt>
                <c:pt idx="1062">
                  <c:v>-2.8614000000000002</c:v>
                </c:pt>
                <c:pt idx="1063">
                  <c:v>-2.8051400000000002</c:v>
                </c:pt>
                <c:pt idx="1064">
                  <c:v>-2.7555299999999998</c:v>
                </c:pt>
                <c:pt idx="1065">
                  <c:v>-2.7238100000000003</c:v>
                </c:pt>
                <c:pt idx="1066">
                  <c:v>-2.64324</c:v>
                </c:pt>
                <c:pt idx="1067">
                  <c:v>-2.4775400000000003</c:v>
                </c:pt>
                <c:pt idx="1068">
                  <c:v>-2.3073999999999999</c:v>
                </c:pt>
                <c:pt idx="1069">
                  <c:v>-2.2407399999999997</c:v>
                </c:pt>
                <c:pt idx="1070">
                  <c:v>-2.27366</c:v>
                </c:pt>
                <c:pt idx="1071">
                  <c:v>-2.2571700000000003</c:v>
                </c:pt>
                <c:pt idx="1072">
                  <c:v>-2.13117</c:v>
                </c:pt>
                <c:pt idx="1073">
                  <c:v>-1.9521900000000003</c:v>
                </c:pt>
                <c:pt idx="1074">
                  <c:v>-1.77285</c:v>
                </c:pt>
                <c:pt idx="1075">
                  <c:v>-1.6425399999999999</c:v>
                </c:pt>
                <c:pt idx="1076">
                  <c:v>-1.5512999999999999</c:v>
                </c:pt>
                <c:pt idx="1077">
                  <c:v>-1.4906999999999999</c:v>
                </c:pt>
                <c:pt idx="1078">
                  <c:v>-1.4538000000000002</c:v>
                </c:pt>
                <c:pt idx="1079">
                  <c:v>-1.3923199999999998</c:v>
                </c:pt>
                <c:pt idx="1080">
                  <c:v>-1.23525</c:v>
                </c:pt>
                <c:pt idx="1081">
                  <c:v>-1.05541</c:v>
                </c:pt>
                <c:pt idx="1082">
                  <c:v>-0.95379000000000003</c:v>
                </c:pt>
                <c:pt idx="1083">
                  <c:v>-0.9333300000000001</c:v>
                </c:pt>
                <c:pt idx="1084">
                  <c:v>-0.93654999999999988</c:v>
                </c:pt>
                <c:pt idx="1085">
                  <c:v>-0.95211000000000001</c:v>
                </c:pt>
                <c:pt idx="1086">
                  <c:v>-1.0382199999999999</c:v>
                </c:pt>
                <c:pt idx="1087">
                  <c:v>-1.2532000000000001</c:v>
                </c:pt>
                <c:pt idx="1088">
                  <c:v>-1.52634</c:v>
                </c:pt>
                <c:pt idx="1089">
                  <c:v>-1.7546299999999999</c:v>
                </c:pt>
                <c:pt idx="1090">
                  <c:v>-1.89408</c:v>
                </c:pt>
                <c:pt idx="1091">
                  <c:v>-2.0066200000000003</c:v>
                </c:pt>
                <c:pt idx="1092">
                  <c:v>-2.1662400000000002</c:v>
                </c:pt>
                <c:pt idx="1093">
                  <c:v>-2.3509199999999999</c:v>
                </c:pt>
                <c:pt idx="1094">
                  <c:v>-2.4723299999999999</c:v>
                </c:pt>
                <c:pt idx="1095">
                  <c:v>-2.4401999999999999</c:v>
                </c:pt>
                <c:pt idx="1096">
                  <c:v>-2.2793800000000002</c:v>
                </c:pt>
                <c:pt idx="1097">
                  <c:v>-2.1115599999999999</c:v>
                </c:pt>
                <c:pt idx="1098">
                  <c:v>-2.0110999999999999</c:v>
                </c:pt>
                <c:pt idx="1099">
                  <c:v>-1.9869700000000001</c:v>
                </c:pt>
                <c:pt idx="1100">
                  <c:v>-1.96068</c:v>
                </c:pt>
                <c:pt idx="1101">
                  <c:v>-1.8939400000000002</c:v>
                </c:pt>
                <c:pt idx="1102">
                  <c:v>-1.8088299999999997</c:v>
                </c:pt>
                <c:pt idx="1103">
                  <c:v>-1.6935600000000002</c:v>
                </c:pt>
                <c:pt idx="1104">
                  <c:v>-1.5691400000000002</c:v>
                </c:pt>
                <c:pt idx="1105">
                  <c:v>-1.4809399999999999</c:v>
                </c:pt>
                <c:pt idx="1106">
                  <c:v>-1.3759399999999999</c:v>
                </c:pt>
                <c:pt idx="1107">
                  <c:v>-1.2470199999999998</c:v>
                </c:pt>
                <c:pt idx="1108">
                  <c:v>-1.1652400000000001</c:v>
                </c:pt>
                <c:pt idx="1109">
                  <c:v>-1.1629099999999999</c:v>
                </c:pt>
                <c:pt idx="1110">
                  <c:v>-1.1295899999999999</c:v>
                </c:pt>
                <c:pt idx="1111">
                  <c:v>-1.0052100000000002</c:v>
                </c:pt>
                <c:pt idx="1112">
                  <c:v>-0.8492900000000001</c:v>
                </c:pt>
                <c:pt idx="1113">
                  <c:v>-0.69664999999999999</c:v>
                </c:pt>
                <c:pt idx="1114">
                  <c:v>-0.57625999999999999</c:v>
                </c:pt>
                <c:pt idx="1115">
                  <c:v>-0.47894000000000014</c:v>
                </c:pt>
                <c:pt idx="1116">
                  <c:v>-0.40791999999999984</c:v>
                </c:pt>
                <c:pt idx="1117">
                  <c:v>-0.37520999999999999</c:v>
                </c:pt>
                <c:pt idx="1118">
                  <c:v>-0.40433000000000013</c:v>
                </c:pt>
                <c:pt idx="1119">
                  <c:v>-0.45790999999999987</c:v>
                </c:pt>
                <c:pt idx="1120">
                  <c:v>-0.57576999999999978</c:v>
                </c:pt>
                <c:pt idx="1121">
                  <c:v>-0.74842000000000009</c:v>
                </c:pt>
                <c:pt idx="1122">
                  <c:v>-0.92341000000000018</c:v>
                </c:pt>
                <c:pt idx="1123">
                  <c:v>-1.05413</c:v>
                </c:pt>
                <c:pt idx="1124">
                  <c:v>-1.1085099999999999</c:v>
                </c:pt>
                <c:pt idx="1125">
                  <c:v>-1.1453200000000001</c:v>
                </c:pt>
                <c:pt idx="1126">
                  <c:v>-1.2298</c:v>
                </c:pt>
                <c:pt idx="1127">
                  <c:v>-1.4077600000000001</c:v>
                </c:pt>
                <c:pt idx="1128">
                  <c:v>-1.6532699999999998</c:v>
                </c:pt>
                <c:pt idx="1129">
                  <c:v>-1.8688699999999998</c:v>
                </c:pt>
                <c:pt idx="1130">
                  <c:v>-1.99268</c:v>
                </c:pt>
                <c:pt idx="1131">
                  <c:v>-2.04392</c:v>
                </c:pt>
                <c:pt idx="1132">
                  <c:v>-2.0326300000000002</c:v>
                </c:pt>
                <c:pt idx="1133">
                  <c:v>-1.9630699999999996</c:v>
                </c:pt>
                <c:pt idx="1134">
                  <c:v>-1.8672999999999995</c:v>
                </c:pt>
                <c:pt idx="1135">
                  <c:v>-1.8244700000000003</c:v>
                </c:pt>
                <c:pt idx="1136">
                  <c:v>-1.8723299999999998</c:v>
                </c:pt>
                <c:pt idx="1137">
                  <c:v>-1.9303099999999997</c:v>
                </c:pt>
                <c:pt idx="1138">
                  <c:v>-1.9083300000000001</c:v>
                </c:pt>
                <c:pt idx="1139">
                  <c:v>-1.8405899999999999</c:v>
                </c:pt>
                <c:pt idx="1140">
                  <c:v>-1.7636499999999997</c:v>
                </c:pt>
                <c:pt idx="1141">
                  <c:v>-1.6930300000000003</c:v>
                </c:pt>
                <c:pt idx="1142">
                  <c:v>-1.6609500000000001</c:v>
                </c:pt>
                <c:pt idx="1143">
                  <c:v>-1.6228200000000002</c:v>
                </c:pt>
                <c:pt idx="1144">
                  <c:v>-1.5758999999999999</c:v>
                </c:pt>
                <c:pt idx="1145">
                  <c:v>-1.4873400000000001</c:v>
                </c:pt>
                <c:pt idx="1146">
                  <c:v>-1.3764399999999999</c:v>
                </c:pt>
                <c:pt idx="1147">
                  <c:v>-1.2692600000000003</c:v>
                </c:pt>
                <c:pt idx="1148">
                  <c:v>-1.17781</c:v>
                </c:pt>
                <c:pt idx="1149">
                  <c:v>-1.0707100000000001</c:v>
                </c:pt>
                <c:pt idx="1150">
                  <c:v>-0.95440999999999998</c:v>
                </c:pt>
                <c:pt idx="1151">
                  <c:v>-0.85301999999999989</c:v>
                </c:pt>
                <c:pt idx="1152">
                  <c:v>-0.79238999999999993</c:v>
                </c:pt>
                <c:pt idx="1153">
                  <c:v>-0.78949999999999998</c:v>
                </c:pt>
                <c:pt idx="1154">
                  <c:v>-0.91288000000000002</c:v>
                </c:pt>
                <c:pt idx="1155">
                  <c:v>-1.1652499999999999</c:v>
                </c:pt>
                <c:pt idx="1156">
                  <c:v>-1.4704699999999999</c:v>
                </c:pt>
                <c:pt idx="1157">
                  <c:v>-1.7632700000000003</c:v>
                </c:pt>
                <c:pt idx="1158">
                  <c:v>-2.0092300000000001</c:v>
                </c:pt>
                <c:pt idx="1159">
                  <c:v>-2.1739900000000003</c:v>
                </c:pt>
                <c:pt idx="1160">
                  <c:v>-2.2667500000000005</c:v>
                </c:pt>
                <c:pt idx="1161">
                  <c:v>-2.3095799999999995</c:v>
                </c:pt>
                <c:pt idx="1162">
                  <c:v>-2.3089199999999996</c:v>
                </c:pt>
                <c:pt idx="1163">
                  <c:v>-2.2724899999999999</c:v>
                </c:pt>
                <c:pt idx="1164">
                  <c:v>-2.2360199999999999</c:v>
                </c:pt>
                <c:pt idx="1165">
                  <c:v>-2.21279</c:v>
                </c:pt>
                <c:pt idx="1166">
                  <c:v>-2.1758800000000003</c:v>
                </c:pt>
                <c:pt idx="1167">
                  <c:v>-2.0838799999999997</c:v>
                </c:pt>
                <c:pt idx="1168">
                  <c:v>-1.9854800000000001</c:v>
                </c:pt>
                <c:pt idx="1169">
                  <c:v>-1.93414</c:v>
                </c:pt>
                <c:pt idx="1170">
                  <c:v>-1.9249499999999997</c:v>
                </c:pt>
                <c:pt idx="1171">
                  <c:v>-1.8688600000000002</c:v>
                </c:pt>
                <c:pt idx="1172">
                  <c:v>-1.7553699999999999</c:v>
                </c:pt>
                <c:pt idx="1173">
                  <c:v>-1.6800599999999999</c:v>
                </c:pt>
                <c:pt idx="1174">
                  <c:v>-1.6953100000000003</c:v>
                </c:pt>
                <c:pt idx="1175">
                  <c:v>-1.7197499999999999</c:v>
                </c:pt>
                <c:pt idx="1176">
                  <c:v>-1.67119</c:v>
                </c:pt>
                <c:pt idx="1177">
                  <c:v>-1.6473299999999997</c:v>
                </c:pt>
                <c:pt idx="1178">
                  <c:v>-1.7821000000000002</c:v>
                </c:pt>
                <c:pt idx="1179">
                  <c:v>-2.10249</c:v>
                </c:pt>
                <c:pt idx="1180">
                  <c:v>-2.5092399999999997</c:v>
                </c:pt>
                <c:pt idx="1181">
                  <c:v>-2.8764399999999997</c:v>
                </c:pt>
                <c:pt idx="1182">
                  <c:v>-3.1645300000000001</c:v>
                </c:pt>
                <c:pt idx="1183">
                  <c:v>-3.3440500000000002</c:v>
                </c:pt>
                <c:pt idx="1184">
                  <c:v>-3.3967599999999996</c:v>
                </c:pt>
                <c:pt idx="1185">
                  <c:v>-3.3297599999999994</c:v>
                </c:pt>
                <c:pt idx="1186">
                  <c:v>-3.1848699999999992</c:v>
                </c:pt>
                <c:pt idx="1187">
                  <c:v>-2.96638</c:v>
                </c:pt>
                <c:pt idx="1188">
                  <c:v>-2.69252</c:v>
                </c:pt>
                <c:pt idx="1189">
                  <c:v>-2.37507</c:v>
                </c:pt>
                <c:pt idx="1190">
                  <c:v>-2.09165</c:v>
                </c:pt>
                <c:pt idx="1191">
                  <c:v>-1.9242699999999999</c:v>
                </c:pt>
                <c:pt idx="1192">
                  <c:v>-1.9121099999999998</c:v>
                </c:pt>
                <c:pt idx="1193">
                  <c:v>-2.0042599999999999</c:v>
                </c:pt>
                <c:pt idx="1194">
                  <c:v>-2.1119700000000003</c:v>
                </c:pt>
                <c:pt idx="1195">
                  <c:v>-2.2294299999999998</c:v>
                </c:pt>
                <c:pt idx="1196">
                  <c:v>-2.3732699999999998</c:v>
                </c:pt>
                <c:pt idx="1197">
                  <c:v>-2.50074</c:v>
                </c:pt>
                <c:pt idx="1198">
                  <c:v>-2.57057</c:v>
                </c:pt>
                <c:pt idx="1199">
                  <c:v>-2.60216</c:v>
                </c:pt>
                <c:pt idx="1200">
                  <c:v>-2.5829</c:v>
                </c:pt>
                <c:pt idx="1201">
                  <c:v>-2.4729799999999997</c:v>
                </c:pt>
                <c:pt idx="1202">
                  <c:v>-2.2443399999999998</c:v>
                </c:pt>
                <c:pt idx="1203">
                  <c:v>-1.9367300000000001</c:v>
                </c:pt>
                <c:pt idx="1204">
                  <c:v>-1.6670200000000002</c:v>
                </c:pt>
                <c:pt idx="1205">
                  <c:v>-1.4533400000000001</c:v>
                </c:pt>
                <c:pt idx="1206">
                  <c:v>-1.3178300000000003</c:v>
                </c:pt>
                <c:pt idx="1207">
                  <c:v>-1.30122</c:v>
                </c:pt>
                <c:pt idx="1208">
                  <c:v>-1.4105700000000003</c:v>
                </c:pt>
                <c:pt idx="1209">
                  <c:v>-1.5610699999999997</c:v>
                </c:pt>
                <c:pt idx="1210">
                  <c:v>-1.6948099999999999</c:v>
                </c:pt>
                <c:pt idx="1211">
                  <c:v>-1.8053599999999999</c:v>
                </c:pt>
                <c:pt idx="1212">
                  <c:v>-1.8771200000000001</c:v>
                </c:pt>
                <c:pt idx="1213">
                  <c:v>-1.9361900000000003</c:v>
                </c:pt>
                <c:pt idx="1214">
                  <c:v>-2.0307200000000001</c:v>
                </c:pt>
                <c:pt idx="1215">
                  <c:v>-2.20357</c:v>
                </c:pt>
                <c:pt idx="1216">
                  <c:v>-2.3676600000000003</c:v>
                </c:pt>
                <c:pt idx="1217">
                  <c:v>-2.4081600000000001</c:v>
                </c:pt>
                <c:pt idx="1218">
                  <c:v>-2.3502400000000003</c:v>
                </c:pt>
                <c:pt idx="1219">
                  <c:v>-2.2768900000000003</c:v>
                </c:pt>
                <c:pt idx="1220">
                  <c:v>-2.2097799999999999</c:v>
                </c:pt>
                <c:pt idx="1221">
                  <c:v>-2.1666099999999999</c:v>
                </c:pt>
                <c:pt idx="1222">
                  <c:v>-2.15062</c:v>
                </c:pt>
                <c:pt idx="1223">
                  <c:v>-2.2115800000000001</c:v>
                </c:pt>
                <c:pt idx="1224">
                  <c:v>-2.3358700000000003</c:v>
                </c:pt>
                <c:pt idx="1225">
                  <c:v>-2.4353400000000001</c:v>
                </c:pt>
                <c:pt idx="1226">
                  <c:v>-2.3972100000000003</c:v>
                </c:pt>
                <c:pt idx="1227">
                  <c:v>-2.2206400000000004</c:v>
                </c:pt>
                <c:pt idx="1228">
                  <c:v>-2.0193400000000001</c:v>
                </c:pt>
                <c:pt idx="1229">
                  <c:v>-1.8631999999999997</c:v>
                </c:pt>
                <c:pt idx="1230">
                  <c:v>-1.76065</c:v>
                </c:pt>
                <c:pt idx="1231">
                  <c:v>-1.7020799999999998</c:v>
                </c:pt>
                <c:pt idx="1232">
                  <c:v>-1.61429</c:v>
                </c:pt>
                <c:pt idx="1233">
                  <c:v>-1.46004</c:v>
                </c:pt>
                <c:pt idx="1234">
                  <c:v>-1.29582</c:v>
                </c:pt>
                <c:pt idx="1235">
                  <c:v>-1.2278</c:v>
                </c:pt>
                <c:pt idx="1236">
                  <c:v>-1.3107</c:v>
                </c:pt>
                <c:pt idx="1237">
                  <c:v>-1.5117800000000003</c:v>
                </c:pt>
                <c:pt idx="1238">
                  <c:v>-1.70888</c:v>
                </c:pt>
                <c:pt idx="1239">
                  <c:v>-1.8379600000000003</c:v>
                </c:pt>
                <c:pt idx="1240">
                  <c:v>-1.9108800000000001</c:v>
                </c:pt>
                <c:pt idx="1241">
                  <c:v>-1.9119299999999999</c:v>
                </c:pt>
                <c:pt idx="1242">
                  <c:v>-1.8319500000000002</c:v>
                </c:pt>
                <c:pt idx="1243">
                  <c:v>-1.6551099999999999</c:v>
                </c:pt>
                <c:pt idx="1244">
                  <c:v>-1.44516</c:v>
                </c:pt>
                <c:pt idx="1245">
                  <c:v>-1.3024100000000001</c:v>
                </c:pt>
                <c:pt idx="1246">
                  <c:v>-1.2444699999999997</c:v>
                </c:pt>
                <c:pt idx="1247">
                  <c:v>-1.2370700000000003</c:v>
                </c:pt>
                <c:pt idx="1248">
                  <c:v>-1.23261</c:v>
                </c:pt>
                <c:pt idx="1249">
                  <c:v>-1.22374</c:v>
                </c:pt>
                <c:pt idx="1250">
                  <c:v>-1.2321800000000001</c:v>
                </c:pt>
                <c:pt idx="1251">
                  <c:v>-1.18523</c:v>
                </c:pt>
                <c:pt idx="1252">
                  <c:v>-1.00586</c:v>
                </c:pt>
                <c:pt idx="1253">
                  <c:v>-0.71267999999999998</c:v>
                </c:pt>
                <c:pt idx="1254">
                  <c:v>-0.49284000000000006</c:v>
                </c:pt>
                <c:pt idx="1255">
                  <c:v>-0.45492999999999995</c:v>
                </c:pt>
                <c:pt idx="1256">
                  <c:v>-0.56559000000000004</c:v>
                </c:pt>
                <c:pt idx="1257">
                  <c:v>-0.75408999999999993</c:v>
                </c:pt>
                <c:pt idx="1258">
                  <c:v>-0.97588000000000008</c:v>
                </c:pt>
                <c:pt idx="1259">
                  <c:v>-1.22688</c:v>
                </c:pt>
                <c:pt idx="1260">
                  <c:v>-1.4959899999999999</c:v>
                </c:pt>
                <c:pt idx="1261">
                  <c:v>-1.7654299999999998</c:v>
                </c:pt>
                <c:pt idx="1262">
                  <c:v>-1.9859999999999995</c:v>
                </c:pt>
                <c:pt idx="1263">
                  <c:v>-2.1263999999999998</c:v>
                </c:pt>
                <c:pt idx="1264">
                  <c:v>-2.1866600000000003</c:v>
                </c:pt>
                <c:pt idx="1265">
                  <c:v>-2.2264500000000003</c:v>
                </c:pt>
                <c:pt idx="1266">
                  <c:v>-2.26722</c:v>
                </c:pt>
                <c:pt idx="1267">
                  <c:v>-2.2395</c:v>
                </c:pt>
                <c:pt idx="1268">
                  <c:v>-2.1086400000000003</c:v>
                </c:pt>
                <c:pt idx="1269">
                  <c:v>-1.8563099999999999</c:v>
                </c:pt>
                <c:pt idx="1270">
                  <c:v>-1.5211099999999997</c:v>
                </c:pt>
                <c:pt idx="1271">
                  <c:v>-1.1836199999999999</c:v>
                </c:pt>
                <c:pt idx="1272">
                  <c:v>-0.91454000000000002</c:v>
                </c:pt>
                <c:pt idx="1273">
                  <c:v>-0.73852999999999991</c:v>
                </c:pt>
                <c:pt idx="1274">
                  <c:v>-0.67462999999999995</c:v>
                </c:pt>
                <c:pt idx="1275">
                  <c:v>-0.71518999999999999</c:v>
                </c:pt>
                <c:pt idx="1276">
                  <c:v>-0.79717999999999989</c:v>
                </c:pt>
                <c:pt idx="1277">
                  <c:v>-0.85833000000000015</c:v>
                </c:pt>
                <c:pt idx="1278">
                  <c:v>-0.91103999999999985</c:v>
                </c:pt>
                <c:pt idx="1279">
                  <c:v>-0.98560999999999976</c:v>
                </c:pt>
                <c:pt idx="1280">
                  <c:v>-1.0714200000000003</c:v>
                </c:pt>
                <c:pt idx="1281">
                  <c:v>-1.1855600000000002</c:v>
                </c:pt>
                <c:pt idx="1282">
                  <c:v>-1.3285199999999999</c:v>
                </c:pt>
                <c:pt idx="1283">
                  <c:v>-1.46408</c:v>
                </c:pt>
                <c:pt idx="1284">
                  <c:v>-1.5309200000000001</c:v>
                </c:pt>
                <c:pt idx="1285">
                  <c:v>-1.5034399999999999</c:v>
                </c:pt>
                <c:pt idx="1286">
                  <c:v>-1.4394099999999999</c:v>
                </c:pt>
                <c:pt idx="1287">
                  <c:v>-1.39218</c:v>
                </c:pt>
                <c:pt idx="1288">
                  <c:v>-1.3654999999999999</c:v>
                </c:pt>
                <c:pt idx="1289">
                  <c:v>-1.31511</c:v>
                </c:pt>
                <c:pt idx="1290">
                  <c:v>-1.2603599999999999</c:v>
                </c:pt>
                <c:pt idx="1291">
                  <c:v>-1.2891900000000001</c:v>
                </c:pt>
                <c:pt idx="1292">
                  <c:v>-1.3673500000000001</c:v>
                </c:pt>
                <c:pt idx="1293">
                  <c:v>-1.38852</c:v>
                </c:pt>
                <c:pt idx="1294">
                  <c:v>-1.3508799999999999</c:v>
                </c:pt>
                <c:pt idx="1295">
                  <c:v>-1.3034600000000001</c:v>
                </c:pt>
                <c:pt idx="1296">
                  <c:v>-1.2597499999999999</c:v>
                </c:pt>
                <c:pt idx="1297">
                  <c:v>-1.2129400000000001</c:v>
                </c:pt>
                <c:pt idx="1298">
                  <c:v>-1.1772399999999998</c:v>
                </c:pt>
                <c:pt idx="1299">
                  <c:v>-1.1305199999999997</c:v>
                </c:pt>
                <c:pt idx="1300">
                  <c:v>-1.0811599999999999</c:v>
                </c:pt>
                <c:pt idx="1301">
                  <c:v>-1.0654599999999999</c:v>
                </c:pt>
                <c:pt idx="1302">
                  <c:v>-1.0832700000000002</c:v>
                </c:pt>
                <c:pt idx="1303">
                  <c:v>-1.1276799999999998</c:v>
                </c:pt>
                <c:pt idx="1304">
                  <c:v>-1.1528800000000001</c:v>
                </c:pt>
                <c:pt idx="1305">
                  <c:v>-1.0724899999999997</c:v>
                </c:pt>
                <c:pt idx="1306">
                  <c:v>-0.88527</c:v>
                </c:pt>
                <c:pt idx="1307">
                  <c:v>-0.69535999999999987</c:v>
                </c:pt>
                <c:pt idx="1308">
                  <c:v>-0.62909000000000004</c:v>
                </c:pt>
                <c:pt idx="1309">
                  <c:v>-0.73249999999999982</c:v>
                </c:pt>
                <c:pt idx="1310">
                  <c:v>-0.91661000000000004</c:v>
                </c:pt>
                <c:pt idx="1311">
                  <c:v>-1.0258700000000001</c:v>
                </c:pt>
                <c:pt idx="1312">
                  <c:v>-1.0083200000000001</c:v>
                </c:pt>
                <c:pt idx="1313">
                  <c:v>-0.91820000000000002</c:v>
                </c:pt>
                <c:pt idx="1314">
                  <c:v>-0.78233000000000019</c:v>
                </c:pt>
                <c:pt idx="1315">
                  <c:v>-0.64393</c:v>
                </c:pt>
                <c:pt idx="1316">
                  <c:v>-0.57399</c:v>
                </c:pt>
                <c:pt idx="1317">
                  <c:v>-0.61007999999999996</c:v>
                </c:pt>
                <c:pt idx="1318">
                  <c:v>-0.77758000000000016</c:v>
                </c:pt>
                <c:pt idx="1319">
                  <c:v>-1.0494600000000003</c:v>
                </c:pt>
                <c:pt idx="1320">
                  <c:v>-1.3342799999999999</c:v>
                </c:pt>
                <c:pt idx="1321">
                  <c:v>-1.6140700000000003</c:v>
                </c:pt>
                <c:pt idx="1322">
                  <c:v>-1.9035899999999999</c:v>
                </c:pt>
                <c:pt idx="1323">
                  <c:v>-2.2035800000000001</c:v>
                </c:pt>
                <c:pt idx="1324">
                  <c:v>-2.4856799999999999</c:v>
                </c:pt>
                <c:pt idx="1325">
                  <c:v>-2.6803900000000001</c:v>
                </c:pt>
                <c:pt idx="1326">
                  <c:v>-2.7652299999999999</c:v>
                </c:pt>
                <c:pt idx="1327">
                  <c:v>-2.7248899999999998</c:v>
                </c:pt>
                <c:pt idx="1328">
                  <c:v>-2.6182299999999996</c:v>
                </c:pt>
                <c:pt idx="1329">
                  <c:v>-2.4803900000000003</c:v>
                </c:pt>
                <c:pt idx="1330">
                  <c:v>-2.3704799999999997</c:v>
                </c:pt>
                <c:pt idx="1331">
                  <c:v>-2.3648200000000004</c:v>
                </c:pt>
                <c:pt idx="1332">
                  <c:v>-2.47133</c:v>
                </c:pt>
                <c:pt idx="1333">
                  <c:v>-2.5933599999999997</c:v>
                </c:pt>
                <c:pt idx="1334">
                  <c:v>-2.6359500000000002</c:v>
                </c:pt>
                <c:pt idx="1335">
                  <c:v>-2.5878199999999998</c:v>
                </c:pt>
                <c:pt idx="1336">
                  <c:v>-2.49586</c:v>
                </c:pt>
                <c:pt idx="1337">
                  <c:v>-2.4359900000000003</c:v>
                </c:pt>
                <c:pt idx="1338">
                  <c:v>-2.4089</c:v>
                </c:pt>
                <c:pt idx="1339">
                  <c:v>-2.3654099999999998</c:v>
                </c:pt>
                <c:pt idx="1340">
                  <c:v>-2.2402500000000001</c:v>
                </c:pt>
                <c:pt idx="1341">
                  <c:v>-2.0559400000000001</c:v>
                </c:pt>
                <c:pt idx="1342">
                  <c:v>-1.8764800000000001</c:v>
                </c:pt>
                <c:pt idx="1343">
                  <c:v>-1.75014</c:v>
                </c:pt>
                <c:pt idx="1344">
                  <c:v>-1.68886</c:v>
                </c:pt>
                <c:pt idx="1345">
                  <c:v>-1.72031</c:v>
                </c:pt>
                <c:pt idx="1346">
                  <c:v>-1.8303800000000003</c:v>
                </c:pt>
                <c:pt idx="1347">
                  <c:v>-1.9472499999999999</c:v>
                </c:pt>
                <c:pt idx="1348">
                  <c:v>-2.0256400000000001</c:v>
                </c:pt>
                <c:pt idx="1349">
                  <c:v>-2.0820700000000003</c:v>
                </c:pt>
                <c:pt idx="1350">
                  <c:v>-2.1021000000000001</c:v>
                </c:pt>
                <c:pt idx="1351">
                  <c:v>-2.1219800000000002</c:v>
                </c:pt>
                <c:pt idx="1352">
                  <c:v>-2.1504799999999999</c:v>
                </c:pt>
                <c:pt idx="1353">
                  <c:v>-2.1724799999999997</c:v>
                </c:pt>
                <c:pt idx="1354">
                  <c:v>-2.2129699999999999</c:v>
                </c:pt>
                <c:pt idx="1355">
                  <c:v>-2.2545600000000001</c:v>
                </c:pt>
                <c:pt idx="1356">
                  <c:v>-2.2576899999999998</c:v>
                </c:pt>
                <c:pt idx="1357">
                  <c:v>-2.1977899999999999</c:v>
                </c:pt>
                <c:pt idx="1358">
                  <c:v>-2.1091899999999999</c:v>
                </c:pt>
                <c:pt idx="1359">
                  <c:v>-2.0711900000000001</c:v>
                </c:pt>
                <c:pt idx="1360">
                  <c:v>-2.1171499999999996</c:v>
                </c:pt>
                <c:pt idx="1361">
                  <c:v>-2.2229899999999994</c:v>
                </c:pt>
                <c:pt idx="1362">
                  <c:v>-2.3650499999999997</c:v>
                </c:pt>
                <c:pt idx="1363">
                  <c:v>-2.5586799999999998</c:v>
                </c:pt>
                <c:pt idx="1364">
                  <c:v>-2.8055500000000002</c:v>
                </c:pt>
                <c:pt idx="1365">
                  <c:v>-3.03356</c:v>
                </c:pt>
                <c:pt idx="1366">
                  <c:v>-3.1959499999999998</c:v>
                </c:pt>
                <c:pt idx="1367">
                  <c:v>-3.2624499999999999</c:v>
                </c:pt>
                <c:pt idx="1368">
                  <c:v>-3.2413499999999997</c:v>
                </c:pt>
                <c:pt idx="1369">
                  <c:v>-3.1268700000000003</c:v>
                </c:pt>
                <c:pt idx="1370">
                  <c:v>-2.9744599999999997</c:v>
                </c:pt>
                <c:pt idx="1371">
                  <c:v>-2.8071099999999998</c:v>
                </c:pt>
                <c:pt idx="1372">
                  <c:v>-2.6651100000000003</c:v>
                </c:pt>
                <c:pt idx="1373">
                  <c:v>-2.6239999999999997</c:v>
                </c:pt>
                <c:pt idx="1374">
                  <c:v>-2.6908699999999999</c:v>
                </c:pt>
                <c:pt idx="1375">
                  <c:v>-2.7827500000000001</c:v>
                </c:pt>
                <c:pt idx="1376">
                  <c:v>-2.84023</c:v>
                </c:pt>
                <c:pt idx="1377">
                  <c:v>-2.8489</c:v>
                </c:pt>
                <c:pt idx="1378">
                  <c:v>-2.8456199999999998</c:v>
                </c:pt>
                <c:pt idx="1379">
                  <c:v>-2.8134200000000003</c:v>
                </c:pt>
                <c:pt idx="1380">
                  <c:v>-2.73536</c:v>
                </c:pt>
                <c:pt idx="1381">
                  <c:v>-2.6662800000000004</c:v>
                </c:pt>
                <c:pt idx="1382">
                  <c:v>-2.6124399999999999</c:v>
                </c:pt>
                <c:pt idx="1383">
                  <c:v>-2.5397599999999994</c:v>
                </c:pt>
                <c:pt idx="1384">
                  <c:v>-2.4633200000000004</c:v>
                </c:pt>
                <c:pt idx="1385">
                  <c:v>-2.4091100000000001</c:v>
                </c:pt>
                <c:pt idx="1386">
                  <c:v>-2.3547699999999998</c:v>
                </c:pt>
                <c:pt idx="1387">
                  <c:v>-2.3018799999999997</c:v>
                </c:pt>
                <c:pt idx="1388">
                  <c:v>-2.2688799999999998</c:v>
                </c:pt>
                <c:pt idx="1389">
                  <c:v>-2.2436099999999994</c:v>
                </c:pt>
                <c:pt idx="1390">
                  <c:v>-2.2076899999999995</c:v>
                </c:pt>
                <c:pt idx="1391">
                  <c:v>-2.1480999999999995</c:v>
                </c:pt>
                <c:pt idx="1392">
                  <c:v>-2.0600800000000001</c:v>
                </c:pt>
                <c:pt idx="1393">
                  <c:v>-1.91954</c:v>
                </c:pt>
                <c:pt idx="1394">
                  <c:v>-1.6870100000000001</c:v>
                </c:pt>
                <c:pt idx="1395">
                  <c:v>-1.4136000000000002</c:v>
                </c:pt>
                <c:pt idx="1396">
                  <c:v>-1.1568000000000001</c:v>
                </c:pt>
                <c:pt idx="1397">
                  <c:v>-0.9996799999999999</c:v>
                </c:pt>
                <c:pt idx="1398">
                  <c:v>-0.9190299999999999</c:v>
                </c:pt>
                <c:pt idx="1399">
                  <c:v>-0.83478999999999992</c:v>
                </c:pt>
                <c:pt idx="1400">
                  <c:v>-0.71938999999999997</c:v>
                </c:pt>
                <c:pt idx="1401">
                  <c:v>-0.62123000000000006</c:v>
                </c:pt>
                <c:pt idx="1402">
                  <c:v>-0.58920000000000017</c:v>
                </c:pt>
                <c:pt idx="1403">
                  <c:v>-0.71860000000000013</c:v>
                </c:pt>
                <c:pt idx="1404">
                  <c:v>-1.02725</c:v>
                </c:pt>
                <c:pt idx="1405">
                  <c:v>-1.43634</c:v>
                </c:pt>
                <c:pt idx="1406">
                  <c:v>-1.8359200000000002</c:v>
                </c:pt>
                <c:pt idx="1407">
                  <c:v>-2.0747299999999997</c:v>
                </c:pt>
                <c:pt idx="1408">
                  <c:v>-2.09083</c:v>
                </c:pt>
                <c:pt idx="1409">
                  <c:v>-1.9637500000000003</c:v>
                </c:pt>
                <c:pt idx="1410">
                  <c:v>-1.7739100000000001</c:v>
                </c:pt>
                <c:pt idx="1411">
                  <c:v>-1.5777999999999999</c:v>
                </c:pt>
                <c:pt idx="1412">
                  <c:v>-1.47621</c:v>
                </c:pt>
                <c:pt idx="1413">
                  <c:v>-1.5445899999999999</c:v>
                </c:pt>
                <c:pt idx="1414">
                  <c:v>-1.7720400000000001</c:v>
                </c:pt>
                <c:pt idx="1415">
                  <c:v>-2.0344000000000002</c:v>
                </c:pt>
                <c:pt idx="1416">
                  <c:v>-2.2229700000000001</c:v>
                </c:pt>
                <c:pt idx="1417">
                  <c:v>-2.35989</c:v>
                </c:pt>
                <c:pt idx="1418">
                  <c:v>-2.48746</c:v>
                </c:pt>
                <c:pt idx="1419">
                  <c:v>-2.6030600000000002</c:v>
                </c:pt>
                <c:pt idx="1420">
                  <c:v>-2.6507700000000001</c:v>
                </c:pt>
                <c:pt idx="1421">
                  <c:v>-2.6120499999999995</c:v>
                </c:pt>
                <c:pt idx="1422">
                  <c:v>-2.4980300000000004</c:v>
                </c:pt>
                <c:pt idx="1423">
                  <c:v>-2.34944</c:v>
                </c:pt>
                <c:pt idx="1424">
                  <c:v>-2.1825799999999997</c:v>
                </c:pt>
                <c:pt idx="1425">
                  <c:v>-2.0055100000000001</c:v>
                </c:pt>
                <c:pt idx="1426">
                  <c:v>-1.8119900000000009</c:v>
                </c:pt>
                <c:pt idx="1427">
                  <c:v>-1.5797000000000001</c:v>
                </c:pt>
                <c:pt idx="1428">
                  <c:v>-1.3524800000000001</c:v>
                </c:pt>
                <c:pt idx="1429">
                  <c:v>-1.1379899999999998</c:v>
                </c:pt>
                <c:pt idx="1430">
                  <c:v>-0.96092</c:v>
                </c:pt>
                <c:pt idx="1431">
                  <c:v>-0.89961000000000002</c:v>
                </c:pt>
                <c:pt idx="1432">
                  <c:v>-0.96189999999999976</c:v>
                </c:pt>
                <c:pt idx="1433">
                  <c:v>-1.0859200000000002</c:v>
                </c:pt>
                <c:pt idx="1434">
                  <c:v>-1.14032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291-4DA2-83CA-6CB2A7697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360128"/>
        <c:axId val="203362304"/>
      </c:lineChart>
      <c:catAx>
        <c:axId val="203360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Latency (ms)</a:t>
                </a:r>
              </a:p>
            </c:rich>
          </c:tx>
          <c:layout>
            <c:manualLayout>
              <c:xMode val="edge"/>
              <c:yMode val="edge"/>
              <c:x val="0.88126756369223536"/>
              <c:y val="0.4457152585656522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362304"/>
        <c:crosses val="autoZero"/>
        <c:auto val="1"/>
        <c:lblAlgn val="ctr"/>
        <c:lblOffset val="200"/>
        <c:tickLblSkip val="200"/>
        <c:tickMarkSkip val="200"/>
        <c:noMultiLvlLbl val="0"/>
      </c:catAx>
      <c:valAx>
        <c:axId val="20336230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>
                    <a:solidFill>
                      <a:schemeClr val="tx2"/>
                    </a:solidFill>
                  </a:rPr>
                  <a:t>Amplitude Pz</a:t>
                </a:r>
                <a:r>
                  <a:rPr lang="fr-FR" sz="1200" b="1" baseline="0">
                    <a:solidFill>
                      <a:schemeClr val="tx2"/>
                    </a:solidFill>
                  </a:rPr>
                  <a:t> (µV)</a:t>
                </a:r>
                <a:endParaRPr lang="fr-FR" sz="1200" b="1">
                  <a:solidFill>
                    <a:schemeClr val="tx2"/>
                  </a:solidFill>
                </a:endParaRPr>
              </a:p>
            </c:rich>
          </c:tx>
          <c:layout>
            <c:manualLayout>
              <c:xMode val="edge"/>
              <c:yMode val="edge"/>
              <c:x val="1.6600265604249668E-3"/>
              <c:y val="0.2681254902477770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  <a:headEnd type="triangle"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336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82D34-74A7-2244-A7B6-C5259B5E563A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09E50-9FBE-274E-917F-CE53D50C1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80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09E50-9FBE-274E-917F-CE53D50C17E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08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25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86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29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98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66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13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2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38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59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59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57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908EF-288B-B546-8477-636BD5F021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5243-6690-4641-801B-9F7B929E1E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5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xmlns="" id="{75A2CAA4-748D-4278-88DD-D21295F2F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829829"/>
              </p:ext>
            </p:extLst>
          </p:nvPr>
        </p:nvGraphicFramePr>
        <p:xfrm>
          <a:off x="782320" y="3530087"/>
          <a:ext cx="7762240" cy="322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8" name="Groupe 27">
            <a:extLst>
              <a:ext uri="{FF2B5EF4-FFF2-40B4-BE49-F238E27FC236}">
                <a16:creationId xmlns:a16="http://schemas.microsoft.com/office/drawing/2014/main" xmlns="" id="{1162224C-46AF-46AE-86C2-6880A7F67F30}"/>
              </a:ext>
            </a:extLst>
          </p:cNvPr>
          <p:cNvGrpSpPr/>
          <p:nvPr/>
        </p:nvGrpSpPr>
        <p:grpSpPr>
          <a:xfrm>
            <a:off x="782320" y="121606"/>
            <a:ext cx="7762240" cy="3219450"/>
            <a:chOff x="83127" y="121606"/>
            <a:chExt cx="8977745" cy="3219450"/>
          </a:xfrm>
        </p:grpSpPr>
        <p:graphicFrame>
          <p:nvGraphicFramePr>
            <p:cNvPr id="22" name="Graphique 21">
              <a:extLst>
                <a:ext uri="{FF2B5EF4-FFF2-40B4-BE49-F238E27FC236}">
                  <a16:creationId xmlns:a16="http://schemas.microsoft.com/office/drawing/2014/main" xmlns="" id="{43336CA8-0A81-4185-B75A-84819DED048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13259709"/>
                </p:ext>
              </p:extLst>
            </p:nvPr>
          </p:nvGraphicFramePr>
          <p:xfrm>
            <a:off x="83127" y="121606"/>
            <a:ext cx="8977745" cy="32194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A17F91B0-179C-4BBC-B7CB-AC0D8C2B838F}"/>
                </a:ext>
              </a:extLst>
            </p:cNvPr>
            <p:cNvSpPr/>
            <p:nvPr/>
          </p:nvSpPr>
          <p:spPr>
            <a:xfrm>
              <a:off x="525041" y="1755137"/>
              <a:ext cx="45719" cy="952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FE4EA52B-FBD1-4855-9A62-2060E4D1F308}"/>
                </a:ext>
              </a:extLst>
            </p:cNvPr>
            <p:cNvSpPr/>
            <p:nvPr/>
          </p:nvSpPr>
          <p:spPr>
            <a:xfrm flipH="1">
              <a:off x="419301" y="504666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2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2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2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2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2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2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200"/>
                </a:lnSpc>
              </a:pPr>
              <a:r>
                <a:rPr lang="fr-FR" sz="1000" dirty="0"/>
                <a:t>-</a:t>
              </a:r>
            </a:p>
          </p:txBody>
        </p:sp>
      </p:grpSp>
      <p:sp>
        <p:nvSpPr>
          <p:cNvPr id="4" name="Flèche vers la droite 20">
            <a:extLst>
              <a:ext uri="{FF2B5EF4-FFF2-40B4-BE49-F238E27FC236}">
                <a16:creationId xmlns:a16="http://schemas.microsoft.com/office/drawing/2014/main" xmlns="" id="{7E7B9E94-056A-4188-A858-CE630B83DD4A}"/>
              </a:ext>
            </a:extLst>
          </p:cNvPr>
          <p:cNvSpPr/>
          <p:nvPr/>
        </p:nvSpPr>
        <p:spPr>
          <a:xfrm rot="5400000">
            <a:off x="4070123" y="687330"/>
            <a:ext cx="479429" cy="7468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CC1C9F4C-A1D1-4F14-A183-46C6A4B12B81}"/>
              </a:ext>
            </a:extLst>
          </p:cNvPr>
          <p:cNvSpPr txBox="1"/>
          <p:nvPr/>
        </p:nvSpPr>
        <p:spPr>
          <a:xfrm>
            <a:off x="3206486" y="315914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(309 ± 71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6" name="Flèche vers la droite 22">
            <a:extLst>
              <a:ext uri="{FF2B5EF4-FFF2-40B4-BE49-F238E27FC236}">
                <a16:creationId xmlns:a16="http://schemas.microsoft.com/office/drawing/2014/main" xmlns="" id="{25580B2D-3EE6-44D6-AC10-904FBCF68108}"/>
              </a:ext>
            </a:extLst>
          </p:cNvPr>
          <p:cNvSpPr/>
          <p:nvPr/>
        </p:nvSpPr>
        <p:spPr>
          <a:xfrm rot="5400000">
            <a:off x="4151151" y="557470"/>
            <a:ext cx="479430" cy="74683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33B6C45A-E338-4098-B399-23F54C78CB52}"/>
              </a:ext>
            </a:extLst>
          </p:cNvPr>
          <p:cNvSpPr txBox="1"/>
          <p:nvPr/>
        </p:nvSpPr>
        <p:spPr>
          <a:xfrm>
            <a:off x="4449844" y="254123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(311 ± 72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C775C332-CFB7-41F9-8353-1374A99A2032}"/>
              </a:ext>
            </a:extLst>
          </p:cNvPr>
          <p:cNvSpPr txBox="1"/>
          <p:nvPr/>
        </p:nvSpPr>
        <p:spPr>
          <a:xfrm>
            <a:off x="1287509" y="2902675"/>
            <a:ext cx="1155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</a:t>
            </a:r>
          </a:p>
          <a:p>
            <a:pPr algn="r"/>
            <a:r>
              <a:rPr lang="fr-FR" sz="1200" dirty="0"/>
              <a:t>(132 ± 20ms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*#</a:t>
            </a:r>
            <a:endParaRPr lang="fr-FR" sz="1200" dirty="0"/>
          </a:p>
        </p:txBody>
      </p:sp>
      <p:sp>
        <p:nvSpPr>
          <p:cNvPr id="9" name="Flèche vers la droite 15">
            <a:extLst>
              <a:ext uri="{FF2B5EF4-FFF2-40B4-BE49-F238E27FC236}">
                <a16:creationId xmlns:a16="http://schemas.microsoft.com/office/drawing/2014/main" xmlns="" id="{47784B6E-DCA0-423E-84FE-F085F2C85449}"/>
              </a:ext>
            </a:extLst>
          </p:cNvPr>
          <p:cNvSpPr/>
          <p:nvPr/>
        </p:nvSpPr>
        <p:spPr>
          <a:xfrm rot="16200000">
            <a:off x="2351992" y="3030804"/>
            <a:ext cx="297373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 vers la droite 16">
            <a:extLst>
              <a:ext uri="{FF2B5EF4-FFF2-40B4-BE49-F238E27FC236}">
                <a16:creationId xmlns:a16="http://schemas.microsoft.com/office/drawing/2014/main" xmlns="" id="{1A7C20FD-F2FF-4658-A459-52FCD531AA09}"/>
              </a:ext>
            </a:extLst>
          </p:cNvPr>
          <p:cNvSpPr/>
          <p:nvPr/>
        </p:nvSpPr>
        <p:spPr>
          <a:xfrm rot="16200000" flipV="1">
            <a:off x="2822495" y="2793700"/>
            <a:ext cx="340173" cy="73573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CC0806DB-53EC-49A2-8316-7499D5910795}"/>
              </a:ext>
            </a:extLst>
          </p:cNvPr>
          <p:cNvSpPr txBox="1"/>
          <p:nvPr/>
        </p:nvSpPr>
        <p:spPr>
          <a:xfrm>
            <a:off x="2993583" y="2680597"/>
            <a:ext cx="112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(178 ± 33ms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12" name="Flèche vers la droite 20">
            <a:extLst>
              <a:ext uri="{FF2B5EF4-FFF2-40B4-BE49-F238E27FC236}">
                <a16:creationId xmlns:a16="http://schemas.microsoft.com/office/drawing/2014/main" xmlns="" id="{52A7E6A9-CD5B-49D1-BAEF-54BEBD24603B}"/>
              </a:ext>
            </a:extLst>
          </p:cNvPr>
          <p:cNvSpPr/>
          <p:nvPr/>
        </p:nvSpPr>
        <p:spPr>
          <a:xfrm rot="5400000">
            <a:off x="4294944" y="3944521"/>
            <a:ext cx="479429" cy="7468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76E6EBE1-EAF3-40DE-BFE4-35EBCBE66396}"/>
              </a:ext>
            </a:extLst>
          </p:cNvPr>
          <p:cNvSpPr txBox="1"/>
          <p:nvPr/>
        </p:nvSpPr>
        <p:spPr>
          <a:xfrm>
            <a:off x="4572000" y="3556896"/>
            <a:ext cx="108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(339 ± 67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4" name="Flèche vers la droite 22">
            <a:extLst>
              <a:ext uri="{FF2B5EF4-FFF2-40B4-BE49-F238E27FC236}">
                <a16:creationId xmlns:a16="http://schemas.microsoft.com/office/drawing/2014/main" xmlns="" id="{C53C3AC2-A0AE-4D3B-BB63-EDEBC9A3425A}"/>
              </a:ext>
            </a:extLst>
          </p:cNvPr>
          <p:cNvSpPr/>
          <p:nvPr/>
        </p:nvSpPr>
        <p:spPr>
          <a:xfrm rot="5400000">
            <a:off x="3858087" y="3885404"/>
            <a:ext cx="479430" cy="7357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DACFAD7E-BAF2-431A-8D53-399E4BEA8E40}"/>
              </a:ext>
            </a:extLst>
          </p:cNvPr>
          <p:cNvSpPr txBox="1"/>
          <p:nvPr/>
        </p:nvSpPr>
        <p:spPr>
          <a:xfrm>
            <a:off x="2993583" y="3570880"/>
            <a:ext cx="108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(295 ± 60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9E719DAB-ED0B-4523-A888-29680A5F57E9}"/>
              </a:ext>
            </a:extLst>
          </p:cNvPr>
          <p:cNvSpPr txBox="1"/>
          <p:nvPr/>
        </p:nvSpPr>
        <p:spPr>
          <a:xfrm>
            <a:off x="1468645" y="5963604"/>
            <a:ext cx="115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</a:t>
            </a:r>
          </a:p>
          <a:p>
            <a:pPr algn="r"/>
            <a:r>
              <a:rPr lang="fr-FR" sz="1200" dirty="0"/>
              <a:t>(155 ± 25ms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*#</a:t>
            </a:r>
            <a:endParaRPr lang="fr-FR" sz="1200" dirty="0"/>
          </a:p>
        </p:txBody>
      </p:sp>
      <p:sp>
        <p:nvSpPr>
          <p:cNvPr id="17" name="Flèche vers la droite 15">
            <a:extLst>
              <a:ext uri="{FF2B5EF4-FFF2-40B4-BE49-F238E27FC236}">
                <a16:creationId xmlns:a16="http://schemas.microsoft.com/office/drawing/2014/main" xmlns="" id="{AEAC2905-C48E-4A66-B370-2FF7BF69F3B0}"/>
              </a:ext>
            </a:extLst>
          </p:cNvPr>
          <p:cNvSpPr/>
          <p:nvPr/>
        </p:nvSpPr>
        <p:spPr>
          <a:xfrm rot="16200000">
            <a:off x="2471107" y="5926819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 vers la droite 16">
            <a:extLst>
              <a:ext uri="{FF2B5EF4-FFF2-40B4-BE49-F238E27FC236}">
                <a16:creationId xmlns:a16="http://schemas.microsoft.com/office/drawing/2014/main" xmlns="" id="{EBEB3F58-25A3-4CC3-B7B1-AB50C759F1EB}"/>
              </a:ext>
            </a:extLst>
          </p:cNvPr>
          <p:cNvSpPr/>
          <p:nvPr/>
        </p:nvSpPr>
        <p:spPr>
          <a:xfrm rot="16200000">
            <a:off x="2733229" y="5820055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8F868912-BC4A-4894-87CD-CF22B21603E3}"/>
              </a:ext>
            </a:extLst>
          </p:cNvPr>
          <p:cNvSpPr txBox="1"/>
          <p:nvPr/>
        </p:nvSpPr>
        <p:spPr>
          <a:xfrm>
            <a:off x="2936340" y="5697287"/>
            <a:ext cx="108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(176 ± 30ms</a:t>
            </a:r>
            <a:r>
              <a:rPr lang="fr-FR" sz="1200" dirty="0">
                <a:effectLst/>
              </a:rPr>
              <a:t>)*</a:t>
            </a:r>
            <a:endParaRPr lang="fr-FR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3A049B05-703D-4A11-B54D-C50FE878D9B3}"/>
              </a:ext>
            </a:extLst>
          </p:cNvPr>
          <p:cNvSpPr/>
          <p:nvPr/>
        </p:nvSpPr>
        <p:spPr>
          <a:xfrm>
            <a:off x="1144099" y="5230064"/>
            <a:ext cx="82031" cy="88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FD7F225-E4F7-425A-883E-F45BBD88177B}"/>
              </a:ext>
            </a:extLst>
          </p:cNvPr>
          <p:cNvSpPr/>
          <p:nvPr/>
        </p:nvSpPr>
        <p:spPr>
          <a:xfrm flipH="1">
            <a:off x="1104548" y="3946693"/>
            <a:ext cx="73570" cy="1190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9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9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9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9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9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9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900"/>
              </a:lnSpc>
            </a:pPr>
            <a:endParaRPr lang="fr-FR" sz="1000" dirty="0">
              <a:solidFill>
                <a:schemeClr val="tx1"/>
              </a:solidFill>
            </a:endParaRPr>
          </a:p>
          <a:p>
            <a:pPr algn="ctr">
              <a:lnSpc>
                <a:spcPts val="900"/>
              </a:lnSpc>
            </a:pPr>
            <a:r>
              <a:rPr lang="fr-FR" sz="1000" dirty="0">
                <a:solidFill>
                  <a:schemeClr val="tx1"/>
                </a:solidFill>
              </a:rPr>
              <a:t>-</a:t>
            </a:r>
          </a:p>
          <a:p>
            <a:pPr algn="ctr">
              <a:lnSpc>
                <a:spcPts val="900"/>
              </a:lnSpc>
            </a:pPr>
            <a:r>
              <a:rPr lang="fr-FR" sz="1000" dirty="0"/>
              <a:t>-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D8D3F59E-9433-E295-E730-309C46C05EB4}"/>
              </a:ext>
            </a:extLst>
          </p:cNvPr>
          <p:cNvSpPr txBox="1"/>
          <p:nvPr/>
        </p:nvSpPr>
        <p:spPr>
          <a:xfrm>
            <a:off x="2102110" y="1973419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27418283-6D44-3390-6A26-A0717233AB4B}"/>
              </a:ext>
            </a:extLst>
          </p:cNvPr>
          <p:cNvSpPr txBox="1"/>
          <p:nvPr/>
        </p:nvSpPr>
        <p:spPr>
          <a:xfrm>
            <a:off x="6831255" y="523006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285266F0-7EEA-8871-D8C0-647BAE5212AD}"/>
              </a:ext>
            </a:extLst>
          </p:cNvPr>
          <p:cNvSpPr txBox="1"/>
          <p:nvPr/>
        </p:nvSpPr>
        <p:spPr>
          <a:xfrm>
            <a:off x="5870499" y="519257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A071486F-78CF-FF7F-E17C-78A0B67D7A21}"/>
              </a:ext>
            </a:extLst>
          </p:cNvPr>
          <p:cNvSpPr txBox="1"/>
          <p:nvPr/>
        </p:nvSpPr>
        <p:spPr>
          <a:xfrm>
            <a:off x="4948884" y="519257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xmlns="" id="{BC0D81B5-6299-D60D-E8DB-F27FED1ADF04}"/>
              </a:ext>
            </a:extLst>
          </p:cNvPr>
          <p:cNvSpPr txBox="1"/>
          <p:nvPr/>
        </p:nvSpPr>
        <p:spPr>
          <a:xfrm>
            <a:off x="7826816" y="1976923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58048EB3-E2F0-A311-004C-4A8EEEE83FD9}"/>
              </a:ext>
            </a:extLst>
          </p:cNvPr>
          <p:cNvSpPr txBox="1"/>
          <p:nvPr/>
        </p:nvSpPr>
        <p:spPr>
          <a:xfrm>
            <a:off x="6887485" y="199501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53F6552C-5517-DCEE-7542-27F38CCE4F17}"/>
              </a:ext>
            </a:extLst>
          </p:cNvPr>
          <p:cNvSpPr txBox="1"/>
          <p:nvPr/>
        </p:nvSpPr>
        <p:spPr>
          <a:xfrm>
            <a:off x="5948154" y="196425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77F655D3-F37E-5A66-299D-4C6BB6072350}"/>
              </a:ext>
            </a:extLst>
          </p:cNvPr>
          <p:cNvSpPr txBox="1"/>
          <p:nvPr/>
        </p:nvSpPr>
        <p:spPr>
          <a:xfrm>
            <a:off x="5008823" y="1973419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DFBA28E7-BBF3-B9F2-CC3D-2AC97A355631}"/>
              </a:ext>
            </a:extLst>
          </p:cNvPr>
          <p:cNvSpPr txBox="1"/>
          <p:nvPr/>
        </p:nvSpPr>
        <p:spPr>
          <a:xfrm>
            <a:off x="3989605" y="519267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xmlns="" id="{94CA2808-C3BE-DB49-2037-C326A650A317}"/>
              </a:ext>
            </a:extLst>
          </p:cNvPr>
          <p:cNvSpPr txBox="1"/>
          <p:nvPr/>
        </p:nvSpPr>
        <p:spPr>
          <a:xfrm>
            <a:off x="4066813" y="196425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xmlns="" id="{4A428DE5-3BA3-2938-FBC9-CE4D838F7E49}"/>
              </a:ext>
            </a:extLst>
          </p:cNvPr>
          <p:cNvSpPr txBox="1"/>
          <p:nvPr/>
        </p:nvSpPr>
        <p:spPr>
          <a:xfrm>
            <a:off x="3069201" y="5195318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D70A1382-9DA2-CD34-12D5-8897350F0214}"/>
              </a:ext>
            </a:extLst>
          </p:cNvPr>
          <p:cNvSpPr txBox="1"/>
          <p:nvPr/>
        </p:nvSpPr>
        <p:spPr>
          <a:xfrm>
            <a:off x="3136347" y="194463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FE11A6D7-2AB3-CD1F-29D5-2E4F0EA961BC}"/>
              </a:ext>
            </a:extLst>
          </p:cNvPr>
          <p:cNvSpPr txBox="1"/>
          <p:nvPr/>
        </p:nvSpPr>
        <p:spPr>
          <a:xfrm>
            <a:off x="2116851" y="521990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F75270D4-79BA-B349-351C-E0DEA3F5789F}"/>
              </a:ext>
            </a:extLst>
          </p:cNvPr>
          <p:cNvSpPr txBox="1"/>
          <p:nvPr/>
        </p:nvSpPr>
        <p:spPr>
          <a:xfrm>
            <a:off x="7748867" y="523006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97E52BD8-E332-3E1F-188E-38B106284AC0}"/>
              </a:ext>
            </a:extLst>
          </p:cNvPr>
          <p:cNvSpPr txBox="1"/>
          <p:nvPr/>
        </p:nvSpPr>
        <p:spPr>
          <a:xfrm>
            <a:off x="7572895" y="225479"/>
            <a:ext cx="132364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S3 A</a:t>
            </a:r>
            <a:endParaRPr lang="fr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0F8BD380-CC56-DFD9-3F5C-53A9519825F5}"/>
              </a:ext>
            </a:extLst>
          </p:cNvPr>
          <p:cNvSpPr txBox="1"/>
          <p:nvPr/>
        </p:nvSpPr>
        <p:spPr>
          <a:xfrm>
            <a:off x="4841070" y="6269507"/>
            <a:ext cx="113610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Normal-</a:t>
            </a:r>
            <a:r>
              <a:rPr lang="fr-FR" sz="1100" dirty="0" err="1"/>
              <a:t>weight</a:t>
            </a:r>
            <a:r>
              <a:rPr lang="fr-FR" sz="1100" dirty="0"/>
              <a:t> </a:t>
            </a:r>
            <a:r>
              <a:rPr lang="fr-FR" sz="1100" dirty="0" err="1"/>
              <a:t>subjects</a:t>
            </a:r>
            <a:endParaRPr lang="fr-FR" sz="11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A4D57E61-2374-BA4E-185E-83FB7CCE20E1}"/>
              </a:ext>
            </a:extLst>
          </p:cNvPr>
          <p:cNvSpPr txBox="1"/>
          <p:nvPr/>
        </p:nvSpPr>
        <p:spPr>
          <a:xfrm>
            <a:off x="3670748" y="6225325"/>
            <a:ext cx="885328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err="1"/>
              <a:t>Subjects</a:t>
            </a:r>
            <a:r>
              <a:rPr lang="fr-FR" sz="1100" dirty="0"/>
              <a:t> living </a:t>
            </a:r>
            <a:r>
              <a:rPr lang="fr-FR" sz="1100" dirty="0" err="1"/>
              <a:t>with</a:t>
            </a:r>
            <a:r>
              <a:rPr lang="fr-FR" sz="1100" dirty="0"/>
              <a:t> </a:t>
            </a:r>
            <a:r>
              <a:rPr lang="fr-FR" sz="1100" dirty="0" err="1"/>
              <a:t>obesity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9564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xmlns="" id="{93196C66-9CD0-4627-8D6B-B741D53AFB36}"/>
              </a:ext>
            </a:extLst>
          </p:cNvPr>
          <p:cNvGrpSpPr/>
          <p:nvPr/>
        </p:nvGrpSpPr>
        <p:grpSpPr>
          <a:xfrm>
            <a:off x="782320" y="3622673"/>
            <a:ext cx="7823200" cy="2910248"/>
            <a:chOff x="0" y="3622673"/>
            <a:chExt cx="9070109" cy="2910248"/>
          </a:xfrm>
        </p:grpSpPr>
        <p:graphicFrame>
          <p:nvGraphicFramePr>
            <p:cNvPr id="21" name="Graphique 20">
              <a:extLst>
                <a:ext uri="{FF2B5EF4-FFF2-40B4-BE49-F238E27FC236}">
                  <a16:creationId xmlns:a16="http://schemas.microsoft.com/office/drawing/2014/main" xmlns="" id="{CAA8CAF8-F188-42E6-AE4A-043E544924D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5169294"/>
                </p:ext>
              </p:extLst>
            </p:nvPr>
          </p:nvGraphicFramePr>
          <p:xfrm>
            <a:off x="0" y="3622673"/>
            <a:ext cx="9070109" cy="29102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10BE9753-2018-4AFD-A72A-9B79606F0FF0}"/>
                </a:ext>
              </a:extLst>
            </p:cNvPr>
            <p:cNvSpPr/>
            <p:nvPr/>
          </p:nvSpPr>
          <p:spPr>
            <a:xfrm>
              <a:off x="387349" y="5216175"/>
              <a:ext cx="82031" cy="889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6AE5EA9B-4FC7-4ACB-AFA5-7D20C1315C2B}"/>
                </a:ext>
              </a:extLst>
            </p:cNvPr>
            <p:cNvSpPr/>
            <p:nvPr/>
          </p:nvSpPr>
          <p:spPr>
            <a:xfrm flipH="1">
              <a:off x="335613" y="3966363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r>
                <a:rPr lang="fr-FR" sz="1000" dirty="0"/>
                <a:t>-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8D1A78E4-5417-4777-8B88-5F5308E11AF7}"/>
              </a:ext>
            </a:extLst>
          </p:cNvPr>
          <p:cNvGrpSpPr/>
          <p:nvPr/>
        </p:nvGrpSpPr>
        <p:grpSpPr>
          <a:xfrm>
            <a:off x="863600" y="356926"/>
            <a:ext cx="7650480" cy="3034180"/>
            <a:chOff x="0" y="326446"/>
            <a:chExt cx="8958261" cy="3034180"/>
          </a:xfrm>
        </p:grpSpPr>
        <p:graphicFrame>
          <p:nvGraphicFramePr>
            <p:cNvPr id="20" name="Graphique 19">
              <a:extLst>
                <a:ext uri="{FF2B5EF4-FFF2-40B4-BE49-F238E27FC236}">
                  <a16:creationId xmlns:a16="http://schemas.microsoft.com/office/drawing/2014/main" xmlns="" id="{0F47599B-5243-4534-A769-5C54C91CD2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9459930"/>
                </p:ext>
              </p:extLst>
            </p:nvPr>
          </p:nvGraphicFramePr>
          <p:xfrm>
            <a:off x="0" y="326446"/>
            <a:ext cx="8958261" cy="30341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F2081FEF-2AC9-4573-B6E4-F66566B8EF56}"/>
                </a:ext>
              </a:extLst>
            </p:cNvPr>
            <p:cNvSpPr/>
            <p:nvPr/>
          </p:nvSpPr>
          <p:spPr>
            <a:xfrm>
              <a:off x="411612" y="1890482"/>
              <a:ext cx="82031" cy="889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CFB3E3FF-00B9-4B68-92B3-8671FE99CA8C}"/>
                </a:ext>
              </a:extLst>
            </p:cNvPr>
            <p:cNvSpPr/>
            <p:nvPr/>
          </p:nvSpPr>
          <p:spPr>
            <a:xfrm flipH="1">
              <a:off x="335613" y="699983"/>
              <a:ext cx="73570" cy="1190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endParaRPr lang="fr-FR" sz="1000" dirty="0">
                <a:solidFill>
                  <a:schemeClr val="tx1"/>
                </a:solidFill>
              </a:endParaRPr>
            </a:p>
            <a:p>
              <a:pPr algn="ctr">
                <a:lnSpc>
                  <a:spcPts val="1000"/>
                </a:lnSpc>
              </a:pPr>
              <a:r>
                <a:rPr lang="fr-FR" sz="1000" dirty="0">
                  <a:solidFill>
                    <a:schemeClr val="tx1"/>
                  </a:solidFill>
                </a:rPr>
                <a:t>-</a:t>
              </a:r>
            </a:p>
            <a:p>
              <a:pPr algn="ctr">
                <a:lnSpc>
                  <a:spcPts val="1000"/>
                </a:lnSpc>
              </a:pPr>
              <a:r>
                <a:rPr lang="fr-FR" sz="1000" dirty="0"/>
                <a:t>-</a:t>
              </a:r>
            </a:p>
          </p:txBody>
        </p:sp>
      </p:grpSp>
      <p:sp>
        <p:nvSpPr>
          <p:cNvPr id="4" name="Flèche vers la droite 20">
            <a:extLst>
              <a:ext uri="{FF2B5EF4-FFF2-40B4-BE49-F238E27FC236}">
                <a16:creationId xmlns:a16="http://schemas.microsoft.com/office/drawing/2014/main" xmlns="" id="{D3B4175B-C809-42C3-B527-7CA90ACCB556}"/>
              </a:ext>
            </a:extLst>
          </p:cNvPr>
          <p:cNvSpPr/>
          <p:nvPr/>
        </p:nvSpPr>
        <p:spPr>
          <a:xfrm rot="5400000">
            <a:off x="4245077" y="979278"/>
            <a:ext cx="479429" cy="7468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0FFE468A-B135-4E09-808E-D430431B73F5}"/>
              </a:ext>
            </a:extLst>
          </p:cNvPr>
          <p:cNvSpPr txBox="1"/>
          <p:nvPr/>
        </p:nvSpPr>
        <p:spPr>
          <a:xfrm>
            <a:off x="4522133" y="477500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(327 ± 64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6" name="Flèche vers la droite 22">
            <a:extLst>
              <a:ext uri="{FF2B5EF4-FFF2-40B4-BE49-F238E27FC236}">
                <a16:creationId xmlns:a16="http://schemas.microsoft.com/office/drawing/2014/main" xmlns="" id="{CB8AD807-1598-496F-8956-9E0D338D4148}"/>
              </a:ext>
            </a:extLst>
          </p:cNvPr>
          <p:cNvSpPr/>
          <p:nvPr/>
        </p:nvSpPr>
        <p:spPr>
          <a:xfrm rot="5400000">
            <a:off x="4002057" y="923000"/>
            <a:ext cx="362450" cy="7468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29678F04-7E6C-4166-8058-1C64B5FDD096}"/>
              </a:ext>
            </a:extLst>
          </p:cNvPr>
          <p:cNvSpPr txBox="1"/>
          <p:nvPr/>
        </p:nvSpPr>
        <p:spPr>
          <a:xfrm>
            <a:off x="3095336" y="486161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(300 ± 64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5778FD13-0797-4FA0-AFF6-41AB6303B467}"/>
              </a:ext>
            </a:extLst>
          </p:cNvPr>
          <p:cNvSpPr txBox="1"/>
          <p:nvPr/>
        </p:nvSpPr>
        <p:spPr>
          <a:xfrm>
            <a:off x="830287" y="2789405"/>
            <a:ext cx="1816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</a:t>
            </a:r>
          </a:p>
          <a:p>
            <a:pPr algn="r"/>
            <a:r>
              <a:rPr lang="fr-FR" sz="1200" dirty="0"/>
              <a:t>(138 ± 26ms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</a:t>
            </a:r>
            <a:endParaRPr lang="fr-FR" sz="1200" dirty="0"/>
          </a:p>
        </p:txBody>
      </p:sp>
      <p:sp>
        <p:nvSpPr>
          <p:cNvPr id="9" name="Flèche vers la droite 15">
            <a:extLst>
              <a:ext uri="{FF2B5EF4-FFF2-40B4-BE49-F238E27FC236}">
                <a16:creationId xmlns:a16="http://schemas.microsoft.com/office/drawing/2014/main" xmlns="" id="{1EDEEBF0-7356-4608-B265-D8D0B1F5D951}"/>
              </a:ext>
            </a:extLst>
          </p:cNvPr>
          <p:cNvSpPr/>
          <p:nvPr/>
        </p:nvSpPr>
        <p:spPr>
          <a:xfrm rot="16200000">
            <a:off x="2522150" y="2838198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 vers la droite 16">
            <a:extLst>
              <a:ext uri="{FF2B5EF4-FFF2-40B4-BE49-F238E27FC236}">
                <a16:creationId xmlns:a16="http://schemas.microsoft.com/office/drawing/2014/main" xmlns="" id="{5558A9DF-49F9-4096-9146-52B283C63EEF}"/>
              </a:ext>
            </a:extLst>
          </p:cNvPr>
          <p:cNvSpPr/>
          <p:nvPr/>
        </p:nvSpPr>
        <p:spPr>
          <a:xfrm rot="16200000">
            <a:off x="2834225" y="2737775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147A8E02-819F-424E-814D-E238577B7288}"/>
              </a:ext>
            </a:extLst>
          </p:cNvPr>
          <p:cNvSpPr txBox="1"/>
          <p:nvPr/>
        </p:nvSpPr>
        <p:spPr>
          <a:xfrm>
            <a:off x="3061668" y="2575945"/>
            <a:ext cx="1124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(171 ± 33ms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</a:t>
            </a:r>
            <a:endParaRPr lang="fr-FR" sz="1200" dirty="0"/>
          </a:p>
        </p:txBody>
      </p:sp>
      <p:sp>
        <p:nvSpPr>
          <p:cNvPr id="12" name="Flèche vers la droite 20">
            <a:extLst>
              <a:ext uri="{FF2B5EF4-FFF2-40B4-BE49-F238E27FC236}">
                <a16:creationId xmlns:a16="http://schemas.microsoft.com/office/drawing/2014/main" xmlns="" id="{5E3552CF-A757-47E1-B581-D49614C700E2}"/>
              </a:ext>
            </a:extLst>
          </p:cNvPr>
          <p:cNvSpPr/>
          <p:nvPr/>
        </p:nvSpPr>
        <p:spPr>
          <a:xfrm rot="5400000">
            <a:off x="4218641" y="3861126"/>
            <a:ext cx="479429" cy="7468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79AB13EA-C475-4EFC-8875-242D76AA0041}"/>
              </a:ext>
            </a:extLst>
          </p:cNvPr>
          <p:cNvSpPr txBox="1"/>
          <p:nvPr/>
        </p:nvSpPr>
        <p:spPr>
          <a:xfrm>
            <a:off x="4522133" y="3570782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N1 </a:t>
            </a:r>
            <a:r>
              <a:rPr lang="fr-FR" sz="1200" dirty="0" err="1"/>
              <a:t>latency</a:t>
            </a:r>
            <a:endParaRPr lang="fr-FR" sz="1200" dirty="0"/>
          </a:p>
          <a:p>
            <a:r>
              <a:rPr lang="fr-FR" sz="1200" dirty="0"/>
              <a:t>(316 ± 65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4" name="Flèche vers la droite 22">
            <a:extLst>
              <a:ext uri="{FF2B5EF4-FFF2-40B4-BE49-F238E27FC236}">
                <a16:creationId xmlns:a16="http://schemas.microsoft.com/office/drawing/2014/main" xmlns="" id="{226F1937-121A-46A8-88AD-1E02B319628E}"/>
              </a:ext>
            </a:extLst>
          </p:cNvPr>
          <p:cNvSpPr/>
          <p:nvPr/>
        </p:nvSpPr>
        <p:spPr>
          <a:xfrm rot="5400000">
            <a:off x="4044244" y="3917194"/>
            <a:ext cx="588884" cy="720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8715A984-F49A-4DCD-9E76-B8DD45D17364}"/>
              </a:ext>
            </a:extLst>
          </p:cNvPr>
          <p:cNvSpPr txBox="1"/>
          <p:nvPr/>
        </p:nvSpPr>
        <p:spPr>
          <a:xfrm>
            <a:off x="3148744" y="3567432"/>
            <a:ext cx="1044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N1 </a:t>
            </a:r>
            <a:r>
              <a:rPr lang="fr-FR" sz="1200" dirty="0" err="1"/>
              <a:t>latency</a:t>
            </a:r>
            <a:r>
              <a:rPr lang="fr-FR" sz="1200" dirty="0"/>
              <a:t> (311 ± 79</a:t>
            </a:r>
            <a:r>
              <a:rPr lang="fr-FR" sz="1200" dirty="0">
                <a:effectLst/>
              </a:rPr>
              <a:t>ms)</a:t>
            </a:r>
            <a:endParaRPr lang="fr-FR" sz="12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F50D47CD-F2A7-4574-B889-B4DDEBAE5F2D}"/>
              </a:ext>
            </a:extLst>
          </p:cNvPr>
          <p:cNvSpPr txBox="1"/>
          <p:nvPr/>
        </p:nvSpPr>
        <p:spPr>
          <a:xfrm>
            <a:off x="1471778" y="5657102"/>
            <a:ext cx="111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(139 ± 25ms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</a:t>
            </a:r>
            <a:endParaRPr lang="fr-FR" sz="1200" dirty="0"/>
          </a:p>
        </p:txBody>
      </p:sp>
      <p:sp>
        <p:nvSpPr>
          <p:cNvPr id="17" name="Flèche vers la droite 15">
            <a:extLst>
              <a:ext uri="{FF2B5EF4-FFF2-40B4-BE49-F238E27FC236}">
                <a16:creationId xmlns:a16="http://schemas.microsoft.com/office/drawing/2014/main" xmlns="" id="{D2B894A4-9D53-4C31-89FD-3BC4E34556F5}"/>
              </a:ext>
            </a:extLst>
          </p:cNvPr>
          <p:cNvSpPr/>
          <p:nvPr/>
        </p:nvSpPr>
        <p:spPr>
          <a:xfrm rot="16200000">
            <a:off x="2445771" y="5696849"/>
            <a:ext cx="363728" cy="7357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 vers la droite 16">
            <a:extLst>
              <a:ext uri="{FF2B5EF4-FFF2-40B4-BE49-F238E27FC236}">
                <a16:creationId xmlns:a16="http://schemas.microsoft.com/office/drawing/2014/main" xmlns="" id="{5300A48B-56B9-418A-B39B-025D798DBFEC}"/>
              </a:ext>
            </a:extLst>
          </p:cNvPr>
          <p:cNvSpPr/>
          <p:nvPr/>
        </p:nvSpPr>
        <p:spPr>
          <a:xfrm rot="16200000">
            <a:off x="2797577" y="5694892"/>
            <a:ext cx="363728" cy="7357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62476682-D512-43A9-B4FD-397A07BA88C1}"/>
              </a:ext>
            </a:extLst>
          </p:cNvPr>
          <p:cNvSpPr txBox="1"/>
          <p:nvPr/>
        </p:nvSpPr>
        <p:spPr>
          <a:xfrm>
            <a:off x="2999119" y="5584243"/>
            <a:ext cx="111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P1 </a:t>
            </a:r>
            <a:r>
              <a:rPr lang="fr-FR" sz="1200" dirty="0" err="1"/>
              <a:t>latency</a:t>
            </a:r>
            <a:r>
              <a:rPr lang="fr-FR" sz="1200" dirty="0"/>
              <a:t> (171 ± 29ms</a:t>
            </a:r>
            <a:r>
              <a:rPr lang="fr-FR" sz="1200" dirty="0">
                <a:effectLst/>
              </a:rPr>
              <a:t>)</a:t>
            </a:r>
            <a:r>
              <a:rPr lang="fr-FR" sz="1200" baseline="30000" dirty="0">
                <a:effectLst/>
              </a:rPr>
              <a:t> *</a:t>
            </a:r>
            <a:endParaRPr lang="fr-FR" sz="12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3F2B2EFD-5953-B4D6-B539-B6A6A2E693BE}"/>
              </a:ext>
            </a:extLst>
          </p:cNvPr>
          <p:cNvSpPr txBox="1"/>
          <p:nvPr/>
        </p:nvSpPr>
        <p:spPr>
          <a:xfrm>
            <a:off x="2175156" y="213345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70E1E0A1-9CAC-4E9F-CECD-1A1F076FD7C5}"/>
              </a:ext>
            </a:extLst>
          </p:cNvPr>
          <p:cNvSpPr txBox="1"/>
          <p:nvPr/>
        </p:nvSpPr>
        <p:spPr>
          <a:xfrm>
            <a:off x="3062443" y="216507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325DFF15-5A23-46CB-1140-A90C565D6A57}"/>
              </a:ext>
            </a:extLst>
          </p:cNvPr>
          <p:cNvSpPr txBox="1"/>
          <p:nvPr/>
        </p:nvSpPr>
        <p:spPr>
          <a:xfrm>
            <a:off x="2078001" y="5157578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100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xmlns="" id="{40A0DEBA-40A9-41C1-2106-7523E438411E}"/>
              </a:ext>
            </a:extLst>
          </p:cNvPr>
          <p:cNvSpPr txBox="1"/>
          <p:nvPr/>
        </p:nvSpPr>
        <p:spPr>
          <a:xfrm>
            <a:off x="4003956" y="2102808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9A745F26-5555-9947-0662-294B19B9AFF3}"/>
              </a:ext>
            </a:extLst>
          </p:cNvPr>
          <p:cNvSpPr txBox="1"/>
          <p:nvPr/>
        </p:nvSpPr>
        <p:spPr>
          <a:xfrm>
            <a:off x="4945192" y="2104114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47C182D5-0556-6325-1690-FB91C72B1303}"/>
              </a:ext>
            </a:extLst>
          </p:cNvPr>
          <p:cNvSpPr txBox="1"/>
          <p:nvPr/>
        </p:nvSpPr>
        <p:spPr>
          <a:xfrm>
            <a:off x="6792870" y="2102808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A09522AA-A741-5FC6-9A51-BF20C4A5A164}"/>
              </a:ext>
            </a:extLst>
          </p:cNvPr>
          <p:cNvSpPr txBox="1"/>
          <p:nvPr/>
        </p:nvSpPr>
        <p:spPr>
          <a:xfrm>
            <a:off x="5851357" y="2126185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3C7BC418-6F4C-91C0-1BF3-E09FF28EE8E3}"/>
              </a:ext>
            </a:extLst>
          </p:cNvPr>
          <p:cNvSpPr txBox="1"/>
          <p:nvPr/>
        </p:nvSpPr>
        <p:spPr>
          <a:xfrm>
            <a:off x="7698758" y="2100009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xmlns="" id="{7EC1422E-249C-FD92-3B83-A6A2AF1ADB89}"/>
              </a:ext>
            </a:extLst>
          </p:cNvPr>
          <p:cNvSpPr txBox="1"/>
          <p:nvPr/>
        </p:nvSpPr>
        <p:spPr>
          <a:xfrm>
            <a:off x="3029982" y="516322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xmlns="" id="{0B7D6C33-39FF-C499-B4FC-4BBD394CC8D1}"/>
              </a:ext>
            </a:extLst>
          </p:cNvPr>
          <p:cNvSpPr txBox="1"/>
          <p:nvPr/>
        </p:nvSpPr>
        <p:spPr>
          <a:xfrm>
            <a:off x="3990691" y="5156862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300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D102E16D-5D59-F1D3-A68B-7801F164904A}"/>
              </a:ext>
            </a:extLst>
          </p:cNvPr>
          <p:cNvSpPr txBox="1"/>
          <p:nvPr/>
        </p:nvSpPr>
        <p:spPr>
          <a:xfrm>
            <a:off x="4951400" y="5156862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400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43FAF57A-54FE-3C31-7B28-A53ACC3B53D5}"/>
              </a:ext>
            </a:extLst>
          </p:cNvPr>
          <p:cNvSpPr txBox="1"/>
          <p:nvPr/>
        </p:nvSpPr>
        <p:spPr>
          <a:xfrm>
            <a:off x="5912109" y="5152415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500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1BC1726A-8783-E02D-41EE-020112D53714}"/>
              </a:ext>
            </a:extLst>
          </p:cNvPr>
          <p:cNvSpPr txBox="1"/>
          <p:nvPr/>
        </p:nvSpPr>
        <p:spPr>
          <a:xfrm>
            <a:off x="6849692" y="5163937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600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99018758-4540-D3C9-DC69-AD93D1337CB7}"/>
              </a:ext>
            </a:extLst>
          </p:cNvPr>
          <p:cNvSpPr txBox="1"/>
          <p:nvPr/>
        </p:nvSpPr>
        <p:spPr>
          <a:xfrm>
            <a:off x="7797462" y="5151381"/>
            <a:ext cx="4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700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7227450D-D0F6-D297-28EA-DF04EF2B244D}"/>
              </a:ext>
            </a:extLst>
          </p:cNvPr>
          <p:cNvSpPr txBox="1"/>
          <p:nvPr/>
        </p:nvSpPr>
        <p:spPr>
          <a:xfrm>
            <a:off x="7639396" y="167868"/>
            <a:ext cx="130783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S3 B</a:t>
            </a:r>
            <a:endParaRPr lang="fr-FR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05651D5D-A601-4C2E-6726-840AF0B662D2}"/>
              </a:ext>
            </a:extLst>
          </p:cNvPr>
          <p:cNvSpPr txBox="1"/>
          <p:nvPr/>
        </p:nvSpPr>
        <p:spPr>
          <a:xfrm>
            <a:off x="4858513" y="6117399"/>
            <a:ext cx="113610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Normal-</a:t>
            </a:r>
            <a:r>
              <a:rPr lang="fr-FR" sz="1100" dirty="0" err="1"/>
              <a:t>weight</a:t>
            </a:r>
            <a:r>
              <a:rPr lang="fr-FR" sz="1100" dirty="0"/>
              <a:t> </a:t>
            </a:r>
            <a:r>
              <a:rPr lang="fr-FR" sz="1100" dirty="0" err="1"/>
              <a:t>subjects</a:t>
            </a:r>
            <a:endParaRPr lang="fr-FR" sz="11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47995CAD-56F0-743E-7523-A7735C0B0E48}"/>
              </a:ext>
            </a:extLst>
          </p:cNvPr>
          <p:cNvSpPr txBox="1"/>
          <p:nvPr/>
        </p:nvSpPr>
        <p:spPr>
          <a:xfrm>
            <a:off x="3688191" y="6073217"/>
            <a:ext cx="885328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 err="1"/>
              <a:t>Subjects</a:t>
            </a:r>
            <a:r>
              <a:rPr lang="fr-FR" sz="1100" dirty="0"/>
              <a:t> living </a:t>
            </a:r>
            <a:r>
              <a:rPr lang="fr-FR" sz="1100" dirty="0" err="1"/>
              <a:t>with</a:t>
            </a:r>
            <a:r>
              <a:rPr lang="fr-FR" sz="1100" dirty="0"/>
              <a:t> </a:t>
            </a:r>
            <a:r>
              <a:rPr lang="fr-FR" sz="1100" dirty="0" err="1"/>
              <a:t>obesity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4065518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242</Words>
  <Application>Microsoft Office PowerPoint</Application>
  <PresentationFormat>Affichage à l'écran (4:3)</PresentationFormat>
  <Paragraphs>101</Paragraphs>
  <Slides>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Mouillot</dc:creator>
  <cp:lastModifiedBy>MOUILLOT THOMAS</cp:lastModifiedBy>
  <cp:revision>87</cp:revision>
  <dcterms:created xsi:type="dcterms:W3CDTF">2019-08-12T08:02:12Z</dcterms:created>
  <dcterms:modified xsi:type="dcterms:W3CDTF">2024-01-31T10:47:11Z</dcterms:modified>
</cp:coreProperties>
</file>