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44"/>
    <p:restoredTop sz="94323"/>
  </p:normalViewPr>
  <p:slideViewPr>
    <p:cSldViewPr snapToGrid="0" snapToObjects="1">
      <p:cViewPr varScale="1">
        <p:scale>
          <a:sx n="115" d="100"/>
          <a:sy n="115" d="100"/>
        </p:scale>
        <p:origin x="-192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Normal weight subjects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dk1">
                      <a:tint val="885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dk1">
                      <a:tint val="885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dk1">
                      <a:tint val="885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dk1">
                    <a:tint val="88500"/>
                  </a:schemeClr>
                </a:solidFill>
                <a:round/>
              </a:ln>
              <a:effectLst/>
            </c:spPr>
          </c:marker>
          <c:trendline>
            <c:spPr>
              <a:ln w="28575" cap="rnd">
                <a:solidFill>
                  <a:schemeClr val="dk1">
                    <a:tint val="885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xVal>
            <c:numRef>
              <c:f>Feuil1!$B$2:$B$89</c:f>
              <c:numCache>
                <c:formatCode>General</c:formatCode>
                <c:ptCount val="88"/>
                <c:pt idx="0">
                  <c:v>110.35</c:v>
                </c:pt>
                <c:pt idx="1">
                  <c:v>108.4</c:v>
                </c:pt>
                <c:pt idx="2">
                  <c:v>116.7</c:v>
                </c:pt>
                <c:pt idx="3">
                  <c:v>198</c:v>
                </c:pt>
                <c:pt idx="4">
                  <c:v>128.41999999999999</c:v>
                </c:pt>
                <c:pt idx="5">
                  <c:v>116.7</c:v>
                </c:pt>
                <c:pt idx="6">
                  <c:v>120.12</c:v>
                </c:pt>
                <c:pt idx="7">
                  <c:v>192</c:v>
                </c:pt>
                <c:pt idx="8">
                  <c:v>102</c:v>
                </c:pt>
                <c:pt idx="9">
                  <c:v>119</c:v>
                </c:pt>
                <c:pt idx="10">
                  <c:v>131.84</c:v>
                </c:pt>
                <c:pt idx="11">
                  <c:v>157.71</c:v>
                </c:pt>
                <c:pt idx="12">
                  <c:v>149.9</c:v>
                </c:pt>
                <c:pt idx="13">
                  <c:v>190.92</c:v>
                </c:pt>
                <c:pt idx="14">
                  <c:v>139.65</c:v>
                </c:pt>
                <c:pt idx="15">
                  <c:v>138.18</c:v>
                </c:pt>
                <c:pt idx="16">
                  <c:v>140</c:v>
                </c:pt>
                <c:pt idx="17">
                  <c:v>146.47999999999999</c:v>
                </c:pt>
                <c:pt idx="18">
                  <c:v>118.65</c:v>
                </c:pt>
                <c:pt idx="19">
                  <c:v>166</c:v>
                </c:pt>
                <c:pt idx="20">
                  <c:v>164.55</c:v>
                </c:pt>
                <c:pt idx="21">
                  <c:v>149.9</c:v>
                </c:pt>
                <c:pt idx="22">
                  <c:v>115</c:v>
                </c:pt>
                <c:pt idx="23">
                  <c:v>111.82</c:v>
                </c:pt>
                <c:pt idx="24">
                  <c:v>138.80000000000001</c:v>
                </c:pt>
                <c:pt idx="25">
                  <c:v>140</c:v>
                </c:pt>
                <c:pt idx="26">
                  <c:v>140.13999999999999</c:v>
                </c:pt>
                <c:pt idx="27">
                  <c:v>146.47999999999999</c:v>
                </c:pt>
                <c:pt idx="28">
                  <c:v>113.77</c:v>
                </c:pt>
                <c:pt idx="29">
                  <c:v>123.54</c:v>
                </c:pt>
                <c:pt idx="30">
                  <c:v>115.23</c:v>
                </c:pt>
                <c:pt idx="31">
                  <c:v>116.7</c:v>
                </c:pt>
                <c:pt idx="32">
                  <c:v>126.46</c:v>
                </c:pt>
                <c:pt idx="33">
                  <c:v>142</c:v>
                </c:pt>
                <c:pt idx="34">
                  <c:v>125</c:v>
                </c:pt>
                <c:pt idx="35">
                  <c:v>165</c:v>
                </c:pt>
                <c:pt idx="36">
                  <c:v>133.30000000000001</c:v>
                </c:pt>
                <c:pt idx="37">
                  <c:v>139.65</c:v>
                </c:pt>
                <c:pt idx="38">
                  <c:v>110</c:v>
                </c:pt>
                <c:pt idx="39">
                  <c:v>143.07</c:v>
                </c:pt>
                <c:pt idx="40">
                  <c:v>139.65</c:v>
                </c:pt>
                <c:pt idx="41">
                  <c:v>125</c:v>
                </c:pt>
                <c:pt idx="42">
                  <c:v>142</c:v>
                </c:pt>
                <c:pt idx="43">
                  <c:v>176</c:v>
                </c:pt>
                <c:pt idx="44">
                  <c:v>118.65</c:v>
                </c:pt>
                <c:pt idx="45">
                  <c:v>151.37</c:v>
                </c:pt>
                <c:pt idx="46">
                  <c:v>120.12</c:v>
                </c:pt>
                <c:pt idx="47">
                  <c:v>125</c:v>
                </c:pt>
                <c:pt idx="48">
                  <c:v>203</c:v>
                </c:pt>
                <c:pt idx="49">
                  <c:v>180</c:v>
                </c:pt>
                <c:pt idx="50">
                  <c:v>172</c:v>
                </c:pt>
                <c:pt idx="51">
                  <c:v>139.65</c:v>
                </c:pt>
                <c:pt idx="52">
                  <c:v>187</c:v>
                </c:pt>
                <c:pt idx="53">
                  <c:v>190</c:v>
                </c:pt>
                <c:pt idx="54">
                  <c:v>186</c:v>
                </c:pt>
                <c:pt idx="55">
                  <c:v>199</c:v>
                </c:pt>
                <c:pt idx="56">
                  <c:v>163</c:v>
                </c:pt>
                <c:pt idx="57">
                  <c:v>166.99</c:v>
                </c:pt>
                <c:pt idx="58">
                  <c:v>142.09</c:v>
                </c:pt>
                <c:pt idx="59">
                  <c:v>134</c:v>
                </c:pt>
                <c:pt idx="60">
                  <c:v>126</c:v>
                </c:pt>
                <c:pt idx="61">
                  <c:v>126</c:v>
                </c:pt>
                <c:pt idx="62">
                  <c:v>110</c:v>
                </c:pt>
                <c:pt idx="63">
                  <c:v>169</c:v>
                </c:pt>
                <c:pt idx="64">
                  <c:v>155.27000000000001</c:v>
                </c:pt>
                <c:pt idx="65">
                  <c:v>130.86000000000001</c:v>
                </c:pt>
                <c:pt idx="66">
                  <c:v>161</c:v>
                </c:pt>
                <c:pt idx="67">
                  <c:v>167</c:v>
                </c:pt>
                <c:pt idx="68">
                  <c:v>128.41999999999999</c:v>
                </c:pt>
                <c:pt idx="69">
                  <c:v>144.04</c:v>
                </c:pt>
                <c:pt idx="70">
                  <c:v>138</c:v>
                </c:pt>
                <c:pt idx="71">
                  <c:v>144.04</c:v>
                </c:pt>
                <c:pt idx="72">
                  <c:v>152</c:v>
                </c:pt>
                <c:pt idx="73">
                  <c:v>142.09</c:v>
                </c:pt>
                <c:pt idx="74">
                  <c:v>136</c:v>
                </c:pt>
                <c:pt idx="75">
                  <c:v>129.38999999999999</c:v>
                </c:pt>
                <c:pt idx="76">
                  <c:v>106.93</c:v>
                </c:pt>
                <c:pt idx="77">
                  <c:v>121</c:v>
                </c:pt>
                <c:pt idx="78">
                  <c:v>155.27000000000001</c:v>
                </c:pt>
                <c:pt idx="79">
                  <c:v>143.07</c:v>
                </c:pt>
                <c:pt idx="80">
                  <c:v>129</c:v>
                </c:pt>
                <c:pt idx="81">
                  <c:v>145</c:v>
                </c:pt>
                <c:pt idx="82">
                  <c:v>133</c:v>
                </c:pt>
                <c:pt idx="83">
                  <c:v>180</c:v>
                </c:pt>
                <c:pt idx="84">
                  <c:v>118.16</c:v>
                </c:pt>
                <c:pt idx="85">
                  <c:v>118</c:v>
                </c:pt>
                <c:pt idx="86">
                  <c:v>113</c:v>
                </c:pt>
                <c:pt idx="87">
                  <c:v>171</c:v>
                </c:pt>
              </c:numCache>
            </c:numRef>
          </c:xVal>
          <c:yVal>
            <c:numRef>
              <c:f>Feuil1!$A$2:$A$89</c:f>
              <c:numCache>
                <c:formatCode>General</c:formatCode>
                <c:ptCount val="88"/>
                <c:pt idx="0">
                  <c:v>632</c:v>
                </c:pt>
                <c:pt idx="1">
                  <c:v>648</c:v>
                </c:pt>
                <c:pt idx="2">
                  <c:v>573</c:v>
                </c:pt>
                <c:pt idx="3">
                  <c:v>442</c:v>
                </c:pt>
                <c:pt idx="4">
                  <c:v>427</c:v>
                </c:pt>
                <c:pt idx="5">
                  <c:v>458</c:v>
                </c:pt>
                <c:pt idx="6">
                  <c:v>410</c:v>
                </c:pt>
                <c:pt idx="7">
                  <c:v>285</c:v>
                </c:pt>
                <c:pt idx="8">
                  <c:v>408</c:v>
                </c:pt>
                <c:pt idx="9">
                  <c:v>615</c:v>
                </c:pt>
                <c:pt idx="10">
                  <c:v>484</c:v>
                </c:pt>
                <c:pt idx="11">
                  <c:v>254</c:v>
                </c:pt>
                <c:pt idx="12">
                  <c:v>301</c:v>
                </c:pt>
                <c:pt idx="13">
                  <c:v>284</c:v>
                </c:pt>
                <c:pt idx="14">
                  <c:v>317</c:v>
                </c:pt>
                <c:pt idx="15">
                  <c:v>331</c:v>
                </c:pt>
                <c:pt idx="16">
                  <c:v>933</c:v>
                </c:pt>
                <c:pt idx="17">
                  <c:v>938</c:v>
                </c:pt>
                <c:pt idx="18">
                  <c:v>837</c:v>
                </c:pt>
                <c:pt idx="19">
                  <c:v>623</c:v>
                </c:pt>
                <c:pt idx="20">
                  <c:v>658</c:v>
                </c:pt>
                <c:pt idx="21">
                  <c:v>730</c:v>
                </c:pt>
                <c:pt idx="22">
                  <c:v>478</c:v>
                </c:pt>
                <c:pt idx="23">
                  <c:v>212</c:v>
                </c:pt>
                <c:pt idx="24">
                  <c:v>742</c:v>
                </c:pt>
                <c:pt idx="25">
                  <c:v>964</c:v>
                </c:pt>
                <c:pt idx="26">
                  <c:v>483</c:v>
                </c:pt>
                <c:pt idx="27">
                  <c:v>393</c:v>
                </c:pt>
                <c:pt idx="28">
                  <c:v>531</c:v>
                </c:pt>
                <c:pt idx="29">
                  <c:v>611</c:v>
                </c:pt>
                <c:pt idx="30">
                  <c:v>611</c:v>
                </c:pt>
                <c:pt idx="31">
                  <c:v>362</c:v>
                </c:pt>
                <c:pt idx="32">
                  <c:v>1783</c:v>
                </c:pt>
                <c:pt idx="33">
                  <c:v>2198</c:v>
                </c:pt>
                <c:pt idx="34">
                  <c:v>1749</c:v>
                </c:pt>
                <c:pt idx="35">
                  <c:v>814</c:v>
                </c:pt>
                <c:pt idx="36">
                  <c:v>1436</c:v>
                </c:pt>
                <c:pt idx="37">
                  <c:v>1465</c:v>
                </c:pt>
                <c:pt idx="38">
                  <c:v>1495</c:v>
                </c:pt>
                <c:pt idx="39">
                  <c:v>918</c:v>
                </c:pt>
                <c:pt idx="40">
                  <c:v>529</c:v>
                </c:pt>
                <c:pt idx="41">
                  <c:v>766</c:v>
                </c:pt>
                <c:pt idx="42">
                  <c:v>585</c:v>
                </c:pt>
                <c:pt idx="43">
                  <c:v>451</c:v>
                </c:pt>
                <c:pt idx="44">
                  <c:v>400</c:v>
                </c:pt>
                <c:pt idx="45">
                  <c:v>500</c:v>
                </c:pt>
                <c:pt idx="46">
                  <c:v>339</c:v>
                </c:pt>
                <c:pt idx="47">
                  <c:v>315</c:v>
                </c:pt>
                <c:pt idx="48">
                  <c:v>73</c:v>
                </c:pt>
                <c:pt idx="49">
                  <c:v>177</c:v>
                </c:pt>
                <c:pt idx="50">
                  <c:v>142</c:v>
                </c:pt>
                <c:pt idx="51">
                  <c:v>156</c:v>
                </c:pt>
                <c:pt idx="52">
                  <c:v>404</c:v>
                </c:pt>
                <c:pt idx="53">
                  <c:v>573</c:v>
                </c:pt>
                <c:pt idx="54">
                  <c:v>299</c:v>
                </c:pt>
                <c:pt idx="55">
                  <c:v>258</c:v>
                </c:pt>
                <c:pt idx="56">
                  <c:v>863</c:v>
                </c:pt>
                <c:pt idx="57">
                  <c:v>963</c:v>
                </c:pt>
                <c:pt idx="58">
                  <c:v>1052</c:v>
                </c:pt>
                <c:pt idx="59">
                  <c:v>603</c:v>
                </c:pt>
                <c:pt idx="60">
                  <c:v>412</c:v>
                </c:pt>
                <c:pt idx="61">
                  <c:v>543</c:v>
                </c:pt>
                <c:pt idx="62">
                  <c:v>764</c:v>
                </c:pt>
                <c:pt idx="63">
                  <c:v>372</c:v>
                </c:pt>
                <c:pt idx="64">
                  <c:v>603</c:v>
                </c:pt>
                <c:pt idx="65">
                  <c:v>772</c:v>
                </c:pt>
                <c:pt idx="66">
                  <c:v>727</c:v>
                </c:pt>
                <c:pt idx="67">
                  <c:v>356</c:v>
                </c:pt>
                <c:pt idx="68">
                  <c:v>808</c:v>
                </c:pt>
                <c:pt idx="69">
                  <c:v>739</c:v>
                </c:pt>
                <c:pt idx="70">
                  <c:v>716</c:v>
                </c:pt>
                <c:pt idx="71">
                  <c:v>337</c:v>
                </c:pt>
                <c:pt idx="72">
                  <c:v>177</c:v>
                </c:pt>
                <c:pt idx="73">
                  <c:v>239</c:v>
                </c:pt>
                <c:pt idx="74">
                  <c:v>214</c:v>
                </c:pt>
                <c:pt idx="75">
                  <c:v>221</c:v>
                </c:pt>
                <c:pt idx="76">
                  <c:v>826</c:v>
                </c:pt>
                <c:pt idx="77">
                  <c:v>820</c:v>
                </c:pt>
                <c:pt idx="78">
                  <c:v>408</c:v>
                </c:pt>
                <c:pt idx="79">
                  <c:v>199</c:v>
                </c:pt>
                <c:pt idx="80">
                  <c:v>894</c:v>
                </c:pt>
                <c:pt idx="81">
                  <c:v>873</c:v>
                </c:pt>
                <c:pt idx="82">
                  <c:v>809</c:v>
                </c:pt>
                <c:pt idx="83">
                  <c:v>531</c:v>
                </c:pt>
                <c:pt idx="84">
                  <c:v>637</c:v>
                </c:pt>
                <c:pt idx="85">
                  <c:v>802</c:v>
                </c:pt>
                <c:pt idx="86">
                  <c:v>608</c:v>
                </c:pt>
                <c:pt idx="87">
                  <c:v>479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31F-8B48-9DFE-418ABAB21BB2}"/>
            </c:ext>
          </c:extLst>
        </c:ser>
        <c:ser>
          <c:idx val="1"/>
          <c:order val="1"/>
          <c:tx>
            <c:v>Obese patient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dk1">
                      <a:tint val="5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dk1">
                      <a:tint val="5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dk1">
                      <a:tint val="5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dk1">
                    <a:tint val="55000"/>
                  </a:schemeClr>
                </a:solidFill>
                <a:round/>
              </a:ln>
              <a:effectLst/>
            </c:spPr>
          </c:marker>
          <c:trendline>
            <c:spPr>
              <a:ln w="28575" cap="rnd">
                <a:solidFill>
                  <a:schemeClr val="dk1">
                    <a:tint val="550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xVal>
            <c:numRef>
              <c:f>Feuil1!$E$2:$E$113</c:f>
              <c:numCache>
                <c:formatCode>General</c:formatCode>
                <c:ptCount val="112"/>
                <c:pt idx="0">
                  <c:v>166.02</c:v>
                </c:pt>
                <c:pt idx="1">
                  <c:v>128.41999999999999</c:v>
                </c:pt>
                <c:pt idx="2">
                  <c:v>144</c:v>
                </c:pt>
                <c:pt idx="3">
                  <c:v>164.55</c:v>
                </c:pt>
                <c:pt idx="4">
                  <c:v>142</c:v>
                </c:pt>
                <c:pt idx="5">
                  <c:v>131</c:v>
                </c:pt>
                <c:pt idx="6">
                  <c:v>185.55</c:v>
                </c:pt>
                <c:pt idx="7">
                  <c:v>196.78</c:v>
                </c:pt>
                <c:pt idx="8">
                  <c:v>157.71</c:v>
                </c:pt>
                <c:pt idx="9">
                  <c:v>154</c:v>
                </c:pt>
                <c:pt idx="10">
                  <c:v>132</c:v>
                </c:pt>
                <c:pt idx="11">
                  <c:v>165</c:v>
                </c:pt>
                <c:pt idx="12">
                  <c:v>186.04</c:v>
                </c:pt>
                <c:pt idx="13">
                  <c:v>195.8</c:v>
                </c:pt>
                <c:pt idx="14">
                  <c:v>171.88</c:v>
                </c:pt>
                <c:pt idx="15">
                  <c:v>191.41</c:v>
                </c:pt>
                <c:pt idx="16">
                  <c:v>116</c:v>
                </c:pt>
                <c:pt idx="17">
                  <c:v>115.72</c:v>
                </c:pt>
                <c:pt idx="18">
                  <c:v>144</c:v>
                </c:pt>
                <c:pt idx="19">
                  <c:v>139</c:v>
                </c:pt>
                <c:pt idx="20">
                  <c:v>166.02</c:v>
                </c:pt>
                <c:pt idx="21">
                  <c:v>176</c:v>
                </c:pt>
                <c:pt idx="22">
                  <c:v>166</c:v>
                </c:pt>
                <c:pt idx="23">
                  <c:v>142</c:v>
                </c:pt>
                <c:pt idx="24">
                  <c:v>122</c:v>
                </c:pt>
                <c:pt idx="25">
                  <c:v>144.53</c:v>
                </c:pt>
                <c:pt idx="26">
                  <c:v>115.23</c:v>
                </c:pt>
                <c:pt idx="27">
                  <c:v>107</c:v>
                </c:pt>
                <c:pt idx="28">
                  <c:v>151.37</c:v>
                </c:pt>
                <c:pt idx="29">
                  <c:v>159.66999999999999</c:v>
                </c:pt>
                <c:pt idx="30">
                  <c:v>228.52</c:v>
                </c:pt>
                <c:pt idx="31">
                  <c:v>223.63</c:v>
                </c:pt>
                <c:pt idx="32">
                  <c:v>212.4</c:v>
                </c:pt>
                <c:pt idx="33">
                  <c:v>174.32</c:v>
                </c:pt>
                <c:pt idx="34">
                  <c:v>192.38</c:v>
                </c:pt>
                <c:pt idx="35">
                  <c:v>225.1</c:v>
                </c:pt>
                <c:pt idx="36">
                  <c:v>132</c:v>
                </c:pt>
                <c:pt idx="37">
                  <c:v>156.25</c:v>
                </c:pt>
                <c:pt idx="38">
                  <c:v>245.12</c:v>
                </c:pt>
                <c:pt idx="39">
                  <c:v>192.38</c:v>
                </c:pt>
                <c:pt idx="40">
                  <c:v>164.55</c:v>
                </c:pt>
                <c:pt idx="41">
                  <c:v>197.27</c:v>
                </c:pt>
                <c:pt idx="42">
                  <c:v>220.21</c:v>
                </c:pt>
                <c:pt idx="43">
                  <c:v>192.38</c:v>
                </c:pt>
                <c:pt idx="44">
                  <c:v>195.8</c:v>
                </c:pt>
                <c:pt idx="45">
                  <c:v>200.68</c:v>
                </c:pt>
                <c:pt idx="46">
                  <c:v>202.15</c:v>
                </c:pt>
                <c:pt idx="47">
                  <c:v>188.96</c:v>
                </c:pt>
                <c:pt idx="48">
                  <c:v>163</c:v>
                </c:pt>
                <c:pt idx="49">
                  <c:v>207.03</c:v>
                </c:pt>
                <c:pt idx="50">
                  <c:v>199.22</c:v>
                </c:pt>
                <c:pt idx="51">
                  <c:v>156.25</c:v>
                </c:pt>
                <c:pt idx="52">
                  <c:v>197.27</c:v>
                </c:pt>
                <c:pt idx="53">
                  <c:v>170.9</c:v>
                </c:pt>
                <c:pt idx="54">
                  <c:v>181.15</c:v>
                </c:pt>
                <c:pt idx="55">
                  <c:v>197.27</c:v>
                </c:pt>
                <c:pt idx="56">
                  <c:v>169.43</c:v>
                </c:pt>
                <c:pt idx="57">
                  <c:v>159.66999999999999</c:v>
                </c:pt>
                <c:pt idx="58">
                  <c:v>204.1</c:v>
                </c:pt>
                <c:pt idx="59">
                  <c:v>157.71</c:v>
                </c:pt>
                <c:pt idx="60">
                  <c:v>182</c:v>
                </c:pt>
                <c:pt idx="61">
                  <c:v>162</c:v>
                </c:pt>
                <c:pt idx="62">
                  <c:v>236</c:v>
                </c:pt>
                <c:pt idx="63">
                  <c:v>197.75</c:v>
                </c:pt>
                <c:pt idx="64">
                  <c:v>177.73</c:v>
                </c:pt>
                <c:pt idx="65">
                  <c:v>189.45</c:v>
                </c:pt>
                <c:pt idx="66">
                  <c:v>155</c:v>
                </c:pt>
                <c:pt idx="67">
                  <c:v>151.37</c:v>
                </c:pt>
                <c:pt idx="68">
                  <c:v>136</c:v>
                </c:pt>
                <c:pt idx="69">
                  <c:v>139</c:v>
                </c:pt>
                <c:pt idx="70">
                  <c:v>161.13</c:v>
                </c:pt>
                <c:pt idx="71">
                  <c:v>131.35</c:v>
                </c:pt>
                <c:pt idx="72">
                  <c:v>135.25</c:v>
                </c:pt>
                <c:pt idx="73">
                  <c:v>149</c:v>
                </c:pt>
                <c:pt idx="74">
                  <c:v>190</c:v>
                </c:pt>
                <c:pt idx="75">
                  <c:v>197.75</c:v>
                </c:pt>
                <c:pt idx="76">
                  <c:v>202</c:v>
                </c:pt>
                <c:pt idx="77">
                  <c:v>155</c:v>
                </c:pt>
                <c:pt idx="78">
                  <c:v>155</c:v>
                </c:pt>
                <c:pt idx="79">
                  <c:v>145.5</c:v>
                </c:pt>
                <c:pt idx="80">
                  <c:v>129</c:v>
                </c:pt>
                <c:pt idx="81">
                  <c:v>170</c:v>
                </c:pt>
                <c:pt idx="82">
                  <c:v>134.30000000000001</c:v>
                </c:pt>
                <c:pt idx="83">
                  <c:v>154.79</c:v>
                </c:pt>
                <c:pt idx="84">
                  <c:v>132.30000000000001</c:v>
                </c:pt>
                <c:pt idx="85">
                  <c:v>108.9</c:v>
                </c:pt>
                <c:pt idx="86">
                  <c:v>146</c:v>
                </c:pt>
                <c:pt idx="87">
                  <c:v>157.69999999999999</c:v>
                </c:pt>
                <c:pt idx="88">
                  <c:v>226.1</c:v>
                </c:pt>
                <c:pt idx="89">
                  <c:v>215.33</c:v>
                </c:pt>
                <c:pt idx="90">
                  <c:v>140</c:v>
                </c:pt>
                <c:pt idx="91">
                  <c:v>170.41</c:v>
                </c:pt>
                <c:pt idx="92">
                  <c:v>186</c:v>
                </c:pt>
                <c:pt idx="93">
                  <c:v>185.06</c:v>
                </c:pt>
                <c:pt idx="94">
                  <c:v>194.3</c:v>
                </c:pt>
                <c:pt idx="95">
                  <c:v>226.1</c:v>
                </c:pt>
                <c:pt idx="96">
                  <c:v>248.05</c:v>
                </c:pt>
                <c:pt idx="97">
                  <c:v>231.5</c:v>
                </c:pt>
                <c:pt idx="98">
                  <c:v>190</c:v>
                </c:pt>
                <c:pt idx="99">
                  <c:v>240</c:v>
                </c:pt>
                <c:pt idx="100">
                  <c:v>169.4</c:v>
                </c:pt>
                <c:pt idx="101">
                  <c:v>155</c:v>
                </c:pt>
                <c:pt idx="102">
                  <c:v>168.5</c:v>
                </c:pt>
                <c:pt idx="103">
                  <c:v>197</c:v>
                </c:pt>
                <c:pt idx="104">
                  <c:v>185</c:v>
                </c:pt>
                <c:pt idx="105">
                  <c:v>197</c:v>
                </c:pt>
                <c:pt idx="106">
                  <c:v>184</c:v>
                </c:pt>
                <c:pt idx="107">
                  <c:v>220</c:v>
                </c:pt>
                <c:pt idx="108">
                  <c:v>202</c:v>
                </c:pt>
                <c:pt idx="109">
                  <c:v>172</c:v>
                </c:pt>
                <c:pt idx="110">
                  <c:v>197</c:v>
                </c:pt>
                <c:pt idx="111">
                  <c:v>181</c:v>
                </c:pt>
              </c:numCache>
            </c:numRef>
          </c:xVal>
          <c:yVal>
            <c:numRef>
              <c:f>Feuil1!$D$2:$D$113</c:f>
              <c:numCache>
                <c:formatCode>General</c:formatCode>
                <c:ptCount val="112"/>
                <c:pt idx="0">
                  <c:v>94</c:v>
                </c:pt>
                <c:pt idx="1">
                  <c:v>245</c:v>
                </c:pt>
                <c:pt idx="2">
                  <c:v>159</c:v>
                </c:pt>
                <c:pt idx="3">
                  <c:v>116</c:v>
                </c:pt>
                <c:pt idx="4">
                  <c:v>1100</c:v>
                </c:pt>
                <c:pt idx="5">
                  <c:v>937</c:v>
                </c:pt>
                <c:pt idx="6">
                  <c:v>1340</c:v>
                </c:pt>
                <c:pt idx="7">
                  <c:v>1468</c:v>
                </c:pt>
                <c:pt idx="8">
                  <c:v>1624</c:v>
                </c:pt>
                <c:pt idx="9">
                  <c:v>1902</c:v>
                </c:pt>
                <c:pt idx="10">
                  <c:v>1239</c:v>
                </c:pt>
                <c:pt idx="11">
                  <c:v>1059</c:v>
                </c:pt>
                <c:pt idx="12">
                  <c:v>1539</c:v>
                </c:pt>
                <c:pt idx="13">
                  <c:v>1192</c:v>
                </c:pt>
                <c:pt idx="14">
                  <c:v>441</c:v>
                </c:pt>
                <c:pt idx="15">
                  <c:v>632</c:v>
                </c:pt>
                <c:pt idx="16">
                  <c:v>480</c:v>
                </c:pt>
                <c:pt idx="17">
                  <c:v>566</c:v>
                </c:pt>
                <c:pt idx="18">
                  <c:v>513</c:v>
                </c:pt>
                <c:pt idx="19">
                  <c:v>157</c:v>
                </c:pt>
                <c:pt idx="20">
                  <c:v>254</c:v>
                </c:pt>
                <c:pt idx="21">
                  <c:v>297</c:v>
                </c:pt>
                <c:pt idx="22">
                  <c:v>186</c:v>
                </c:pt>
                <c:pt idx="23">
                  <c:v>243</c:v>
                </c:pt>
                <c:pt idx="24">
                  <c:v>200</c:v>
                </c:pt>
                <c:pt idx="25">
                  <c:v>356</c:v>
                </c:pt>
                <c:pt idx="26">
                  <c:v>294</c:v>
                </c:pt>
                <c:pt idx="27">
                  <c:v>291</c:v>
                </c:pt>
                <c:pt idx="29">
                  <c:v>296</c:v>
                </c:pt>
                <c:pt idx="30">
                  <c:v>246</c:v>
                </c:pt>
                <c:pt idx="31">
                  <c:v>162</c:v>
                </c:pt>
                <c:pt idx="34">
                  <c:v>324</c:v>
                </c:pt>
                <c:pt idx="35">
                  <c:v>294</c:v>
                </c:pt>
                <c:pt idx="36">
                  <c:v>147</c:v>
                </c:pt>
                <c:pt idx="38">
                  <c:v>173</c:v>
                </c:pt>
                <c:pt idx="39">
                  <c:v>71</c:v>
                </c:pt>
                <c:pt idx="40">
                  <c:v>212</c:v>
                </c:pt>
                <c:pt idx="41">
                  <c:v>221</c:v>
                </c:pt>
                <c:pt idx="42">
                  <c:v>291</c:v>
                </c:pt>
                <c:pt idx="43">
                  <c:v>199</c:v>
                </c:pt>
                <c:pt idx="44">
                  <c:v>215</c:v>
                </c:pt>
                <c:pt idx="45">
                  <c:v>270</c:v>
                </c:pt>
                <c:pt idx="46">
                  <c:v>202</c:v>
                </c:pt>
                <c:pt idx="47">
                  <c:v>102</c:v>
                </c:pt>
                <c:pt idx="48">
                  <c:v>81</c:v>
                </c:pt>
                <c:pt idx="49">
                  <c:v>87</c:v>
                </c:pt>
                <c:pt idx="50">
                  <c:v>55</c:v>
                </c:pt>
                <c:pt idx="51">
                  <c:v>91</c:v>
                </c:pt>
                <c:pt idx="52">
                  <c:v>150</c:v>
                </c:pt>
                <c:pt idx="53">
                  <c:v>130</c:v>
                </c:pt>
                <c:pt idx="54">
                  <c:v>116</c:v>
                </c:pt>
                <c:pt idx="55">
                  <c:v>112</c:v>
                </c:pt>
                <c:pt idx="56">
                  <c:v>239</c:v>
                </c:pt>
                <c:pt idx="57">
                  <c:v>351</c:v>
                </c:pt>
                <c:pt idx="58">
                  <c:v>314</c:v>
                </c:pt>
                <c:pt idx="59">
                  <c:v>339</c:v>
                </c:pt>
                <c:pt idx="60">
                  <c:v>139</c:v>
                </c:pt>
                <c:pt idx="61">
                  <c:v>130</c:v>
                </c:pt>
                <c:pt idx="62">
                  <c:v>92</c:v>
                </c:pt>
                <c:pt idx="63">
                  <c:v>98</c:v>
                </c:pt>
                <c:pt idx="64">
                  <c:v>212</c:v>
                </c:pt>
                <c:pt idx="65">
                  <c:v>221</c:v>
                </c:pt>
                <c:pt idx="66">
                  <c:v>207</c:v>
                </c:pt>
                <c:pt idx="67">
                  <c:v>164</c:v>
                </c:pt>
                <c:pt idx="68">
                  <c:v>187</c:v>
                </c:pt>
                <c:pt idx="69">
                  <c:v>180</c:v>
                </c:pt>
                <c:pt idx="70">
                  <c:v>165</c:v>
                </c:pt>
                <c:pt idx="71">
                  <c:v>110</c:v>
                </c:pt>
                <c:pt idx="72">
                  <c:v>368</c:v>
                </c:pt>
                <c:pt idx="73">
                  <c:v>345</c:v>
                </c:pt>
                <c:pt idx="74">
                  <c:v>347</c:v>
                </c:pt>
                <c:pt idx="75">
                  <c:v>260</c:v>
                </c:pt>
                <c:pt idx="76">
                  <c:v>224</c:v>
                </c:pt>
                <c:pt idx="77">
                  <c:v>360</c:v>
                </c:pt>
                <c:pt idx="78">
                  <c:v>192</c:v>
                </c:pt>
                <c:pt idx="79">
                  <c:v>182</c:v>
                </c:pt>
                <c:pt idx="81">
                  <c:v>525</c:v>
                </c:pt>
                <c:pt idx="82">
                  <c:v>464</c:v>
                </c:pt>
                <c:pt idx="83">
                  <c:v>292</c:v>
                </c:pt>
                <c:pt idx="84">
                  <c:v>167</c:v>
                </c:pt>
                <c:pt idx="85">
                  <c:v>155</c:v>
                </c:pt>
                <c:pt idx="86">
                  <c:v>126</c:v>
                </c:pt>
                <c:pt idx="87">
                  <c:v>118</c:v>
                </c:pt>
                <c:pt idx="88">
                  <c:v>67</c:v>
                </c:pt>
                <c:pt idx="89">
                  <c:v>38</c:v>
                </c:pt>
                <c:pt idx="90">
                  <c:v>26</c:v>
                </c:pt>
                <c:pt idx="91">
                  <c:v>147</c:v>
                </c:pt>
                <c:pt idx="92">
                  <c:v>224</c:v>
                </c:pt>
                <c:pt idx="93">
                  <c:v>138</c:v>
                </c:pt>
                <c:pt idx="94">
                  <c:v>269</c:v>
                </c:pt>
                <c:pt idx="95">
                  <c:v>204</c:v>
                </c:pt>
                <c:pt idx="96">
                  <c:v>355</c:v>
                </c:pt>
                <c:pt idx="97">
                  <c:v>402</c:v>
                </c:pt>
                <c:pt idx="98">
                  <c:v>305</c:v>
                </c:pt>
                <c:pt idx="99">
                  <c:v>364</c:v>
                </c:pt>
                <c:pt idx="100">
                  <c:v>168</c:v>
                </c:pt>
                <c:pt idx="101">
                  <c:v>211</c:v>
                </c:pt>
                <c:pt idx="102">
                  <c:v>178</c:v>
                </c:pt>
                <c:pt idx="103">
                  <c:v>199</c:v>
                </c:pt>
                <c:pt idx="104">
                  <c:v>124</c:v>
                </c:pt>
                <c:pt idx="105">
                  <c:v>150</c:v>
                </c:pt>
                <c:pt idx="106">
                  <c:v>112</c:v>
                </c:pt>
                <c:pt idx="107">
                  <c:v>57</c:v>
                </c:pt>
                <c:pt idx="108">
                  <c:v>898</c:v>
                </c:pt>
                <c:pt idx="109">
                  <c:v>1031</c:v>
                </c:pt>
                <c:pt idx="110">
                  <c:v>785</c:v>
                </c:pt>
                <c:pt idx="111">
                  <c:v>1137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31F-8B48-9DFE-418ABAB21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1397248"/>
        <c:axId val="193820160"/>
      </c:scatterChart>
      <c:valAx>
        <c:axId val="1913972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P1Cz latency (ms)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3820160"/>
        <c:crosses val="autoZero"/>
        <c:crossBetween val="midCat"/>
      </c:valAx>
      <c:valAx>
        <c:axId val="1938201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 err="1"/>
                  <a:t>Plasmatic</a:t>
                </a:r>
                <a:r>
                  <a:rPr lang="fr-FR" dirty="0"/>
                  <a:t> </a:t>
                </a:r>
                <a:r>
                  <a:rPr lang="fr-FR" dirty="0" err="1"/>
                  <a:t>acylated</a:t>
                </a:r>
                <a:r>
                  <a:rPr lang="fr-FR"/>
                  <a:t> ghrelin</a:t>
                </a:r>
                <a:r>
                  <a:rPr lang="fr-FR" dirty="0"/>
                  <a:t> </a:t>
                </a:r>
                <a:r>
                  <a:rPr lang="fr-FR" dirty="0" err="1"/>
                  <a:t>rng</a:t>
                </a:r>
                <a:r>
                  <a:rPr lang="fr-FR" dirty="0"/>
                  <a:t>/ml)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13972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Normal weight subjects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dk1">
                      <a:tint val="885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dk1">
                      <a:tint val="885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dk1">
                      <a:tint val="885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dk1">
                    <a:tint val="88500"/>
                  </a:schemeClr>
                </a:solidFill>
                <a:round/>
              </a:ln>
              <a:effectLst/>
            </c:spPr>
          </c:marker>
          <c:trendline>
            <c:spPr>
              <a:ln w="28575" cap="rnd">
                <a:solidFill>
                  <a:schemeClr val="dk1">
                    <a:tint val="885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xVal>
            <c:numRef>
              <c:f>Feuil1!$B$2:$B$89</c:f>
              <c:numCache>
                <c:formatCode>General</c:formatCode>
                <c:ptCount val="88"/>
                <c:pt idx="0">
                  <c:v>110.35</c:v>
                </c:pt>
                <c:pt idx="1">
                  <c:v>108.4</c:v>
                </c:pt>
                <c:pt idx="2">
                  <c:v>116.7</c:v>
                </c:pt>
                <c:pt idx="3">
                  <c:v>198</c:v>
                </c:pt>
                <c:pt idx="4">
                  <c:v>128.41999999999999</c:v>
                </c:pt>
                <c:pt idx="5">
                  <c:v>116.7</c:v>
                </c:pt>
                <c:pt idx="6">
                  <c:v>120.12</c:v>
                </c:pt>
                <c:pt idx="7">
                  <c:v>192</c:v>
                </c:pt>
                <c:pt idx="8">
                  <c:v>102</c:v>
                </c:pt>
                <c:pt idx="9">
                  <c:v>119</c:v>
                </c:pt>
                <c:pt idx="10">
                  <c:v>131.84</c:v>
                </c:pt>
                <c:pt idx="11">
                  <c:v>157.71</c:v>
                </c:pt>
                <c:pt idx="12">
                  <c:v>149.9</c:v>
                </c:pt>
                <c:pt idx="13">
                  <c:v>190.92</c:v>
                </c:pt>
                <c:pt idx="14">
                  <c:v>139.65</c:v>
                </c:pt>
                <c:pt idx="15">
                  <c:v>138.18</c:v>
                </c:pt>
                <c:pt idx="16">
                  <c:v>140</c:v>
                </c:pt>
                <c:pt idx="17">
                  <c:v>146.47999999999999</c:v>
                </c:pt>
                <c:pt idx="18">
                  <c:v>118.65</c:v>
                </c:pt>
                <c:pt idx="19">
                  <c:v>166</c:v>
                </c:pt>
                <c:pt idx="20">
                  <c:v>164.55</c:v>
                </c:pt>
                <c:pt idx="21">
                  <c:v>149.9</c:v>
                </c:pt>
                <c:pt idx="22">
                  <c:v>115</c:v>
                </c:pt>
                <c:pt idx="23">
                  <c:v>111.82</c:v>
                </c:pt>
                <c:pt idx="24">
                  <c:v>138.80000000000001</c:v>
                </c:pt>
                <c:pt idx="25">
                  <c:v>140</c:v>
                </c:pt>
                <c:pt idx="26">
                  <c:v>140.13999999999999</c:v>
                </c:pt>
                <c:pt idx="27">
                  <c:v>146.47999999999999</c:v>
                </c:pt>
                <c:pt idx="28">
                  <c:v>113.77</c:v>
                </c:pt>
                <c:pt idx="29">
                  <c:v>123.54</c:v>
                </c:pt>
                <c:pt idx="30">
                  <c:v>115.23</c:v>
                </c:pt>
                <c:pt idx="31">
                  <c:v>116.7</c:v>
                </c:pt>
                <c:pt idx="32">
                  <c:v>126.46</c:v>
                </c:pt>
                <c:pt idx="33">
                  <c:v>142</c:v>
                </c:pt>
                <c:pt idx="34">
                  <c:v>125</c:v>
                </c:pt>
                <c:pt idx="35">
                  <c:v>165</c:v>
                </c:pt>
                <c:pt idx="36">
                  <c:v>133.30000000000001</c:v>
                </c:pt>
                <c:pt idx="37">
                  <c:v>139.65</c:v>
                </c:pt>
                <c:pt idx="38">
                  <c:v>110</c:v>
                </c:pt>
                <c:pt idx="39">
                  <c:v>143.07</c:v>
                </c:pt>
                <c:pt idx="40">
                  <c:v>139.65</c:v>
                </c:pt>
                <c:pt idx="41">
                  <c:v>125</c:v>
                </c:pt>
                <c:pt idx="42">
                  <c:v>142</c:v>
                </c:pt>
                <c:pt idx="43">
                  <c:v>176</c:v>
                </c:pt>
                <c:pt idx="44">
                  <c:v>118.65</c:v>
                </c:pt>
                <c:pt idx="45">
                  <c:v>151.37</c:v>
                </c:pt>
                <c:pt idx="46">
                  <c:v>120.12</c:v>
                </c:pt>
                <c:pt idx="47">
                  <c:v>125</c:v>
                </c:pt>
                <c:pt idx="48">
                  <c:v>203</c:v>
                </c:pt>
                <c:pt idx="49">
                  <c:v>180</c:v>
                </c:pt>
                <c:pt idx="50">
                  <c:v>172</c:v>
                </c:pt>
                <c:pt idx="51">
                  <c:v>139.65</c:v>
                </c:pt>
                <c:pt idx="52">
                  <c:v>187</c:v>
                </c:pt>
                <c:pt idx="53">
                  <c:v>190</c:v>
                </c:pt>
                <c:pt idx="54">
                  <c:v>186</c:v>
                </c:pt>
                <c:pt idx="55">
                  <c:v>199</c:v>
                </c:pt>
                <c:pt idx="56">
                  <c:v>163</c:v>
                </c:pt>
                <c:pt idx="57">
                  <c:v>166.99</c:v>
                </c:pt>
                <c:pt idx="58">
                  <c:v>142.09</c:v>
                </c:pt>
                <c:pt idx="59">
                  <c:v>134</c:v>
                </c:pt>
                <c:pt idx="60">
                  <c:v>126</c:v>
                </c:pt>
                <c:pt idx="61">
                  <c:v>126</c:v>
                </c:pt>
                <c:pt idx="62">
                  <c:v>110</c:v>
                </c:pt>
                <c:pt idx="63">
                  <c:v>169</c:v>
                </c:pt>
                <c:pt idx="64">
                  <c:v>155.27000000000001</c:v>
                </c:pt>
                <c:pt idx="65">
                  <c:v>130.86000000000001</c:v>
                </c:pt>
                <c:pt idx="66">
                  <c:v>161</c:v>
                </c:pt>
                <c:pt idx="67">
                  <c:v>167</c:v>
                </c:pt>
                <c:pt idx="68">
                  <c:v>128.41999999999999</c:v>
                </c:pt>
                <c:pt idx="69">
                  <c:v>144.04</c:v>
                </c:pt>
                <c:pt idx="70">
                  <c:v>138</c:v>
                </c:pt>
                <c:pt idx="71">
                  <c:v>144.04</c:v>
                </c:pt>
                <c:pt idx="72">
                  <c:v>152</c:v>
                </c:pt>
                <c:pt idx="73">
                  <c:v>142.09</c:v>
                </c:pt>
                <c:pt idx="74">
                  <c:v>136</c:v>
                </c:pt>
                <c:pt idx="75">
                  <c:v>129.38999999999999</c:v>
                </c:pt>
                <c:pt idx="76">
                  <c:v>106.93</c:v>
                </c:pt>
                <c:pt idx="77">
                  <c:v>121</c:v>
                </c:pt>
                <c:pt idx="78">
                  <c:v>155.27000000000001</c:v>
                </c:pt>
                <c:pt idx="79">
                  <c:v>143.07</c:v>
                </c:pt>
                <c:pt idx="80">
                  <c:v>129</c:v>
                </c:pt>
                <c:pt idx="81">
                  <c:v>145</c:v>
                </c:pt>
                <c:pt idx="82">
                  <c:v>133</c:v>
                </c:pt>
                <c:pt idx="83">
                  <c:v>180</c:v>
                </c:pt>
                <c:pt idx="84">
                  <c:v>118.16</c:v>
                </c:pt>
                <c:pt idx="85">
                  <c:v>118</c:v>
                </c:pt>
                <c:pt idx="86">
                  <c:v>113</c:v>
                </c:pt>
                <c:pt idx="87">
                  <c:v>171</c:v>
                </c:pt>
              </c:numCache>
            </c:numRef>
          </c:xVal>
          <c:yVal>
            <c:numRef>
              <c:f>Feuil1!$A$2:$A$89</c:f>
              <c:numCache>
                <c:formatCode>General</c:formatCode>
                <c:ptCount val="88"/>
                <c:pt idx="0">
                  <c:v>5.34</c:v>
                </c:pt>
                <c:pt idx="1">
                  <c:v>2.11</c:v>
                </c:pt>
                <c:pt idx="2">
                  <c:v>1.99</c:v>
                </c:pt>
                <c:pt idx="3">
                  <c:v>1.25</c:v>
                </c:pt>
                <c:pt idx="4">
                  <c:v>2.54</c:v>
                </c:pt>
                <c:pt idx="5">
                  <c:v>2.06</c:v>
                </c:pt>
                <c:pt idx="6">
                  <c:v>2.74</c:v>
                </c:pt>
                <c:pt idx="7">
                  <c:v>2.11</c:v>
                </c:pt>
                <c:pt idx="8">
                  <c:v>3.56</c:v>
                </c:pt>
                <c:pt idx="9">
                  <c:v>2.91</c:v>
                </c:pt>
                <c:pt idx="10">
                  <c:v>3.92</c:v>
                </c:pt>
                <c:pt idx="11">
                  <c:v>3.43</c:v>
                </c:pt>
                <c:pt idx="12">
                  <c:v>5.05</c:v>
                </c:pt>
                <c:pt idx="13">
                  <c:v>4.6100000000000003</c:v>
                </c:pt>
                <c:pt idx="14">
                  <c:v>2.88</c:v>
                </c:pt>
                <c:pt idx="15">
                  <c:v>2.68</c:v>
                </c:pt>
                <c:pt idx="16">
                  <c:v>8.66</c:v>
                </c:pt>
                <c:pt idx="17">
                  <c:v>6.76</c:v>
                </c:pt>
                <c:pt idx="18">
                  <c:v>7.29</c:v>
                </c:pt>
                <c:pt idx="19">
                  <c:v>5.26</c:v>
                </c:pt>
                <c:pt idx="20">
                  <c:v>20.260000000000002</c:v>
                </c:pt>
                <c:pt idx="21">
                  <c:v>21.65</c:v>
                </c:pt>
                <c:pt idx="22">
                  <c:v>18.649999999999999</c:v>
                </c:pt>
                <c:pt idx="23">
                  <c:v>16.53</c:v>
                </c:pt>
                <c:pt idx="24">
                  <c:v>8.1</c:v>
                </c:pt>
                <c:pt idx="25">
                  <c:v>6.16</c:v>
                </c:pt>
                <c:pt idx="26">
                  <c:v>7.39</c:v>
                </c:pt>
                <c:pt idx="27">
                  <c:v>5.54</c:v>
                </c:pt>
                <c:pt idx="28">
                  <c:v>10.93</c:v>
                </c:pt>
                <c:pt idx="29">
                  <c:v>10.220000000000001</c:v>
                </c:pt>
                <c:pt idx="30">
                  <c:v>10.72</c:v>
                </c:pt>
                <c:pt idx="31">
                  <c:v>8.06</c:v>
                </c:pt>
                <c:pt idx="32">
                  <c:v>6.78</c:v>
                </c:pt>
                <c:pt idx="33">
                  <c:v>5.95</c:v>
                </c:pt>
                <c:pt idx="34">
                  <c:v>8.89</c:v>
                </c:pt>
                <c:pt idx="35">
                  <c:v>7.3</c:v>
                </c:pt>
                <c:pt idx="36">
                  <c:v>3.77</c:v>
                </c:pt>
                <c:pt idx="37">
                  <c:v>3.17</c:v>
                </c:pt>
                <c:pt idx="38">
                  <c:v>3.14</c:v>
                </c:pt>
                <c:pt idx="39">
                  <c:v>2.75</c:v>
                </c:pt>
                <c:pt idx="40">
                  <c:v>10.1</c:v>
                </c:pt>
                <c:pt idx="41">
                  <c:v>6.14</c:v>
                </c:pt>
                <c:pt idx="42">
                  <c:v>9.25</c:v>
                </c:pt>
                <c:pt idx="43">
                  <c:v>6.25</c:v>
                </c:pt>
                <c:pt idx="44">
                  <c:v>6.64</c:v>
                </c:pt>
                <c:pt idx="45">
                  <c:v>6.97</c:v>
                </c:pt>
                <c:pt idx="46">
                  <c:v>6.16</c:v>
                </c:pt>
                <c:pt idx="47">
                  <c:v>4.45</c:v>
                </c:pt>
                <c:pt idx="48">
                  <c:v>3.43</c:v>
                </c:pt>
                <c:pt idx="49">
                  <c:v>2.87</c:v>
                </c:pt>
                <c:pt idx="50">
                  <c:v>3.89</c:v>
                </c:pt>
                <c:pt idx="51">
                  <c:v>3.17</c:v>
                </c:pt>
                <c:pt idx="52">
                  <c:v>5.38</c:v>
                </c:pt>
                <c:pt idx="53">
                  <c:v>4.47</c:v>
                </c:pt>
                <c:pt idx="54">
                  <c:v>5.2</c:v>
                </c:pt>
                <c:pt idx="55">
                  <c:v>4.37</c:v>
                </c:pt>
                <c:pt idx="56">
                  <c:v>12.1</c:v>
                </c:pt>
                <c:pt idx="57">
                  <c:v>8.2200000000000006</c:v>
                </c:pt>
                <c:pt idx="58">
                  <c:v>11.54</c:v>
                </c:pt>
                <c:pt idx="59">
                  <c:v>8.33</c:v>
                </c:pt>
                <c:pt idx="60">
                  <c:v>3.03</c:v>
                </c:pt>
                <c:pt idx="61">
                  <c:v>2.44</c:v>
                </c:pt>
                <c:pt idx="62">
                  <c:v>3.47</c:v>
                </c:pt>
                <c:pt idx="63">
                  <c:v>2.37</c:v>
                </c:pt>
                <c:pt idx="64">
                  <c:v>4.8600000000000003</c:v>
                </c:pt>
                <c:pt idx="65">
                  <c:v>2.97</c:v>
                </c:pt>
                <c:pt idx="66">
                  <c:v>5.77</c:v>
                </c:pt>
                <c:pt idx="67">
                  <c:v>3.77</c:v>
                </c:pt>
                <c:pt idx="68">
                  <c:v>15.75</c:v>
                </c:pt>
                <c:pt idx="69">
                  <c:v>10</c:v>
                </c:pt>
                <c:pt idx="70">
                  <c:v>11.81</c:v>
                </c:pt>
                <c:pt idx="71">
                  <c:v>11.16</c:v>
                </c:pt>
                <c:pt idx="72">
                  <c:v>13.67</c:v>
                </c:pt>
                <c:pt idx="73">
                  <c:v>12.77</c:v>
                </c:pt>
                <c:pt idx="74">
                  <c:v>20.07</c:v>
                </c:pt>
                <c:pt idx="75">
                  <c:v>15.01</c:v>
                </c:pt>
                <c:pt idx="76">
                  <c:v>4.71</c:v>
                </c:pt>
                <c:pt idx="77">
                  <c:v>4.07</c:v>
                </c:pt>
                <c:pt idx="78">
                  <c:v>2.16</c:v>
                </c:pt>
                <c:pt idx="79">
                  <c:v>1.61</c:v>
                </c:pt>
                <c:pt idx="80">
                  <c:v>4.1100000000000003</c:v>
                </c:pt>
                <c:pt idx="81">
                  <c:v>3.49</c:v>
                </c:pt>
                <c:pt idx="82">
                  <c:v>3.91</c:v>
                </c:pt>
                <c:pt idx="83">
                  <c:v>3.23</c:v>
                </c:pt>
                <c:pt idx="84">
                  <c:v>9.66</c:v>
                </c:pt>
                <c:pt idx="85">
                  <c:v>8.7899999999999991</c:v>
                </c:pt>
                <c:pt idx="86">
                  <c:v>11.88</c:v>
                </c:pt>
                <c:pt idx="87">
                  <c:v>9.82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DC8-384E-9F12-FB459123EB6F}"/>
            </c:ext>
          </c:extLst>
        </c:ser>
        <c:ser>
          <c:idx val="1"/>
          <c:order val="1"/>
          <c:tx>
            <c:v>Obese pateints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dk1">
                      <a:tint val="5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dk1">
                      <a:tint val="5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dk1">
                      <a:tint val="5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dk1">
                    <a:tint val="55000"/>
                  </a:schemeClr>
                </a:solidFill>
                <a:round/>
              </a:ln>
              <a:effectLst/>
            </c:spPr>
          </c:marker>
          <c:trendline>
            <c:spPr>
              <a:ln w="28575" cap="rnd">
                <a:solidFill>
                  <a:schemeClr val="dk1">
                    <a:tint val="550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xVal>
            <c:numRef>
              <c:f>Feuil1!$E$2:$E$113</c:f>
              <c:numCache>
                <c:formatCode>General</c:formatCode>
                <c:ptCount val="112"/>
                <c:pt idx="0">
                  <c:v>166.02</c:v>
                </c:pt>
                <c:pt idx="1">
                  <c:v>128.41999999999999</c:v>
                </c:pt>
                <c:pt idx="2">
                  <c:v>144</c:v>
                </c:pt>
                <c:pt idx="3">
                  <c:v>164.55</c:v>
                </c:pt>
                <c:pt idx="4">
                  <c:v>142</c:v>
                </c:pt>
                <c:pt idx="5">
                  <c:v>131</c:v>
                </c:pt>
                <c:pt idx="6">
                  <c:v>185.55</c:v>
                </c:pt>
                <c:pt idx="7">
                  <c:v>196.78</c:v>
                </c:pt>
                <c:pt idx="8">
                  <c:v>157.71</c:v>
                </c:pt>
                <c:pt idx="9">
                  <c:v>154</c:v>
                </c:pt>
                <c:pt idx="10">
                  <c:v>132</c:v>
                </c:pt>
                <c:pt idx="11">
                  <c:v>165</c:v>
                </c:pt>
                <c:pt idx="12">
                  <c:v>186.04</c:v>
                </c:pt>
                <c:pt idx="13">
                  <c:v>195.8</c:v>
                </c:pt>
                <c:pt idx="14">
                  <c:v>171.88</c:v>
                </c:pt>
                <c:pt idx="15">
                  <c:v>191.41</c:v>
                </c:pt>
                <c:pt idx="16">
                  <c:v>116</c:v>
                </c:pt>
                <c:pt idx="17">
                  <c:v>115.72</c:v>
                </c:pt>
                <c:pt idx="18">
                  <c:v>144</c:v>
                </c:pt>
                <c:pt idx="19">
                  <c:v>139</c:v>
                </c:pt>
                <c:pt idx="20">
                  <c:v>166.02</c:v>
                </c:pt>
                <c:pt idx="21">
                  <c:v>176</c:v>
                </c:pt>
                <c:pt idx="22">
                  <c:v>166</c:v>
                </c:pt>
                <c:pt idx="23">
                  <c:v>142</c:v>
                </c:pt>
                <c:pt idx="24">
                  <c:v>122</c:v>
                </c:pt>
                <c:pt idx="25">
                  <c:v>144.53</c:v>
                </c:pt>
                <c:pt idx="26">
                  <c:v>115.23</c:v>
                </c:pt>
                <c:pt idx="27">
                  <c:v>107</c:v>
                </c:pt>
                <c:pt idx="28">
                  <c:v>151.37</c:v>
                </c:pt>
                <c:pt idx="29">
                  <c:v>159.66999999999999</c:v>
                </c:pt>
                <c:pt idx="30">
                  <c:v>228.52</c:v>
                </c:pt>
                <c:pt idx="31">
                  <c:v>223.63</c:v>
                </c:pt>
                <c:pt idx="32">
                  <c:v>212.4</c:v>
                </c:pt>
                <c:pt idx="33">
                  <c:v>174.32</c:v>
                </c:pt>
                <c:pt idx="34">
                  <c:v>192.38</c:v>
                </c:pt>
                <c:pt idx="35">
                  <c:v>225.1</c:v>
                </c:pt>
                <c:pt idx="36">
                  <c:v>132</c:v>
                </c:pt>
                <c:pt idx="37">
                  <c:v>156.25</c:v>
                </c:pt>
                <c:pt idx="38">
                  <c:v>245.12</c:v>
                </c:pt>
                <c:pt idx="39">
                  <c:v>192.38</c:v>
                </c:pt>
                <c:pt idx="40">
                  <c:v>164.55</c:v>
                </c:pt>
                <c:pt idx="41">
                  <c:v>197.27</c:v>
                </c:pt>
                <c:pt idx="42">
                  <c:v>220.21</c:v>
                </c:pt>
                <c:pt idx="43">
                  <c:v>192.38</c:v>
                </c:pt>
                <c:pt idx="44">
                  <c:v>195.8</c:v>
                </c:pt>
                <c:pt idx="45">
                  <c:v>200.68</c:v>
                </c:pt>
                <c:pt idx="46">
                  <c:v>202.15</c:v>
                </c:pt>
                <c:pt idx="47">
                  <c:v>188.96</c:v>
                </c:pt>
                <c:pt idx="48">
                  <c:v>163</c:v>
                </c:pt>
                <c:pt idx="49">
                  <c:v>207.03</c:v>
                </c:pt>
                <c:pt idx="50">
                  <c:v>199.22</c:v>
                </c:pt>
                <c:pt idx="51">
                  <c:v>156.25</c:v>
                </c:pt>
                <c:pt idx="52">
                  <c:v>197.27</c:v>
                </c:pt>
                <c:pt idx="53">
                  <c:v>170.9</c:v>
                </c:pt>
                <c:pt idx="54">
                  <c:v>181.15</c:v>
                </c:pt>
                <c:pt idx="55">
                  <c:v>197.27</c:v>
                </c:pt>
                <c:pt idx="56">
                  <c:v>169.43</c:v>
                </c:pt>
                <c:pt idx="57">
                  <c:v>159.66999999999999</c:v>
                </c:pt>
                <c:pt idx="58">
                  <c:v>204.1</c:v>
                </c:pt>
                <c:pt idx="59">
                  <c:v>157.71</c:v>
                </c:pt>
                <c:pt idx="60">
                  <c:v>182</c:v>
                </c:pt>
                <c:pt idx="61">
                  <c:v>162</c:v>
                </c:pt>
                <c:pt idx="62">
                  <c:v>236</c:v>
                </c:pt>
                <c:pt idx="63">
                  <c:v>197.75</c:v>
                </c:pt>
                <c:pt idx="64">
                  <c:v>177.73</c:v>
                </c:pt>
                <c:pt idx="65">
                  <c:v>189.45</c:v>
                </c:pt>
                <c:pt idx="66">
                  <c:v>155</c:v>
                </c:pt>
                <c:pt idx="67">
                  <c:v>151.37</c:v>
                </c:pt>
                <c:pt idx="68">
                  <c:v>136</c:v>
                </c:pt>
                <c:pt idx="69">
                  <c:v>139</c:v>
                </c:pt>
                <c:pt idx="70">
                  <c:v>161.13</c:v>
                </c:pt>
                <c:pt idx="71">
                  <c:v>131.35</c:v>
                </c:pt>
                <c:pt idx="72">
                  <c:v>135.25</c:v>
                </c:pt>
                <c:pt idx="73">
                  <c:v>149</c:v>
                </c:pt>
                <c:pt idx="74">
                  <c:v>190</c:v>
                </c:pt>
                <c:pt idx="75">
                  <c:v>197.75</c:v>
                </c:pt>
                <c:pt idx="76">
                  <c:v>202</c:v>
                </c:pt>
                <c:pt idx="77">
                  <c:v>155</c:v>
                </c:pt>
                <c:pt idx="78">
                  <c:v>155</c:v>
                </c:pt>
                <c:pt idx="79">
                  <c:v>145.5</c:v>
                </c:pt>
                <c:pt idx="80">
                  <c:v>129</c:v>
                </c:pt>
                <c:pt idx="81">
                  <c:v>170</c:v>
                </c:pt>
                <c:pt idx="82">
                  <c:v>134.30000000000001</c:v>
                </c:pt>
                <c:pt idx="83">
                  <c:v>154.79</c:v>
                </c:pt>
                <c:pt idx="84">
                  <c:v>132.30000000000001</c:v>
                </c:pt>
                <c:pt idx="85">
                  <c:v>108.9</c:v>
                </c:pt>
                <c:pt idx="86">
                  <c:v>146</c:v>
                </c:pt>
                <c:pt idx="87">
                  <c:v>157.69999999999999</c:v>
                </c:pt>
                <c:pt idx="88">
                  <c:v>226.1</c:v>
                </c:pt>
                <c:pt idx="89">
                  <c:v>215.33</c:v>
                </c:pt>
                <c:pt idx="90">
                  <c:v>140</c:v>
                </c:pt>
                <c:pt idx="91">
                  <c:v>170.41</c:v>
                </c:pt>
                <c:pt idx="92">
                  <c:v>186</c:v>
                </c:pt>
                <c:pt idx="93">
                  <c:v>185.06</c:v>
                </c:pt>
                <c:pt idx="94">
                  <c:v>194.3</c:v>
                </c:pt>
                <c:pt idx="95">
                  <c:v>226.1</c:v>
                </c:pt>
                <c:pt idx="96">
                  <c:v>248.05</c:v>
                </c:pt>
                <c:pt idx="97">
                  <c:v>231.5</c:v>
                </c:pt>
                <c:pt idx="98">
                  <c:v>190</c:v>
                </c:pt>
                <c:pt idx="99">
                  <c:v>240</c:v>
                </c:pt>
                <c:pt idx="100">
                  <c:v>169.4</c:v>
                </c:pt>
                <c:pt idx="101">
                  <c:v>155</c:v>
                </c:pt>
                <c:pt idx="102">
                  <c:v>168.5</c:v>
                </c:pt>
                <c:pt idx="103">
                  <c:v>197</c:v>
                </c:pt>
                <c:pt idx="104">
                  <c:v>185</c:v>
                </c:pt>
                <c:pt idx="105">
                  <c:v>197</c:v>
                </c:pt>
                <c:pt idx="106">
                  <c:v>184</c:v>
                </c:pt>
                <c:pt idx="107">
                  <c:v>220</c:v>
                </c:pt>
                <c:pt idx="108">
                  <c:v>202</c:v>
                </c:pt>
                <c:pt idx="109">
                  <c:v>172</c:v>
                </c:pt>
                <c:pt idx="110">
                  <c:v>197</c:v>
                </c:pt>
                <c:pt idx="111">
                  <c:v>181</c:v>
                </c:pt>
              </c:numCache>
            </c:numRef>
          </c:xVal>
          <c:yVal>
            <c:numRef>
              <c:f>Feuil1!$D$2:$D$113</c:f>
              <c:numCache>
                <c:formatCode>General</c:formatCode>
                <c:ptCount val="112"/>
                <c:pt idx="0">
                  <c:v>24.04</c:v>
                </c:pt>
                <c:pt idx="1">
                  <c:v>21.92</c:v>
                </c:pt>
                <c:pt idx="2">
                  <c:v>25.88</c:v>
                </c:pt>
                <c:pt idx="3">
                  <c:v>21.41</c:v>
                </c:pt>
                <c:pt idx="4">
                  <c:v>67.430000000000007</c:v>
                </c:pt>
                <c:pt idx="5">
                  <c:v>63.1</c:v>
                </c:pt>
                <c:pt idx="6">
                  <c:v>100</c:v>
                </c:pt>
                <c:pt idx="7">
                  <c:v>60.38</c:v>
                </c:pt>
                <c:pt idx="8">
                  <c:v>46.76</c:v>
                </c:pt>
                <c:pt idx="9">
                  <c:v>38.36</c:v>
                </c:pt>
                <c:pt idx="10">
                  <c:v>41.74</c:v>
                </c:pt>
                <c:pt idx="11">
                  <c:v>38.659999999999997</c:v>
                </c:pt>
                <c:pt idx="12">
                  <c:v>54.62</c:v>
                </c:pt>
                <c:pt idx="13">
                  <c:v>44</c:v>
                </c:pt>
                <c:pt idx="14">
                  <c:v>56.69</c:v>
                </c:pt>
                <c:pt idx="15">
                  <c:v>51.7</c:v>
                </c:pt>
                <c:pt idx="16">
                  <c:v>30.89</c:v>
                </c:pt>
                <c:pt idx="17">
                  <c:v>24.9</c:v>
                </c:pt>
                <c:pt idx="18">
                  <c:v>40.08</c:v>
                </c:pt>
                <c:pt idx="19">
                  <c:v>32.9</c:v>
                </c:pt>
                <c:pt idx="20">
                  <c:v>26.67</c:v>
                </c:pt>
                <c:pt idx="21">
                  <c:v>20.059999999999999</c:v>
                </c:pt>
                <c:pt idx="22">
                  <c:v>30</c:v>
                </c:pt>
                <c:pt idx="23">
                  <c:v>23.41</c:v>
                </c:pt>
                <c:pt idx="24">
                  <c:v>54.08</c:v>
                </c:pt>
                <c:pt idx="25">
                  <c:v>56.64</c:v>
                </c:pt>
                <c:pt idx="26">
                  <c:v>54.17</c:v>
                </c:pt>
                <c:pt idx="27">
                  <c:v>52.59</c:v>
                </c:pt>
                <c:pt idx="28">
                  <c:v>38.76</c:v>
                </c:pt>
                <c:pt idx="29">
                  <c:v>35.130000000000003</c:v>
                </c:pt>
                <c:pt idx="30">
                  <c:v>51.38</c:v>
                </c:pt>
                <c:pt idx="31">
                  <c:v>39.42</c:v>
                </c:pt>
                <c:pt idx="32">
                  <c:v>70.27</c:v>
                </c:pt>
                <c:pt idx="33">
                  <c:v>62.1</c:v>
                </c:pt>
                <c:pt idx="34">
                  <c:v>71.7</c:v>
                </c:pt>
                <c:pt idx="35">
                  <c:v>59.58</c:v>
                </c:pt>
                <c:pt idx="36">
                  <c:v>75.39</c:v>
                </c:pt>
                <c:pt idx="37">
                  <c:v>63.39</c:v>
                </c:pt>
                <c:pt idx="38">
                  <c:v>80.180000000000007</c:v>
                </c:pt>
                <c:pt idx="39">
                  <c:v>69.47</c:v>
                </c:pt>
                <c:pt idx="40">
                  <c:v>42.73</c:v>
                </c:pt>
                <c:pt idx="42">
                  <c:v>48.45</c:v>
                </c:pt>
                <c:pt idx="43">
                  <c:v>41.5</c:v>
                </c:pt>
                <c:pt idx="44">
                  <c:v>61.37</c:v>
                </c:pt>
                <c:pt idx="45">
                  <c:v>71.17</c:v>
                </c:pt>
                <c:pt idx="46">
                  <c:v>52.71</c:v>
                </c:pt>
                <c:pt idx="47">
                  <c:v>52.51</c:v>
                </c:pt>
                <c:pt idx="48">
                  <c:v>7.39</c:v>
                </c:pt>
                <c:pt idx="49">
                  <c:v>7.09</c:v>
                </c:pt>
                <c:pt idx="50">
                  <c:v>6.19</c:v>
                </c:pt>
                <c:pt idx="51">
                  <c:v>5.03</c:v>
                </c:pt>
                <c:pt idx="52">
                  <c:v>71.209999999999994</c:v>
                </c:pt>
                <c:pt idx="53">
                  <c:v>59.12</c:v>
                </c:pt>
                <c:pt idx="54">
                  <c:v>65.83</c:v>
                </c:pt>
                <c:pt idx="55">
                  <c:v>52.76</c:v>
                </c:pt>
                <c:pt idx="56">
                  <c:v>28.7</c:v>
                </c:pt>
                <c:pt idx="57">
                  <c:v>23.93</c:v>
                </c:pt>
                <c:pt idx="58">
                  <c:v>27.06</c:v>
                </c:pt>
                <c:pt idx="59">
                  <c:v>19.36</c:v>
                </c:pt>
                <c:pt idx="60">
                  <c:v>37.119999999999997</c:v>
                </c:pt>
                <c:pt idx="61">
                  <c:v>31.1</c:v>
                </c:pt>
                <c:pt idx="62">
                  <c:v>31.71</c:v>
                </c:pt>
                <c:pt idx="63">
                  <c:v>30.68</c:v>
                </c:pt>
                <c:pt idx="64">
                  <c:v>51.38</c:v>
                </c:pt>
                <c:pt idx="65">
                  <c:v>49.36</c:v>
                </c:pt>
                <c:pt idx="66">
                  <c:v>52.79</c:v>
                </c:pt>
                <c:pt idx="67">
                  <c:v>49.45</c:v>
                </c:pt>
                <c:pt idx="68">
                  <c:v>51.2</c:v>
                </c:pt>
                <c:pt idx="69">
                  <c:v>48.87</c:v>
                </c:pt>
                <c:pt idx="70">
                  <c:v>62.81</c:v>
                </c:pt>
                <c:pt idx="71">
                  <c:v>58.08</c:v>
                </c:pt>
                <c:pt idx="72">
                  <c:v>68.86</c:v>
                </c:pt>
                <c:pt idx="73">
                  <c:v>47.46</c:v>
                </c:pt>
                <c:pt idx="74">
                  <c:v>27.16</c:v>
                </c:pt>
                <c:pt idx="75">
                  <c:v>25.64</c:v>
                </c:pt>
                <c:pt idx="76">
                  <c:v>96.81</c:v>
                </c:pt>
                <c:pt idx="77">
                  <c:v>80.78</c:v>
                </c:pt>
                <c:pt idx="78">
                  <c:v>76.319999999999993</c:v>
                </c:pt>
                <c:pt idx="79">
                  <c:v>73.91</c:v>
                </c:pt>
                <c:pt idx="80">
                  <c:v>38.29</c:v>
                </c:pt>
                <c:pt idx="81">
                  <c:v>35.17</c:v>
                </c:pt>
                <c:pt idx="82">
                  <c:v>29.33</c:v>
                </c:pt>
                <c:pt idx="83">
                  <c:v>26.13</c:v>
                </c:pt>
                <c:pt idx="84">
                  <c:v>93.26</c:v>
                </c:pt>
                <c:pt idx="85">
                  <c:v>92.2</c:v>
                </c:pt>
                <c:pt idx="86">
                  <c:v>49.88</c:v>
                </c:pt>
                <c:pt idx="87">
                  <c:v>57.9</c:v>
                </c:pt>
                <c:pt idx="88">
                  <c:v>23.66</c:v>
                </c:pt>
                <c:pt idx="89">
                  <c:v>21.54</c:v>
                </c:pt>
                <c:pt idx="90">
                  <c:v>18.04</c:v>
                </c:pt>
                <c:pt idx="91">
                  <c:v>17.82</c:v>
                </c:pt>
                <c:pt idx="92">
                  <c:v>48.72</c:v>
                </c:pt>
                <c:pt idx="94">
                  <c:v>47.53</c:v>
                </c:pt>
                <c:pt idx="95">
                  <c:v>39.33</c:v>
                </c:pt>
                <c:pt idx="96">
                  <c:v>42.67</c:v>
                </c:pt>
                <c:pt idx="97">
                  <c:v>42.44</c:v>
                </c:pt>
                <c:pt idx="98">
                  <c:v>42.95</c:v>
                </c:pt>
                <c:pt idx="99">
                  <c:v>43.25</c:v>
                </c:pt>
                <c:pt idx="100">
                  <c:v>39.85</c:v>
                </c:pt>
                <c:pt idx="101">
                  <c:v>38.47</c:v>
                </c:pt>
                <c:pt idx="102">
                  <c:v>44.78</c:v>
                </c:pt>
                <c:pt idx="103">
                  <c:v>47.29</c:v>
                </c:pt>
                <c:pt idx="104">
                  <c:v>11.28</c:v>
                </c:pt>
                <c:pt idx="105">
                  <c:v>11.89</c:v>
                </c:pt>
                <c:pt idx="106">
                  <c:v>13.99</c:v>
                </c:pt>
                <c:pt idx="107">
                  <c:v>11.09</c:v>
                </c:pt>
                <c:pt idx="108">
                  <c:v>17.329999999999998</c:v>
                </c:pt>
                <c:pt idx="109">
                  <c:v>16.7</c:v>
                </c:pt>
                <c:pt idx="110">
                  <c:v>21.06</c:v>
                </c:pt>
                <c:pt idx="111">
                  <c:v>16.14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DC8-384E-9F12-FB459123E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4467328"/>
        <c:axId val="194469248"/>
      </c:scatterChart>
      <c:valAx>
        <c:axId val="1944673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/>
                  <a:t>P1Cz</a:t>
                </a:r>
                <a:r>
                  <a:rPr lang="fr-FR" baseline="0" dirty="0"/>
                  <a:t> </a:t>
                </a:r>
                <a:r>
                  <a:rPr lang="fr-FR" baseline="0" dirty="0" err="1"/>
                  <a:t>latency</a:t>
                </a:r>
                <a:r>
                  <a:rPr lang="fr-FR" baseline="0" dirty="0"/>
                  <a:t> (ms)</a:t>
                </a:r>
                <a:endParaRPr lang="fr-F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4469248"/>
        <c:crosses val="autoZero"/>
        <c:crossBetween val="midCat"/>
      </c:valAx>
      <c:valAx>
        <c:axId val="19446924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 err="1"/>
                  <a:t>Plasmatic</a:t>
                </a:r>
                <a:r>
                  <a:rPr lang="fr-FR" dirty="0"/>
                  <a:t> </a:t>
                </a:r>
                <a:r>
                  <a:rPr lang="fr-FR" dirty="0" err="1"/>
                  <a:t>leptin</a:t>
                </a:r>
                <a:r>
                  <a:rPr lang="fr-FR"/>
                  <a:t> (</a:t>
                </a:r>
                <a:r>
                  <a:rPr lang="fr-FR" dirty="0" err="1"/>
                  <a:t>ng</a:t>
                </a:r>
                <a:r>
                  <a:rPr lang="fr-FR" dirty="0"/>
                  <a:t>/ml)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44673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Normal weight subjects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dk1">
                      <a:tint val="885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dk1">
                      <a:tint val="885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dk1">
                      <a:tint val="885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dk1">
                    <a:tint val="88500"/>
                  </a:schemeClr>
                </a:solidFill>
                <a:round/>
              </a:ln>
              <a:effectLst/>
            </c:spPr>
          </c:marker>
          <c:trendline>
            <c:spPr>
              <a:ln w="28575" cap="rnd">
                <a:solidFill>
                  <a:schemeClr val="dk1">
                    <a:tint val="885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xVal>
            <c:numRef>
              <c:f>Feuil1!$B$2:$B$89</c:f>
              <c:numCache>
                <c:formatCode>General</c:formatCode>
                <c:ptCount val="88"/>
                <c:pt idx="0">
                  <c:v>110.35</c:v>
                </c:pt>
                <c:pt idx="1">
                  <c:v>108.4</c:v>
                </c:pt>
                <c:pt idx="2">
                  <c:v>116.7</c:v>
                </c:pt>
                <c:pt idx="3">
                  <c:v>198</c:v>
                </c:pt>
                <c:pt idx="4">
                  <c:v>128.41999999999999</c:v>
                </c:pt>
                <c:pt idx="5">
                  <c:v>116.7</c:v>
                </c:pt>
                <c:pt idx="6">
                  <c:v>120.12</c:v>
                </c:pt>
                <c:pt idx="7">
                  <c:v>192</c:v>
                </c:pt>
                <c:pt idx="8">
                  <c:v>102</c:v>
                </c:pt>
                <c:pt idx="9">
                  <c:v>119</c:v>
                </c:pt>
                <c:pt idx="10">
                  <c:v>131.84</c:v>
                </c:pt>
                <c:pt idx="11">
                  <c:v>157.71</c:v>
                </c:pt>
                <c:pt idx="12">
                  <c:v>149.9</c:v>
                </c:pt>
                <c:pt idx="13">
                  <c:v>190.92</c:v>
                </c:pt>
                <c:pt idx="14">
                  <c:v>139.65</c:v>
                </c:pt>
                <c:pt idx="15">
                  <c:v>138.18</c:v>
                </c:pt>
                <c:pt idx="16">
                  <c:v>140</c:v>
                </c:pt>
                <c:pt idx="17">
                  <c:v>146.47999999999999</c:v>
                </c:pt>
                <c:pt idx="18">
                  <c:v>118.65</c:v>
                </c:pt>
                <c:pt idx="19">
                  <c:v>166</c:v>
                </c:pt>
                <c:pt idx="20">
                  <c:v>164.55</c:v>
                </c:pt>
                <c:pt idx="21">
                  <c:v>149.9</c:v>
                </c:pt>
                <c:pt idx="22">
                  <c:v>115</c:v>
                </c:pt>
                <c:pt idx="23">
                  <c:v>111.82</c:v>
                </c:pt>
                <c:pt idx="24">
                  <c:v>138.80000000000001</c:v>
                </c:pt>
                <c:pt idx="25">
                  <c:v>140</c:v>
                </c:pt>
                <c:pt idx="26">
                  <c:v>140.13999999999999</c:v>
                </c:pt>
                <c:pt idx="27">
                  <c:v>146.47999999999999</c:v>
                </c:pt>
                <c:pt idx="28">
                  <c:v>113.77</c:v>
                </c:pt>
                <c:pt idx="29">
                  <c:v>123.54</c:v>
                </c:pt>
                <c:pt idx="30">
                  <c:v>115.23</c:v>
                </c:pt>
                <c:pt idx="31">
                  <c:v>116.7</c:v>
                </c:pt>
                <c:pt idx="32">
                  <c:v>126.46</c:v>
                </c:pt>
                <c:pt idx="33">
                  <c:v>142</c:v>
                </c:pt>
                <c:pt idx="34">
                  <c:v>125</c:v>
                </c:pt>
                <c:pt idx="35">
                  <c:v>165</c:v>
                </c:pt>
                <c:pt idx="36">
                  <c:v>133.30000000000001</c:v>
                </c:pt>
                <c:pt idx="37">
                  <c:v>139.65</c:v>
                </c:pt>
                <c:pt idx="38">
                  <c:v>110</c:v>
                </c:pt>
                <c:pt idx="39">
                  <c:v>143.07</c:v>
                </c:pt>
                <c:pt idx="40">
                  <c:v>139.65</c:v>
                </c:pt>
                <c:pt idx="41">
                  <c:v>125</c:v>
                </c:pt>
                <c:pt idx="42">
                  <c:v>142</c:v>
                </c:pt>
                <c:pt idx="43">
                  <c:v>176</c:v>
                </c:pt>
                <c:pt idx="44">
                  <c:v>118.65</c:v>
                </c:pt>
                <c:pt idx="45">
                  <c:v>151.37</c:v>
                </c:pt>
                <c:pt idx="46">
                  <c:v>120.12</c:v>
                </c:pt>
                <c:pt idx="47">
                  <c:v>125</c:v>
                </c:pt>
                <c:pt idx="48">
                  <c:v>203</c:v>
                </c:pt>
                <c:pt idx="49">
                  <c:v>180</c:v>
                </c:pt>
                <c:pt idx="50">
                  <c:v>172</c:v>
                </c:pt>
                <c:pt idx="51">
                  <c:v>139.65</c:v>
                </c:pt>
                <c:pt idx="52">
                  <c:v>187</c:v>
                </c:pt>
                <c:pt idx="53">
                  <c:v>190</c:v>
                </c:pt>
                <c:pt idx="54">
                  <c:v>186</c:v>
                </c:pt>
                <c:pt idx="55">
                  <c:v>199</c:v>
                </c:pt>
                <c:pt idx="56">
                  <c:v>163</c:v>
                </c:pt>
                <c:pt idx="57">
                  <c:v>166.99</c:v>
                </c:pt>
                <c:pt idx="58">
                  <c:v>142.09</c:v>
                </c:pt>
                <c:pt idx="59">
                  <c:v>134</c:v>
                </c:pt>
                <c:pt idx="60">
                  <c:v>126</c:v>
                </c:pt>
                <c:pt idx="61">
                  <c:v>126</c:v>
                </c:pt>
                <c:pt idx="62">
                  <c:v>110</c:v>
                </c:pt>
                <c:pt idx="63">
                  <c:v>169</c:v>
                </c:pt>
                <c:pt idx="64">
                  <c:v>155.27000000000001</c:v>
                </c:pt>
                <c:pt idx="65">
                  <c:v>130.86000000000001</c:v>
                </c:pt>
                <c:pt idx="66">
                  <c:v>161</c:v>
                </c:pt>
                <c:pt idx="67">
                  <c:v>167</c:v>
                </c:pt>
                <c:pt idx="68">
                  <c:v>128.41999999999999</c:v>
                </c:pt>
                <c:pt idx="69">
                  <c:v>144.04</c:v>
                </c:pt>
                <c:pt idx="70">
                  <c:v>138</c:v>
                </c:pt>
                <c:pt idx="71">
                  <c:v>144.04</c:v>
                </c:pt>
                <c:pt idx="72">
                  <c:v>152</c:v>
                </c:pt>
                <c:pt idx="73">
                  <c:v>142.09</c:v>
                </c:pt>
                <c:pt idx="74">
                  <c:v>136</c:v>
                </c:pt>
                <c:pt idx="75">
                  <c:v>129.38999999999999</c:v>
                </c:pt>
                <c:pt idx="76">
                  <c:v>106.93</c:v>
                </c:pt>
                <c:pt idx="77">
                  <c:v>121</c:v>
                </c:pt>
                <c:pt idx="78">
                  <c:v>155.27000000000001</c:v>
                </c:pt>
                <c:pt idx="79">
                  <c:v>143.07</c:v>
                </c:pt>
                <c:pt idx="80">
                  <c:v>129</c:v>
                </c:pt>
                <c:pt idx="81">
                  <c:v>145</c:v>
                </c:pt>
                <c:pt idx="82">
                  <c:v>133</c:v>
                </c:pt>
                <c:pt idx="83">
                  <c:v>180</c:v>
                </c:pt>
                <c:pt idx="84">
                  <c:v>118.16</c:v>
                </c:pt>
                <c:pt idx="85">
                  <c:v>118</c:v>
                </c:pt>
                <c:pt idx="86">
                  <c:v>113</c:v>
                </c:pt>
                <c:pt idx="87">
                  <c:v>171</c:v>
                </c:pt>
              </c:numCache>
            </c:numRef>
          </c:xVal>
          <c:yVal>
            <c:numRef>
              <c:f>Feuil1!$A$2:$A$89</c:f>
              <c:numCache>
                <c:formatCode>General</c:formatCode>
                <c:ptCount val="88"/>
                <c:pt idx="0">
                  <c:v>6</c:v>
                </c:pt>
                <c:pt idx="1">
                  <c:v>9</c:v>
                </c:pt>
                <c:pt idx="2">
                  <c:v>13</c:v>
                </c:pt>
                <c:pt idx="3">
                  <c:v>42</c:v>
                </c:pt>
                <c:pt idx="4">
                  <c:v>6</c:v>
                </c:pt>
                <c:pt idx="5">
                  <c:v>4</c:v>
                </c:pt>
                <c:pt idx="6">
                  <c:v>6</c:v>
                </c:pt>
                <c:pt idx="7">
                  <c:v>19</c:v>
                </c:pt>
                <c:pt idx="8">
                  <c:v>6</c:v>
                </c:pt>
                <c:pt idx="9">
                  <c:v>7</c:v>
                </c:pt>
                <c:pt idx="10">
                  <c:v>7</c:v>
                </c:pt>
                <c:pt idx="11">
                  <c:v>20</c:v>
                </c:pt>
                <c:pt idx="12">
                  <c:v>6</c:v>
                </c:pt>
                <c:pt idx="13">
                  <c:v>5</c:v>
                </c:pt>
                <c:pt idx="14">
                  <c:v>2</c:v>
                </c:pt>
                <c:pt idx="15">
                  <c:v>15</c:v>
                </c:pt>
                <c:pt idx="16">
                  <c:v>5</c:v>
                </c:pt>
                <c:pt idx="17">
                  <c:v>6</c:v>
                </c:pt>
                <c:pt idx="18">
                  <c:v>4</c:v>
                </c:pt>
                <c:pt idx="20">
                  <c:v>8</c:v>
                </c:pt>
                <c:pt idx="21">
                  <c:v>5</c:v>
                </c:pt>
                <c:pt idx="22">
                  <c:v>7</c:v>
                </c:pt>
                <c:pt idx="23">
                  <c:v>65</c:v>
                </c:pt>
                <c:pt idx="24">
                  <c:v>6</c:v>
                </c:pt>
                <c:pt idx="25">
                  <c:v>3</c:v>
                </c:pt>
                <c:pt idx="26">
                  <c:v>7</c:v>
                </c:pt>
                <c:pt idx="27">
                  <c:v>14</c:v>
                </c:pt>
                <c:pt idx="28">
                  <c:v>6</c:v>
                </c:pt>
                <c:pt idx="29">
                  <c:v>4</c:v>
                </c:pt>
                <c:pt idx="30">
                  <c:v>13</c:v>
                </c:pt>
                <c:pt idx="31">
                  <c:v>33</c:v>
                </c:pt>
                <c:pt idx="32">
                  <c:v>3</c:v>
                </c:pt>
                <c:pt idx="33">
                  <c:v>2</c:v>
                </c:pt>
                <c:pt idx="34">
                  <c:v>3</c:v>
                </c:pt>
                <c:pt idx="35">
                  <c:v>25</c:v>
                </c:pt>
                <c:pt idx="36">
                  <c:v>5</c:v>
                </c:pt>
                <c:pt idx="37">
                  <c:v>7</c:v>
                </c:pt>
                <c:pt idx="38">
                  <c:v>5</c:v>
                </c:pt>
                <c:pt idx="39">
                  <c:v>42</c:v>
                </c:pt>
                <c:pt idx="40">
                  <c:v>13</c:v>
                </c:pt>
                <c:pt idx="41">
                  <c:v>11</c:v>
                </c:pt>
                <c:pt idx="42">
                  <c:v>12</c:v>
                </c:pt>
                <c:pt idx="43">
                  <c:v>54</c:v>
                </c:pt>
                <c:pt idx="44">
                  <c:v>10</c:v>
                </c:pt>
                <c:pt idx="45">
                  <c:v>3</c:v>
                </c:pt>
                <c:pt idx="46">
                  <c:v>4</c:v>
                </c:pt>
                <c:pt idx="47">
                  <c:v>13</c:v>
                </c:pt>
                <c:pt idx="48">
                  <c:v>9</c:v>
                </c:pt>
                <c:pt idx="49">
                  <c:v>10</c:v>
                </c:pt>
                <c:pt idx="50">
                  <c:v>16</c:v>
                </c:pt>
                <c:pt idx="51">
                  <c:v>53</c:v>
                </c:pt>
                <c:pt idx="52">
                  <c:v>6</c:v>
                </c:pt>
                <c:pt idx="53">
                  <c:v>4</c:v>
                </c:pt>
                <c:pt idx="54">
                  <c:v>6</c:v>
                </c:pt>
                <c:pt idx="55">
                  <c:v>27</c:v>
                </c:pt>
                <c:pt idx="56">
                  <c:v>3</c:v>
                </c:pt>
                <c:pt idx="57">
                  <c:v>4</c:v>
                </c:pt>
                <c:pt idx="58">
                  <c:v>4</c:v>
                </c:pt>
                <c:pt idx="59">
                  <c:v>47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13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17</c:v>
                </c:pt>
                <c:pt idx="68">
                  <c:v>0</c:v>
                </c:pt>
                <c:pt idx="69">
                  <c:v>2</c:v>
                </c:pt>
                <c:pt idx="70">
                  <c:v>3</c:v>
                </c:pt>
                <c:pt idx="71">
                  <c:v>45</c:v>
                </c:pt>
                <c:pt idx="72">
                  <c:v>10</c:v>
                </c:pt>
                <c:pt idx="73">
                  <c:v>9</c:v>
                </c:pt>
                <c:pt idx="74">
                  <c:v>7</c:v>
                </c:pt>
                <c:pt idx="75">
                  <c:v>11</c:v>
                </c:pt>
                <c:pt idx="76">
                  <c:v>6</c:v>
                </c:pt>
                <c:pt idx="77">
                  <c:v>4</c:v>
                </c:pt>
                <c:pt idx="78">
                  <c:v>0</c:v>
                </c:pt>
                <c:pt idx="79">
                  <c:v>20</c:v>
                </c:pt>
                <c:pt idx="80">
                  <c:v>5</c:v>
                </c:pt>
                <c:pt idx="81">
                  <c:v>6</c:v>
                </c:pt>
                <c:pt idx="82">
                  <c:v>7</c:v>
                </c:pt>
                <c:pt idx="83">
                  <c:v>38</c:v>
                </c:pt>
                <c:pt idx="84">
                  <c:v>3</c:v>
                </c:pt>
                <c:pt idx="85">
                  <c:v>2</c:v>
                </c:pt>
                <c:pt idx="86">
                  <c:v>3</c:v>
                </c:pt>
                <c:pt idx="87">
                  <c:v>29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34F-764D-98F7-36E6310BD07B}"/>
            </c:ext>
          </c:extLst>
        </c:ser>
        <c:ser>
          <c:idx val="1"/>
          <c:order val="1"/>
          <c:tx>
            <c:v>Obese patients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dk1">
                      <a:tint val="5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dk1">
                      <a:tint val="5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dk1">
                      <a:tint val="5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dk1">
                    <a:tint val="55000"/>
                  </a:schemeClr>
                </a:solidFill>
                <a:round/>
              </a:ln>
              <a:effectLst/>
            </c:spPr>
          </c:marker>
          <c:trendline>
            <c:spPr>
              <a:ln w="28575" cap="rnd">
                <a:solidFill>
                  <a:schemeClr val="dk1">
                    <a:tint val="550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xVal>
            <c:numRef>
              <c:f>Feuil1!$E$2:$E$113</c:f>
              <c:numCache>
                <c:formatCode>General</c:formatCode>
                <c:ptCount val="112"/>
                <c:pt idx="0">
                  <c:v>166.02</c:v>
                </c:pt>
                <c:pt idx="1">
                  <c:v>128.41999999999999</c:v>
                </c:pt>
                <c:pt idx="2">
                  <c:v>144</c:v>
                </c:pt>
                <c:pt idx="3">
                  <c:v>164.55</c:v>
                </c:pt>
                <c:pt idx="4">
                  <c:v>142</c:v>
                </c:pt>
                <c:pt idx="5">
                  <c:v>131</c:v>
                </c:pt>
                <c:pt idx="6">
                  <c:v>185.55</c:v>
                </c:pt>
                <c:pt idx="7">
                  <c:v>196.78</c:v>
                </c:pt>
                <c:pt idx="8">
                  <c:v>157.71</c:v>
                </c:pt>
                <c:pt idx="9">
                  <c:v>154</c:v>
                </c:pt>
                <c:pt idx="10">
                  <c:v>132</c:v>
                </c:pt>
                <c:pt idx="11">
                  <c:v>165</c:v>
                </c:pt>
                <c:pt idx="12">
                  <c:v>186.04</c:v>
                </c:pt>
                <c:pt idx="13">
                  <c:v>195.8</c:v>
                </c:pt>
                <c:pt idx="14">
                  <c:v>171.88</c:v>
                </c:pt>
                <c:pt idx="15">
                  <c:v>191.41</c:v>
                </c:pt>
                <c:pt idx="16">
                  <c:v>116</c:v>
                </c:pt>
                <c:pt idx="17">
                  <c:v>115.72</c:v>
                </c:pt>
                <c:pt idx="18">
                  <c:v>144</c:v>
                </c:pt>
                <c:pt idx="19">
                  <c:v>139</c:v>
                </c:pt>
                <c:pt idx="20">
                  <c:v>166.02</c:v>
                </c:pt>
                <c:pt idx="21">
                  <c:v>176</c:v>
                </c:pt>
                <c:pt idx="22">
                  <c:v>166</c:v>
                </c:pt>
                <c:pt idx="23">
                  <c:v>142</c:v>
                </c:pt>
                <c:pt idx="24">
                  <c:v>122</c:v>
                </c:pt>
                <c:pt idx="25">
                  <c:v>144.53</c:v>
                </c:pt>
                <c:pt idx="26">
                  <c:v>115.23</c:v>
                </c:pt>
                <c:pt idx="27">
                  <c:v>107</c:v>
                </c:pt>
                <c:pt idx="28">
                  <c:v>151.37</c:v>
                </c:pt>
                <c:pt idx="29">
                  <c:v>159.66999999999999</c:v>
                </c:pt>
                <c:pt idx="30">
                  <c:v>228.52</c:v>
                </c:pt>
                <c:pt idx="31">
                  <c:v>223.63</c:v>
                </c:pt>
                <c:pt idx="32">
                  <c:v>212.4</c:v>
                </c:pt>
                <c:pt idx="33">
                  <c:v>174.32</c:v>
                </c:pt>
                <c:pt idx="34">
                  <c:v>192.38</c:v>
                </c:pt>
                <c:pt idx="35">
                  <c:v>225.1</c:v>
                </c:pt>
                <c:pt idx="36">
                  <c:v>132</c:v>
                </c:pt>
                <c:pt idx="37">
                  <c:v>156.25</c:v>
                </c:pt>
                <c:pt idx="38">
                  <c:v>245.12</c:v>
                </c:pt>
                <c:pt idx="39">
                  <c:v>192.38</c:v>
                </c:pt>
                <c:pt idx="40">
                  <c:v>164.55</c:v>
                </c:pt>
                <c:pt idx="41">
                  <c:v>197.27</c:v>
                </c:pt>
                <c:pt idx="42">
                  <c:v>220.21</c:v>
                </c:pt>
                <c:pt idx="43">
                  <c:v>192.38</c:v>
                </c:pt>
                <c:pt idx="44">
                  <c:v>195.8</c:v>
                </c:pt>
                <c:pt idx="45">
                  <c:v>200.68</c:v>
                </c:pt>
                <c:pt idx="46">
                  <c:v>202.15</c:v>
                </c:pt>
                <c:pt idx="47">
                  <c:v>188.96</c:v>
                </c:pt>
                <c:pt idx="48">
                  <c:v>163</c:v>
                </c:pt>
                <c:pt idx="49">
                  <c:v>207.03</c:v>
                </c:pt>
                <c:pt idx="50">
                  <c:v>199.22</c:v>
                </c:pt>
                <c:pt idx="51">
                  <c:v>156.25</c:v>
                </c:pt>
                <c:pt idx="52">
                  <c:v>197.27</c:v>
                </c:pt>
                <c:pt idx="53">
                  <c:v>170.9</c:v>
                </c:pt>
                <c:pt idx="54">
                  <c:v>181.15</c:v>
                </c:pt>
                <c:pt idx="55">
                  <c:v>197.27</c:v>
                </c:pt>
                <c:pt idx="56">
                  <c:v>169.43</c:v>
                </c:pt>
                <c:pt idx="57">
                  <c:v>159.66999999999999</c:v>
                </c:pt>
                <c:pt idx="58">
                  <c:v>204.1</c:v>
                </c:pt>
                <c:pt idx="59">
                  <c:v>157.71</c:v>
                </c:pt>
                <c:pt idx="60">
                  <c:v>182</c:v>
                </c:pt>
                <c:pt idx="61">
                  <c:v>162</c:v>
                </c:pt>
                <c:pt idx="62">
                  <c:v>236</c:v>
                </c:pt>
                <c:pt idx="63">
                  <c:v>197.75</c:v>
                </c:pt>
                <c:pt idx="64">
                  <c:v>177.73</c:v>
                </c:pt>
                <c:pt idx="65">
                  <c:v>189.45</c:v>
                </c:pt>
                <c:pt idx="66">
                  <c:v>155</c:v>
                </c:pt>
                <c:pt idx="67">
                  <c:v>151.37</c:v>
                </c:pt>
                <c:pt idx="68">
                  <c:v>136</c:v>
                </c:pt>
                <c:pt idx="69">
                  <c:v>139</c:v>
                </c:pt>
                <c:pt idx="70">
                  <c:v>161.13</c:v>
                </c:pt>
                <c:pt idx="71">
                  <c:v>131.35</c:v>
                </c:pt>
                <c:pt idx="72">
                  <c:v>135.25</c:v>
                </c:pt>
                <c:pt idx="73">
                  <c:v>149</c:v>
                </c:pt>
                <c:pt idx="74">
                  <c:v>190</c:v>
                </c:pt>
                <c:pt idx="76">
                  <c:v>202</c:v>
                </c:pt>
                <c:pt idx="77">
                  <c:v>155</c:v>
                </c:pt>
                <c:pt idx="78">
                  <c:v>155</c:v>
                </c:pt>
                <c:pt idx="79">
                  <c:v>145.5</c:v>
                </c:pt>
                <c:pt idx="80">
                  <c:v>129</c:v>
                </c:pt>
                <c:pt idx="81">
                  <c:v>170</c:v>
                </c:pt>
                <c:pt idx="82">
                  <c:v>134.30000000000001</c:v>
                </c:pt>
                <c:pt idx="83">
                  <c:v>154.79</c:v>
                </c:pt>
                <c:pt idx="84">
                  <c:v>132.30000000000001</c:v>
                </c:pt>
                <c:pt idx="85">
                  <c:v>108.9</c:v>
                </c:pt>
                <c:pt idx="86">
                  <c:v>146</c:v>
                </c:pt>
                <c:pt idx="87">
                  <c:v>157.69999999999999</c:v>
                </c:pt>
                <c:pt idx="88">
                  <c:v>226.1</c:v>
                </c:pt>
                <c:pt idx="89">
                  <c:v>215.33</c:v>
                </c:pt>
                <c:pt idx="90">
                  <c:v>140</c:v>
                </c:pt>
                <c:pt idx="91">
                  <c:v>170.41</c:v>
                </c:pt>
                <c:pt idx="92">
                  <c:v>186</c:v>
                </c:pt>
                <c:pt idx="93">
                  <c:v>185.06</c:v>
                </c:pt>
                <c:pt idx="94">
                  <c:v>194.3</c:v>
                </c:pt>
                <c:pt idx="95">
                  <c:v>226.1</c:v>
                </c:pt>
                <c:pt idx="96">
                  <c:v>248.05</c:v>
                </c:pt>
                <c:pt idx="97">
                  <c:v>231.5</c:v>
                </c:pt>
                <c:pt idx="98">
                  <c:v>190</c:v>
                </c:pt>
                <c:pt idx="99">
                  <c:v>240</c:v>
                </c:pt>
                <c:pt idx="100">
                  <c:v>169.4</c:v>
                </c:pt>
                <c:pt idx="101">
                  <c:v>155</c:v>
                </c:pt>
                <c:pt idx="102">
                  <c:v>168.5</c:v>
                </c:pt>
                <c:pt idx="103">
                  <c:v>197</c:v>
                </c:pt>
                <c:pt idx="104">
                  <c:v>185</c:v>
                </c:pt>
                <c:pt idx="105">
                  <c:v>197</c:v>
                </c:pt>
                <c:pt idx="106">
                  <c:v>184</c:v>
                </c:pt>
                <c:pt idx="107">
                  <c:v>220</c:v>
                </c:pt>
                <c:pt idx="108">
                  <c:v>202</c:v>
                </c:pt>
                <c:pt idx="109">
                  <c:v>172</c:v>
                </c:pt>
                <c:pt idx="110">
                  <c:v>197</c:v>
                </c:pt>
                <c:pt idx="111">
                  <c:v>181</c:v>
                </c:pt>
              </c:numCache>
            </c:numRef>
          </c:xVal>
          <c:yVal>
            <c:numRef>
              <c:f>Feuil1!$D$2:$D$113</c:f>
              <c:numCache>
                <c:formatCode>General</c:formatCode>
                <c:ptCount val="112"/>
                <c:pt idx="0">
                  <c:v>30</c:v>
                </c:pt>
                <c:pt idx="1">
                  <c:v>21</c:v>
                </c:pt>
                <c:pt idx="2">
                  <c:v>25</c:v>
                </c:pt>
                <c:pt idx="3">
                  <c:v>46</c:v>
                </c:pt>
                <c:pt idx="4">
                  <c:v>7</c:v>
                </c:pt>
                <c:pt idx="5">
                  <c:v>5</c:v>
                </c:pt>
                <c:pt idx="6">
                  <c:v>5</c:v>
                </c:pt>
                <c:pt idx="7">
                  <c:v>45</c:v>
                </c:pt>
                <c:pt idx="8">
                  <c:v>24</c:v>
                </c:pt>
                <c:pt idx="9">
                  <c:v>21</c:v>
                </c:pt>
                <c:pt idx="10">
                  <c:v>29</c:v>
                </c:pt>
                <c:pt idx="11">
                  <c:v>34</c:v>
                </c:pt>
                <c:pt idx="12">
                  <c:v>9</c:v>
                </c:pt>
                <c:pt idx="13">
                  <c:v>6</c:v>
                </c:pt>
                <c:pt idx="14">
                  <c:v>11</c:v>
                </c:pt>
                <c:pt idx="15">
                  <c:v>23</c:v>
                </c:pt>
                <c:pt idx="16">
                  <c:v>6</c:v>
                </c:pt>
                <c:pt idx="17">
                  <c:v>8</c:v>
                </c:pt>
                <c:pt idx="18">
                  <c:v>12</c:v>
                </c:pt>
                <c:pt idx="19">
                  <c:v>44</c:v>
                </c:pt>
                <c:pt idx="20">
                  <c:v>16</c:v>
                </c:pt>
                <c:pt idx="21">
                  <c:v>8</c:v>
                </c:pt>
                <c:pt idx="22">
                  <c:v>13</c:v>
                </c:pt>
                <c:pt idx="23">
                  <c:v>54</c:v>
                </c:pt>
                <c:pt idx="24">
                  <c:v>77</c:v>
                </c:pt>
                <c:pt idx="25">
                  <c:v>22</c:v>
                </c:pt>
                <c:pt idx="26">
                  <c:v>21</c:v>
                </c:pt>
                <c:pt idx="27">
                  <c:v>94</c:v>
                </c:pt>
                <c:pt idx="28">
                  <c:v>10</c:v>
                </c:pt>
                <c:pt idx="29">
                  <c:v>8</c:v>
                </c:pt>
                <c:pt idx="30">
                  <c:v>17</c:v>
                </c:pt>
                <c:pt idx="31">
                  <c:v>70</c:v>
                </c:pt>
                <c:pt idx="32">
                  <c:v>14</c:v>
                </c:pt>
                <c:pt idx="33">
                  <c:v>10</c:v>
                </c:pt>
                <c:pt idx="34">
                  <c:v>21</c:v>
                </c:pt>
                <c:pt idx="35">
                  <c:v>86</c:v>
                </c:pt>
                <c:pt idx="36">
                  <c:v>23</c:v>
                </c:pt>
                <c:pt idx="37">
                  <c:v>14</c:v>
                </c:pt>
                <c:pt idx="38">
                  <c:v>21</c:v>
                </c:pt>
                <c:pt idx="39">
                  <c:v>67</c:v>
                </c:pt>
                <c:pt idx="40">
                  <c:v>19</c:v>
                </c:pt>
                <c:pt idx="42">
                  <c:v>13</c:v>
                </c:pt>
                <c:pt idx="43">
                  <c:v>57</c:v>
                </c:pt>
                <c:pt idx="44">
                  <c:v>26</c:v>
                </c:pt>
                <c:pt idx="45">
                  <c:v>21</c:v>
                </c:pt>
                <c:pt idx="46">
                  <c:v>25</c:v>
                </c:pt>
                <c:pt idx="47">
                  <c:v>66</c:v>
                </c:pt>
                <c:pt idx="48">
                  <c:v>13</c:v>
                </c:pt>
                <c:pt idx="49">
                  <c:v>8</c:v>
                </c:pt>
                <c:pt idx="50">
                  <c:v>6</c:v>
                </c:pt>
                <c:pt idx="51">
                  <c:v>22</c:v>
                </c:pt>
                <c:pt idx="52">
                  <c:v>15</c:v>
                </c:pt>
                <c:pt idx="53">
                  <c:v>16</c:v>
                </c:pt>
                <c:pt idx="54">
                  <c:v>21</c:v>
                </c:pt>
                <c:pt idx="55">
                  <c:v>73</c:v>
                </c:pt>
                <c:pt idx="56">
                  <c:v>15</c:v>
                </c:pt>
                <c:pt idx="57">
                  <c:v>15</c:v>
                </c:pt>
                <c:pt idx="58">
                  <c:v>9</c:v>
                </c:pt>
                <c:pt idx="59">
                  <c:v>29</c:v>
                </c:pt>
                <c:pt idx="60">
                  <c:v>9</c:v>
                </c:pt>
                <c:pt idx="61">
                  <c:v>7</c:v>
                </c:pt>
                <c:pt idx="62">
                  <c:v>6</c:v>
                </c:pt>
                <c:pt idx="63">
                  <c:v>43</c:v>
                </c:pt>
                <c:pt idx="64">
                  <c:v>34</c:v>
                </c:pt>
                <c:pt idx="65">
                  <c:v>31</c:v>
                </c:pt>
                <c:pt idx="66">
                  <c:v>32</c:v>
                </c:pt>
                <c:pt idx="67">
                  <c:v>147</c:v>
                </c:pt>
                <c:pt idx="68">
                  <c:v>19</c:v>
                </c:pt>
                <c:pt idx="69">
                  <c:v>11</c:v>
                </c:pt>
                <c:pt idx="70">
                  <c:v>20</c:v>
                </c:pt>
                <c:pt idx="71">
                  <c:v>80</c:v>
                </c:pt>
                <c:pt idx="72">
                  <c:v>46</c:v>
                </c:pt>
                <c:pt idx="73">
                  <c:v>22</c:v>
                </c:pt>
                <c:pt idx="74">
                  <c:v>28</c:v>
                </c:pt>
                <c:pt idx="76">
                  <c:v>7</c:v>
                </c:pt>
                <c:pt idx="77">
                  <c:v>6</c:v>
                </c:pt>
                <c:pt idx="78">
                  <c:v>5</c:v>
                </c:pt>
                <c:pt idx="79">
                  <c:v>15</c:v>
                </c:pt>
                <c:pt idx="80">
                  <c:v>11</c:v>
                </c:pt>
                <c:pt idx="81">
                  <c:v>5</c:v>
                </c:pt>
                <c:pt idx="82">
                  <c:v>8</c:v>
                </c:pt>
                <c:pt idx="83">
                  <c:v>8</c:v>
                </c:pt>
                <c:pt idx="84">
                  <c:v>25</c:v>
                </c:pt>
                <c:pt idx="85">
                  <c:v>36</c:v>
                </c:pt>
                <c:pt idx="86">
                  <c:v>36</c:v>
                </c:pt>
                <c:pt idx="87">
                  <c:v>100</c:v>
                </c:pt>
                <c:pt idx="88">
                  <c:v>39</c:v>
                </c:pt>
                <c:pt idx="89">
                  <c:v>28</c:v>
                </c:pt>
                <c:pt idx="90">
                  <c:v>36</c:v>
                </c:pt>
                <c:pt idx="91">
                  <c:v>31</c:v>
                </c:pt>
                <c:pt idx="92">
                  <c:v>18</c:v>
                </c:pt>
                <c:pt idx="93">
                  <c:v>16</c:v>
                </c:pt>
                <c:pt idx="94">
                  <c:v>16</c:v>
                </c:pt>
                <c:pt idx="95">
                  <c:v>135</c:v>
                </c:pt>
                <c:pt idx="96">
                  <c:v>12</c:v>
                </c:pt>
                <c:pt idx="97">
                  <c:v>11</c:v>
                </c:pt>
                <c:pt idx="98">
                  <c:v>22</c:v>
                </c:pt>
                <c:pt idx="99">
                  <c:v>47</c:v>
                </c:pt>
                <c:pt idx="100">
                  <c:v>15</c:v>
                </c:pt>
                <c:pt idx="101">
                  <c:v>17</c:v>
                </c:pt>
                <c:pt idx="102">
                  <c:v>19</c:v>
                </c:pt>
                <c:pt idx="103">
                  <c:v>57</c:v>
                </c:pt>
                <c:pt idx="104">
                  <c:v>14</c:v>
                </c:pt>
                <c:pt idx="105">
                  <c:v>8</c:v>
                </c:pt>
                <c:pt idx="106">
                  <c:v>18</c:v>
                </c:pt>
                <c:pt idx="107">
                  <c:v>104</c:v>
                </c:pt>
                <c:pt idx="108">
                  <c:v>46</c:v>
                </c:pt>
                <c:pt idx="109">
                  <c:v>38</c:v>
                </c:pt>
                <c:pt idx="110">
                  <c:v>40</c:v>
                </c:pt>
                <c:pt idx="111">
                  <c:v>74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34F-764D-98F7-36E6310BD0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4211200"/>
        <c:axId val="194225664"/>
      </c:scatterChart>
      <c:valAx>
        <c:axId val="1942112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/>
                  <a:t>P1Cz </a:t>
                </a:r>
                <a:r>
                  <a:rPr lang="fr-FR" dirty="0" err="1"/>
                  <a:t>latency</a:t>
                </a:r>
                <a:r>
                  <a:rPr lang="fr-FR" dirty="0"/>
                  <a:t> (ms)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4225664"/>
        <c:crosses val="autoZero"/>
        <c:crossBetween val="midCat"/>
      </c:valAx>
      <c:valAx>
        <c:axId val="19422566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 err="1"/>
                  <a:t>Plasmatic</a:t>
                </a:r>
                <a:r>
                  <a:rPr lang="fr-FR" baseline="0" dirty="0"/>
                  <a:t> </a:t>
                </a:r>
                <a:r>
                  <a:rPr lang="fr-FR" baseline="0" dirty="0" err="1"/>
                  <a:t>insulin</a:t>
                </a:r>
                <a:r>
                  <a:rPr lang="fr-FR" baseline="0" dirty="0"/>
                  <a:t> (</a:t>
                </a:r>
                <a:r>
                  <a:rPr lang="fr-FR" baseline="0" dirty="0" err="1"/>
                  <a:t>ng</a:t>
                </a:r>
                <a:r>
                  <a:rPr lang="fr-FR" baseline="0" dirty="0"/>
                  <a:t>/ml)</a:t>
                </a:r>
                <a:endParaRPr lang="fr-F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42112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Normal weight subjects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dk1">
                      <a:tint val="885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dk1">
                      <a:tint val="885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dk1">
                      <a:tint val="885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dk1">
                    <a:tint val="88500"/>
                  </a:schemeClr>
                </a:solidFill>
                <a:round/>
              </a:ln>
              <a:effectLst/>
            </c:spPr>
          </c:marker>
          <c:trendline>
            <c:spPr>
              <a:ln w="28575" cap="rnd">
                <a:solidFill>
                  <a:schemeClr val="dk1">
                    <a:tint val="885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xVal>
            <c:numRef>
              <c:f>Feuil1!$B$2:$B$89</c:f>
              <c:numCache>
                <c:formatCode>General</c:formatCode>
                <c:ptCount val="88"/>
                <c:pt idx="0">
                  <c:v>110.35</c:v>
                </c:pt>
                <c:pt idx="1">
                  <c:v>108.4</c:v>
                </c:pt>
                <c:pt idx="2">
                  <c:v>116.7</c:v>
                </c:pt>
                <c:pt idx="3">
                  <c:v>198</c:v>
                </c:pt>
                <c:pt idx="4">
                  <c:v>128.41999999999999</c:v>
                </c:pt>
                <c:pt idx="5">
                  <c:v>116.7</c:v>
                </c:pt>
                <c:pt idx="6">
                  <c:v>120.12</c:v>
                </c:pt>
                <c:pt idx="7">
                  <c:v>192</c:v>
                </c:pt>
                <c:pt idx="8">
                  <c:v>102</c:v>
                </c:pt>
                <c:pt idx="9">
                  <c:v>119</c:v>
                </c:pt>
                <c:pt idx="10">
                  <c:v>131.84</c:v>
                </c:pt>
                <c:pt idx="11">
                  <c:v>157.71</c:v>
                </c:pt>
                <c:pt idx="12">
                  <c:v>149.9</c:v>
                </c:pt>
                <c:pt idx="13">
                  <c:v>190.92</c:v>
                </c:pt>
                <c:pt idx="14">
                  <c:v>139.65</c:v>
                </c:pt>
                <c:pt idx="15">
                  <c:v>138.18</c:v>
                </c:pt>
                <c:pt idx="16">
                  <c:v>140</c:v>
                </c:pt>
                <c:pt idx="17">
                  <c:v>146.47999999999999</c:v>
                </c:pt>
                <c:pt idx="18">
                  <c:v>118.65</c:v>
                </c:pt>
                <c:pt idx="19">
                  <c:v>166</c:v>
                </c:pt>
                <c:pt idx="20">
                  <c:v>164.55</c:v>
                </c:pt>
                <c:pt idx="21">
                  <c:v>149.9</c:v>
                </c:pt>
                <c:pt idx="22">
                  <c:v>115</c:v>
                </c:pt>
                <c:pt idx="23">
                  <c:v>111.82</c:v>
                </c:pt>
                <c:pt idx="24">
                  <c:v>138.80000000000001</c:v>
                </c:pt>
                <c:pt idx="25">
                  <c:v>140</c:v>
                </c:pt>
                <c:pt idx="26">
                  <c:v>140.13999999999999</c:v>
                </c:pt>
                <c:pt idx="27">
                  <c:v>146.47999999999999</c:v>
                </c:pt>
                <c:pt idx="28">
                  <c:v>113.77</c:v>
                </c:pt>
                <c:pt idx="29">
                  <c:v>123.54</c:v>
                </c:pt>
                <c:pt idx="30">
                  <c:v>115.23</c:v>
                </c:pt>
                <c:pt idx="31">
                  <c:v>116.7</c:v>
                </c:pt>
                <c:pt idx="32">
                  <c:v>126.46</c:v>
                </c:pt>
                <c:pt idx="33">
                  <c:v>142</c:v>
                </c:pt>
                <c:pt idx="34">
                  <c:v>125</c:v>
                </c:pt>
                <c:pt idx="35">
                  <c:v>165</c:v>
                </c:pt>
                <c:pt idx="36">
                  <c:v>133.30000000000001</c:v>
                </c:pt>
                <c:pt idx="37">
                  <c:v>139.65</c:v>
                </c:pt>
                <c:pt idx="38">
                  <c:v>110</c:v>
                </c:pt>
                <c:pt idx="39">
                  <c:v>143.07</c:v>
                </c:pt>
                <c:pt idx="40">
                  <c:v>139.65</c:v>
                </c:pt>
                <c:pt idx="41">
                  <c:v>125</c:v>
                </c:pt>
                <c:pt idx="42">
                  <c:v>142</c:v>
                </c:pt>
                <c:pt idx="43">
                  <c:v>176</c:v>
                </c:pt>
                <c:pt idx="44">
                  <c:v>118.65</c:v>
                </c:pt>
                <c:pt idx="45">
                  <c:v>151.37</c:v>
                </c:pt>
                <c:pt idx="46">
                  <c:v>120.12</c:v>
                </c:pt>
                <c:pt idx="47">
                  <c:v>125</c:v>
                </c:pt>
                <c:pt idx="48">
                  <c:v>203</c:v>
                </c:pt>
                <c:pt idx="49">
                  <c:v>180</c:v>
                </c:pt>
                <c:pt idx="50">
                  <c:v>172</c:v>
                </c:pt>
                <c:pt idx="51">
                  <c:v>139.65</c:v>
                </c:pt>
                <c:pt idx="52">
                  <c:v>187</c:v>
                </c:pt>
                <c:pt idx="53">
                  <c:v>190</c:v>
                </c:pt>
                <c:pt idx="54">
                  <c:v>186</c:v>
                </c:pt>
                <c:pt idx="55">
                  <c:v>199</c:v>
                </c:pt>
                <c:pt idx="56">
                  <c:v>163</c:v>
                </c:pt>
                <c:pt idx="57">
                  <c:v>166.99</c:v>
                </c:pt>
                <c:pt idx="58">
                  <c:v>142.09</c:v>
                </c:pt>
                <c:pt idx="59">
                  <c:v>134</c:v>
                </c:pt>
                <c:pt idx="60">
                  <c:v>126</c:v>
                </c:pt>
                <c:pt idx="61">
                  <c:v>126</c:v>
                </c:pt>
                <c:pt idx="62">
                  <c:v>110</c:v>
                </c:pt>
                <c:pt idx="63">
                  <c:v>169</c:v>
                </c:pt>
                <c:pt idx="64">
                  <c:v>155.27000000000001</c:v>
                </c:pt>
                <c:pt idx="65">
                  <c:v>130.86000000000001</c:v>
                </c:pt>
                <c:pt idx="66">
                  <c:v>161</c:v>
                </c:pt>
                <c:pt idx="67">
                  <c:v>167</c:v>
                </c:pt>
                <c:pt idx="68">
                  <c:v>128.41999999999999</c:v>
                </c:pt>
                <c:pt idx="69">
                  <c:v>144.04</c:v>
                </c:pt>
                <c:pt idx="70">
                  <c:v>138</c:v>
                </c:pt>
                <c:pt idx="71">
                  <c:v>144.04</c:v>
                </c:pt>
                <c:pt idx="72">
                  <c:v>152</c:v>
                </c:pt>
                <c:pt idx="73">
                  <c:v>142.09</c:v>
                </c:pt>
                <c:pt idx="74">
                  <c:v>136</c:v>
                </c:pt>
                <c:pt idx="75">
                  <c:v>129.38999999999999</c:v>
                </c:pt>
                <c:pt idx="76">
                  <c:v>106.93</c:v>
                </c:pt>
                <c:pt idx="77">
                  <c:v>121</c:v>
                </c:pt>
                <c:pt idx="78">
                  <c:v>155.27000000000001</c:v>
                </c:pt>
                <c:pt idx="79">
                  <c:v>143.07</c:v>
                </c:pt>
                <c:pt idx="80">
                  <c:v>129</c:v>
                </c:pt>
                <c:pt idx="81">
                  <c:v>145</c:v>
                </c:pt>
                <c:pt idx="82">
                  <c:v>133</c:v>
                </c:pt>
                <c:pt idx="83">
                  <c:v>180</c:v>
                </c:pt>
                <c:pt idx="84">
                  <c:v>118.16</c:v>
                </c:pt>
                <c:pt idx="85">
                  <c:v>118</c:v>
                </c:pt>
                <c:pt idx="86">
                  <c:v>113</c:v>
                </c:pt>
                <c:pt idx="87">
                  <c:v>171</c:v>
                </c:pt>
              </c:numCache>
            </c:numRef>
          </c:xVal>
          <c:yVal>
            <c:numRef>
              <c:f>Feuil1!$A$2:$A$89</c:f>
              <c:numCache>
                <c:formatCode>General</c:formatCode>
                <c:ptCount val="88"/>
                <c:pt idx="0">
                  <c:v>8</c:v>
                </c:pt>
                <c:pt idx="1">
                  <c:v>12</c:v>
                </c:pt>
                <c:pt idx="2">
                  <c:v>9</c:v>
                </c:pt>
                <c:pt idx="3">
                  <c:v>10</c:v>
                </c:pt>
                <c:pt idx="4">
                  <c:v>260</c:v>
                </c:pt>
                <c:pt idx="5">
                  <c:v>269</c:v>
                </c:pt>
                <c:pt idx="6">
                  <c:v>265</c:v>
                </c:pt>
                <c:pt idx="7">
                  <c:v>272</c:v>
                </c:pt>
                <c:pt idx="8">
                  <c:v>145</c:v>
                </c:pt>
                <c:pt idx="9">
                  <c:v>146</c:v>
                </c:pt>
                <c:pt idx="10">
                  <c:v>158</c:v>
                </c:pt>
                <c:pt idx="11">
                  <c:v>172</c:v>
                </c:pt>
                <c:pt idx="12">
                  <c:v>161</c:v>
                </c:pt>
                <c:pt idx="13">
                  <c:v>154</c:v>
                </c:pt>
                <c:pt idx="14">
                  <c:v>138</c:v>
                </c:pt>
                <c:pt idx="15">
                  <c:v>133</c:v>
                </c:pt>
                <c:pt idx="16">
                  <c:v>47</c:v>
                </c:pt>
                <c:pt idx="17">
                  <c:v>47</c:v>
                </c:pt>
                <c:pt idx="18">
                  <c:v>42</c:v>
                </c:pt>
                <c:pt idx="19">
                  <c:v>42</c:v>
                </c:pt>
                <c:pt idx="20">
                  <c:v>77</c:v>
                </c:pt>
                <c:pt idx="21">
                  <c:v>79</c:v>
                </c:pt>
                <c:pt idx="22">
                  <c:v>62</c:v>
                </c:pt>
                <c:pt idx="23">
                  <c:v>65</c:v>
                </c:pt>
                <c:pt idx="24">
                  <c:v>194</c:v>
                </c:pt>
                <c:pt idx="25">
                  <c:v>207</c:v>
                </c:pt>
                <c:pt idx="26">
                  <c:v>195</c:v>
                </c:pt>
                <c:pt idx="27">
                  <c:v>203</c:v>
                </c:pt>
                <c:pt idx="28">
                  <c:v>212</c:v>
                </c:pt>
                <c:pt idx="29">
                  <c:v>219</c:v>
                </c:pt>
                <c:pt idx="30">
                  <c:v>277</c:v>
                </c:pt>
                <c:pt idx="31">
                  <c:v>246</c:v>
                </c:pt>
                <c:pt idx="32">
                  <c:v>163</c:v>
                </c:pt>
                <c:pt idx="33">
                  <c:v>173</c:v>
                </c:pt>
                <c:pt idx="34">
                  <c:v>365</c:v>
                </c:pt>
                <c:pt idx="35">
                  <c:v>187</c:v>
                </c:pt>
                <c:pt idx="36">
                  <c:v>177</c:v>
                </c:pt>
                <c:pt idx="37">
                  <c:v>191</c:v>
                </c:pt>
                <c:pt idx="38">
                  <c:v>174</c:v>
                </c:pt>
                <c:pt idx="39">
                  <c:v>189</c:v>
                </c:pt>
                <c:pt idx="40">
                  <c:v>171</c:v>
                </c:pt>
                <c:pt idx="41">
                  <c:v>186</c:v>
                </c:pt>
                <c:pt idx="42">
                  <c:v>171</c:v>
                </c:pt>
                <c:pt idx="43">
                  <c:v>190</c:v>
                </c:pt>
                <c:pt idx="44">
                  <c:v>142</c:v>
                </c:pt>
                <c:pt idx="45">
                  <c:v>154</c:v>
                </c:pt>
                <c:pt idx="46">
                  <c:v>132</c:v>
                </c:pt>
                <c:pt idx="47">
                  <c:v>202</c:v>
                </c:pt>
                <c:pt idx="48">
                  <c:v>146</c:v>
                </c:pt>
                <c:pt idx="49">
                  <c:v>148</c:v>
                </c:pt>
                <c:pt idx="50">
                  <c:v>128</c:v>
                </c:pt>
                <c:pt idx="51">
                  <c:v>146</c:v>
                </c:pt>
                <c:pt idx="52">
                  <c:v>93</c:v>
                </c:pt>
                <c:pt idx="53">
                  <c:v>87</c:v>
                </c:pt>
                <c:pt idx="54">
                  <c:v>82</c:v>
                </c:pt>
                <c:pt idx="55">
                  <c:v>90</c:v>
                </c:pt>
                <c:pt idx="56">
                  <c:v>98</c:v>
                </c:pt>
                <c:pt idx="57">
                  <c:v>101</c:v>
                </c:pt>
                <c:pt idx="58">
                  <c:v>119</c:v>
                </c:pt>
                <c:pt idx="59">
                  <c:v>114</c:v>
                </c:pt>
                <c:pt idx="60">
                  <c:v>298</c:v>
                </c:pt>
                <c:pt idx="61">
                  <c:v>331</c:v>
                </c:pt>
                <c:pt idx="62">
                  <c:v>338</c:v>
                </c:pt>
                <c:pt idx="63">
                  <c:v>356</c:v>
                </c:pt>
                <c:pt idx="64">
                  <c:v>0</c:v>
                </c:pt>
                <c:pt idx="65">
                  <c:v>165</c:v>
                </c:pt>
                <c:pt idx="66">
                  <c:v>189</c:v>
                </c:pt>
                <c:pt idx="67">
                  <c:v>194</c:v>
                </c:pt>
                <c:pt idx="68">
                  <c:v>28</c:v>
                </c:pt>
                <c:pt idx="69">
                  <c:v>25</c:v>
                </c:pt>
                <c:pt idx="70">
                  <c:v>27</c:v>
                </c:pt>
                <c:pt idx="71">
                  <c:v>27</c:v>
                </c:pt>
                <c:pt idx="72">
                  <c:v>173</c:v>
                </c:pt>
                <c:pt idx="73">
                  <c:v>232</c:v>
                </c:pt>
                <c:pt idx="74">
                  <c:v>248</c:v>
                </c:pt>
                <c:pt idx="75">
                  <c:v>239</c:v>
                </c:pt>
                <c:pt idx="76">
                  <c:v>314</c:v>
                </c:pt>
                <c:pt idx="77">
                  <c:v>302</c:v>
                </c:pt>
                <c:pt idx="78">
                  <c:v>215</c:v>
                </c:pt>
                <c:pt idx="79">
                  <c:v>178</c:v>
                </c:pt>
                <c:pt idx="80">
                  <c:v>207</c:v>
                </c:pt>
                <c:pt idx="81">
                  <c:v>184</c:v>
                </c:pt>
                <c:pt idx="82">
                  <c:v>181</c:v>
                </c:pt>
                <c:pt idx="83">
                  <c:v>187</c:v>
                </c:pt>
                <c:pt idx="84">
                  <c:v>95</c:v>
                </c:pt>
                <c:pt idx="85">
                  <c:v>98</c:v>
                </c:pt>
                <c:pt idx="86">
                  <c:v>89</c:v>
                </c:pt>
                <c:pt idx="87">
                  <c:v>102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814-A742-815F-46EE1B842E9E}"/>
            </c:ext>
          </c:extLst>
        </c:ser>
        <c:ser>
          <c:idx val="1"/>
          <c:order val="1"/>
          <c:tx>
            <c:v>Obesity patients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dk1">
                      <a:tint val="5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dk1">
                      <a:tint val="5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dk1">
                      <a:tint val="5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dk1">
                    <a:tint val="55000"/>
                  </a:schemeClr>
                </a:solidFill>
                <a:round/>
              </a:ln>
              <a:effectLst/>
            </c:spPr>
          </c:marker>
          <c:trendline>
            <c:spPr>
              <a:ln w="28575" cap="rnd">
                <a:solidFill>
                  <a:schemeClr val="dk1">
                    <a:tint val="550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xVal>
            <c:numRef>
              <c:f>Feuil1!$E$2:$E$113</c:f>
              <c:numCache>
                <c:formatCode>General</c:formatCode>
                <c:ptCount val="112"/>
                <c:pt idx="0">
                  <c:v>166.02</c:v>
                </c:pt>
                <c:pt idx="1">
                  <c:v>128.41999999999999</c:v>
                </c:pt>
                <c:pt idx="2">
                  <c:v>144</c:v>
                </c:pt>
                <c:pt idx="3">
                  <c:v>164.55</c:v>
                </c:pt>
                <c:pt idx="4">
                  <c:v>142</c:v>
                </c:pt>
                <c:pt idx="5">
                  <c:v>131</c:v>
                </c:pt>
                <c:pt idx="6">
                  <c:v>185.55</c:v>
                </c:pt>
                <c:pt idx="7">
                  <c:v>196.78</c:v>
                </c:pt>
                <c:pt idx="8">
                  <c:v>157.71</c:v>
                </c:pt>
                <c:pt idx="9">
                  <c:v>154</c:v>
                </c:pt>
                <c:pt idx="10">
                  <c:v>132</c:v>
                </c:pt>
                <c:pt idx="11">
                  <c:v>165</c:v>
                </c:pt>
                <c:pt idx="12">
                  <c:v>186.04</c:v>
                </c:pt>
                <c:pt idx="13">
                  <c:v>195.8</c:v>
                </c:pt>
                <c:pt idx="14">
                  <c:v>171.88</c:v>
                </c:pt>
                <c:pt idx="15">
                  <c:v>191.41</c:v>
                </c:pt>
                <c:pt idx="16">
                  <c:v>116</c:v>
                </c:pt>
                <c:pt idx="17">
                  <c:v>115.72</c:v>
                </c:pt>
                <c:pt idx="18">
                  <c:v>144</c:v>
                </c:pt>
                <c:pt idx="19">
                  <c:v>139</c:v>
                </c:pt>
                <c:pt idx="20">
                  <c:v>166.02</c:v>
                </c:pt>
                <c:pt idx="21">
                  <c:v>176</c:v>
                </c:pt>
                <c:pt idx="22">
                  <c:v>166</c:v>
                </c:pt>
                <c:pt idx="23">
                  <c:v>142</c:v>
                </c:pt>
                <c:pt idx="24">
                  <c:v>122</c:v>
                </c:pt>
                <c:pt idx="25">
                  <c:v>144.53</c:v>
                </c:pt>
                <c:pt idx="26">
                  <c:v>115.23</c:v>
                </c:pt>
                <c:pt idx="27">
                  <c:v>107</c:v>
                </c:pt>
                <c:pt idx="28">
                  <c:v>151.37</c:v>
                </c:pt>
                <c:pt idx="29">
                  <c:v>159.66999999999999</c:v>
                </c:pt>
                <c:pt idx="30">
                  <c:v>228.52</c:v>
                </c:pt>
                <c:pt idx="31">
                  <c:v>223.63</c:v>
                </c:pt>
                <c:pt idx="32">
                  <c:v>212.4</c:v>
                </c:pt>
                <c:pt idx="33">
                  <c:v>174.32</c:v>
                </c:pt>
                <c:pt idx="34">
                  <c:v>192.38</c:v>
                </c:pt>
                <c:pt idx="35">
                  <c:v>225.1</c:v>
                </c:pt>
                <c:pt idx="36">
                  <c:v>132</c:v>
                </c:pt>
                <c:pt idx="37">
                  <c:v>156.25</c:v>
                </c:pt>
                <c:pt idx="38">
                  <c:v>245.12</c:v>
                </c:pt>
                <c:pt idx="39">
                  <c:v>192.38</c:v>
                </c:pt>
                <c:pt idx="40">
                  <c:v>164.55</c:v>
                </c:pt>
                <c:pt idx="41">
                  <c:v>197.27</c:v>
                </c:pt>
                <c:pt idx="42">
                  <c:v>220.21</c:v>
                </c:pt>
                <c:pt idx="43">
                  <c:v>192.38</c:v>
                </c:pt>
                <c:pt idx="44">
                  <c:v>195.8</c:v>
                </c:pt>
                <c:pt idx="45">
                  <c:v>200.68</c:v>
                </c:pt>
                <c:pt idx="46">
                  <c:v>202.15</c:v>
                </c:pt>
                <c:pt idx="47">
                  <c:v>188.96</c:v>
                </c:pt>
                <c:pt idx="48">
                  <c:v>163</c:v>
                </c:pt>
                <c:pt idx="49">
                  <c:v>207.03</c:v>
                </c:pt>
                <c:pt idx="50">
                  <c:v>199.22</c:v>
                </c:pt>
                <c:pt idx="51">
                  <c:v>156.25</c:v>
                </c:pt>
                <c:pt idx="52">
                  <c:v>197.27</c:v>
                </c:pt>
                <c:pt idx="53">
                  <c:v>170.9</c:v>
                </c:pt>
                <c:pt idx="54">
                  <c:v>181.15</c:v>
                </c:pt>
                <c:pt idx="55">
                  <c:v>197.27</c:v>
                </c:pt>
                <c:pt idx="56">
                  <c:v>169.43</c:v>
                </c:pt>
                <c:pt idx="57">
                  <c:v>159.66999999999999</c:v>
                </c:pt>
                <c:pt idx="58">
                  <c:v>204.1</c:v>
                </c:pt>
                <c:pt idx="59">
                  <c:v>157.71</c:v>
                </c:pt>
                <c:pt idx="60">
                  <c:v>182</c:v>
                </c:pt>
                <c:pt idx="61">
                  <c:v>162</c:v>
                </c:pt>
                <c:pt idx="62">
                  <c:v>236</c:v>
                </c:pt>
                <c:pt idx="63">
                  <c:v>197.75</c:v>
                </c:pt>
                <c:pt idx="64">
                  <c:v>177.73</c:v>
                </c:pt>
                <c:pt idx="65">
                  <c:v>189.45</c:v>
                </c:pt>
                <c:pt idx="66">
                  <c:v>155</c:v>
                </c:pt>
                <c:pt idx="67">
                  <c:v>151.37</c:v>
                </c:pt>
                <c:pt idx="68">
                  <c:v>136</c:v>
                </c:pt>
                <c:pt idx="69">
                  <c:v>139</c:v>
                </c:pt>
                <c:pt idx="70">
                  <c:v>161.13</c:v>
                </c:pt>
                <c:pt idx="71">
                  <c:v>131.35</c:v>
                </c:pt>
                <c:pt idx="72">
                  <c:v>135.25</c:v>
                </c:pt>
                <c:pt idx="73">
                  <c:v>149</c:v>
                </c:pt>
                <c:pt idx="74">
                  <c:v>190</c:v>
                </c:pt>
                <c:pt idx="75">
                  <c:v>197.75</c:v>
                </c:pt>
                <c:pt idx="76">
                  <c:v>202</c:v>
                </c:pt>
                <c:pt idx="77">
                  <c:v>155</c:v>
                </c:pt>
                <c:pt idx="78">
                  <c:v>155</c:v>
                </c:pt>
                <c:pt idx="79">
                  <c:v>145.5</c:v>
                </c:pt>
                <c:pt idx="80">
                  <c:v>129</c:v>
                </c:pt>
                <c:pt idx="81">
                  <c:v>170</c:v>
                </c:pt>
                <c:pt idx="82">
                  <c:v>134.30000000000001</c:v>
                </c:pt>
                <c:pt idx="83">
                  <c:v>154.79</c:v>
                </c:pt>
                <c:pt idx="84">
                  <c:v>132.30000000000001</c:v>
                </c:pt>
                <c:pt idx="85">
                  <c:v>108.9</c:v>
                </c:pt>
                <c:pt idx="86">
                  <c:v>146</c:v>
                </c:pt>
                <c:pt idx="87">
                  <c:v>157.69999999999999</c:v>
                </c:pt>
                <c:pt idx="88">
                  <c:v>226.1</c:v>
                </c:pt>
                <c:pt idx="89">
                  <c:v>215.33</c:v>
                </c:pt>
                <c:pt idx="90">
                  <c:v>140</c:v>
                </c:pt>
                <c:pt idx="91">
                  <c:v>170.41</c:v>
                </c:pt>
                <c:pt idx="92">
                  <c:v>186</c:v>
                </c:pt>
                <c:pt idx="93">
                  <c:v>185.06</c:v>
                </c:pt>
                <c:pt idx="94">
                  <c:v>194.3</c:v>
                </c:pt>
                <c:pt idx="95">
                  <c:v>226.1</c:v>
                </c:pt>
                <c:pt idx="96">
                  <c:v>248.05</c:v>
                </c:pt>
                <c:pt idx="97">
                  <c:v>231.5</c:v>
                </c:pt>
                <c:pt idx="98">
                  <c:v>190</c:v>
                </c:pt>
                <c:pt idx="99">
                  <c:v>240</c:v>
                </c:pt>
                <c:pt idx="100">
                  <c:v>169.4</c:v>
                </c:pt>
                <c:pt idx="101">
                  <c:v>155</c:v>
                </c:pt>
                <c:pt idx="102">
                  <c:v>168.5</c:v>
                </c:pt>
                <c:pt idx="103">
                  <c:v>197</c:v>
                </c:pt>
                <c:pt idx="104">
                  <c:v>185</c:v>
                </c:pt>
                <c:pt idx="105">
                  <c:v>197</c:v>
                </c:pt>
                <c:pt idx="106">
                  <c:v>184</c:v>
                </c:pt>
                <c:pt idx="107">
                  <c:v>220</c:v>
                </c:pt>
                <c:pt idx="108">
                  <c:v>202</c:v>
                </c:pt>
                <c:pt idx="109">
                  <c:v>172</c:v>
                </c:pt>
                <c:pt idx="110">
                  <c:v>197</c:v>
                </c:pt>
                <c:pt idx="111">
                  <c:v>181</c:v>
                </c:pt>
              </c:numCache>
            </c:numRef>
          </c:xVal>
          <c:yVal>
            <c:numRef>
              <c:f>Feuil1!$D$2:$D$113</c:f>
              <c:numCache>
                <c:formatCode>General</c:formatCode>
                <c:ptCount val="112"/>
                <c:pt idx="0">
                  <c:v>114</c:v>
                </c:pt>
                <c:pt idx="1">
                  <c:v>123</c:v>
                </c:pt>
                <c:pt idx="2">
                  <c:v>112</c:v>
                </c:pt>
                <c:pt idx="3">
                  <c:v>10</c:v>
                </c:pt>
                <c:pt idx="4">
                  <c:v>7</c:v>
                </c:pt>
                <c:pt idx="5">
                  <c:v>6</c:v>
                </c:pt>
                <c:pt idx="6">
                  <c:v>10</c:v>
                </c:pt>
                <c:pt idx="7">
                  <c:v>9</c:v>
                </c:pt>
                <c:pt idx="8">
                  <c:v>32</c:v>
                </c:pt>
                <c:pt idx="9">
                  <c:v>32</c:v>
                </c:pt>
                <c:pt idx="10">
                  <c:v>75</c:v>
                </c:pt>
                <c:pt idx="11">
                  <c:v>76</c:v>
                </c:pt>
                <c:pt idx="12">
                  <c:v>34</c:v>
                </c:pt>
                <c:pt idx="13">
                  <c:v>33</c:v>
                </c:pt>
                <c:pt idx="14">
                  <c:v>30</c:v>
                </c:pt>
                <c:pt idx="15">
                  <c:v>26</c:v>
                </c:pt>
                <c:pt idx="16">
                  <c:v>92</c:v>
                </c:pt>
                <c:pt idx="17">
                  <c:v>99</c:v>
                </c:pt>
                <c:pt idx="18">
                  <c:v>123</c:v>
                </c:pt>
                <c:pt idx="19">
                  <c:v>117</c:v>
                </c:pt>
                <c:pt idx="20">
                  <c:v>8</c:v>
                </c:pt>
                <c:pt idx="21">
                  <c:v>2</c:v>
                </c:pt>
                <c:pt idx="22">
                  <c:v>6</c:v>
                </c:pt>
                <c:pt idx="24">
                  <c:v>133</c:v>
                </c:pt>
                <c:pt idx="25">
                  <c:v>152</c:v>
                </c:pt>
                <c:pt idx="26">
                  <c:v>142</c:v>
                </c:pt>
                <c:pt idx="27">
                  <c:v>152</c:v>
                </c:pt>
                <c:pt idx="28">
                  <c:v>109</c:v>
                </c:pt>
                <c:pt idx="29">
                  <c:v>114</c:v>
                </c:pt>
                <c:pt idx="30">
                  <c:v>112</c:v>
                </c:pt>
                <c:pt idx="31">
                  <c:v>124</c:v>
                </c:pt>
                <c:pt idx="32">
                  <c:v>69</c:v>
                </c:pt>
                <c:pt idx="33">
                  <c:v>75</c:v>
                </c:pt>
                <c:pt idx="34">
                  <c:v>71</c:v>
                </c:pt>
                <c:pt idx="35">
                  <c:v>71</c:v>
                </c:pt>
                <c:pt idx="36">
                  <c:v>298</c:v>
                </c:pt>
                <c:pt idx="38">
                  <c:v>281</c:v>
                </c:pt>
                <c:pt idx="39">
                  <c:v>306</c:v>
                </c:pt>
                <c:pt idx="40">
                  <c:v>190</c:v>
                </c:pt>
                <c:pt idx="41">
                  <c:v>177</c:v>
                </c:pt>
                <c:pt idx="42">
                  <c:v>183</c:v>
                </c:pt>
                <c:pt idx="43">
                  <c:v>190</c:v>
                </c:pt>
                <c:pt idx="44">
                  <c:v>241</c:v>
                </c:pt>
                <c:pt idx="45">
                  <c:v>246</c:v>
                </c:pt>
                <c:pt idx="46">
                  <c:v>239</c:v>
                </c:pt>
                <c:pt idx="47">
                  <c:v>242</c:v>
                </c:pt>
                <c:pt idx="48">
                  <c:v>120</c:v>
                </c:pt>
                <c:pt idx="49">
                  <c:v>125</c:v>
                </c:pt>
                <c:pt idx="50">
                  <c:v>119</c:v>
                </c:pt>
                <c:pt idx="51">
                  <c:v>125</c:v>
                </c:pt>
                <c:pt idx="52">
                  <c:v>177</c:v>
                </c:pt>
                <c:pt idx="53">
                  <c:v>188</c:v>
                </c:pt>
                <c:pt idx="54">
                  <c:v>157</c:v>
                </c:pt>
                <c:pt idx="55">
                  <c:v>168</c:v>
                </c:pt>
                <c:pt idx="56">
                  <c:v>119</c:v>
                </c:pt>
                <c:pt idx="57">
                  <c:v>111</c:v>
                </c:pt>
                <c:pt idx="58">
                  <c:v>110</c:v>
                </c:pt>
                <c:pt idx="59">
                  <c:v>120</c:v>
                </c:pt>
                <c:pt idx="60">
                  <c:v>192</c:v>
                </c:pt>
                <c:pt idx="61">
                  <c:v>213</c:v>
                </c:pt>
                <c:pt idx="62">
                  <c:v>208</c:v>
                </c:pt>
                <c:pt idx="63">
                  <c:v>209</c:v>
                </c:pt>
                <c:pt idx="64">
                  <c:v>167</c:v>
                </c:pt>
                <c:pt idx="65">
                  <c:v>164</c:v>
                </c:pt>
                <c:pt idx="66">
                  <c:v>169</c:v>
                </c:pt>
                <c:pt idx="67">
                  <c:v>156</c:v>
                </c:pt>
                <c:pt idx="68">
                  <c:v>221</c:v>
                </c:pt>
                <c:pt idx="69">
                  <c:v>224</c:v>
                </c:pt>
                <c:pt idx="70">
                  <c:v>196</c:v>
                </c:pt>
                <c:pt idx="71">
                  <c:v>224</c:v>
                </c:pt>
                <c:pt idx="72">
                  <c:v>279</c:v>
                </c:pt>
                <c:pt idx="73">
                  <c:v>296</c:v>
                </c:pt>
                <c:pt idx="74">
                  <c:v>273</c:v>
                </c:pt>
                <c:pt idx="75">
                  <c:v>282</c:v>
                </c:pt>
                <c:pt idx="76">
                  <c:v>107</c:v>
                </c:pt>
                <c:pt idx="77">
                  <c:v>123</c:v>
                </c:pt>
                <c:pt idx="78">
                  <c:v>111</c:v>
                </c:pt>
                <c:pt idx="79">
                  <c:v>115</c:v>
                </c:pt>
                <c:pt idx="80">
                  <c:v>153</c:v>
                </c:pt>
                <c:pt idx="81">
                  <c:v>169</c:v>
                </c:pt>
                <c:pt idx="82">
                  <c:v>132</c:v>
                </c:pt>
                <c:pt idx="83">
                  <c:v>132</c:v>
                </c:pt>
                <c:pt idx="84">
                  <c:v>20</c:v>
                </c:pt>
                <c:pt idx="85">
                  <c:v>19</c:v>
                </c:pt>
                <c:pt idx="86">
                  <c:v>23</c:v>
                </c:pt>
                <c:pt idx="87">
                  <c:v>23</c:v>
                </c:pt>
                <c:pt idx="88">
                  <c:v>126</c:v>
                </c:pt>
                <c:pt idx="89">
                  <c:v>133</c:v>
                </c:pt>
                <c:pt idx="90">
                  <c:v>128</c:v>
                </c:pt>
                <c:pt idx="91">
                  <c:v>127</c:v>
                </c:pt>
                <c:pt idx="92">
                  <c:v>26</c:v>
                </c:pt>
                <c:pt idx="93">
                  <c:v>28</c:v>
                </c:pt>
                <c:pt idx="94">
                  <c:v>18</c:v>
                </c:pt>
                <c:pt idx="95">
                  <c:v>16</c:v>
                </c:pt>
                <c:pt idx="96">
                  <c:v>208</c:v>
                </c:pt>
                <c:pt idx="97">
                  <c:v>206</c:v>
                </c:pt>
                <c:pt idx="98">
                  <c:v>245</c:v>
                </c:pt>
                <c:pt idx="99">
                  <c:v>241</c:v>
                </c:pt>
                <c:pt idx="100">
                  <c:v>210</c:v>
                </c:pt>
                <c:pt idx="101">
                  <c:v>254</c:v>
                </c:pt>
                <c:pt idx="102">
                  <c:v>221</c:v>
                </c:pt>
                <c:pt idx="103">
                  <c:v>215</c:v>
                </c:pt>
                <c:pt idx="104">
                  <c:v>218</c:v>
                </c:pt>
                <c:pt idx="105">
                  <c:v>207</c:v>
                </c:pt>
                <c:pt idx="106">
                  <c:v>192</c:v>
                </c:pt>
                <c:pt idx="107">
                  <c:v>200</c:v>
                </c:pt>
                <c:pt idx="108">
                  <c:v>223</c:v>
                </c:pt>
                <c:pt idx="109">
                  <c:v>227</c:v>
                </c:pt>
                <c:pt idx="110">
                  <c:v>167</c:v>
                </c:pt>
                <c:pt idx="111">
                  <c:v>207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814-A742-815F-46EE1B842E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4323968"/>
        <c:axId val="194325888"/>
      </c:scatterChart>
      <c:valAx>
        <c:axId val="1943239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/>
                  <a:t>P1CZ </a:t>
                </a:r>
                <a:r>
                  <a:rPr lang="fr-FR" dirty="0" err="1"/>
                  <a:t>latency</a:t>
                </a:r>
                <a:r>
                  <a:rPr lang="fr-FR" dirty="0"/>
                  <a:t> (ms)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4325888"/>
        <c:crosses val="autoZero"/>
        <c:crossBetween val="midCat"/>
      </c:valAx>
      <c:valAx>
        <c:axId val="19432588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 err="1"/>
                  <a:t>Plasmatic</a:t>
                </a:r>
                <a:r>
                  <a:rPr lang="fr-FR" baseline="0" dirty="0"/>
                  <a:t> </a:t>
                </a:r>
                <a:r>
                  <a:rPr lang="fr-FR" baseline="0" dirty="0" err="1"/>
                  <a:t>serotonin</a:t>
                </a:r>
                <a:r>
                  <a:rPr lang="fr-FR" baseline="0" dirty="0"/>
                  <a:t> (</a:t>
                </a:r>
                <a:r>
                  <a:rPr lang="fr-FR" baseline="0" dirty="0" err="1"/>
                  <a:t>ng</a:t>
                </a:r>
                <a:r>
                  <a:rPr lang="fr-FR" baseline="0" dirty="0"/>
                  <a:t>/ml)</a:t>
                </a:r>
                <a:endParaRPr lang="fr-F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43239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9EC10-1ED0-1F43-97E1-FE41C2DE9A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A905C-9D78-5B44-B39F-BF7017C4BE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0915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9EC10-1ED0-1F43-97E1-FE41C2DE9A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A905C-9D78-5B44-B39F-BF7017C4BE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4267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9EC10-1ED0-1F43-97E1-FE41C2DE9A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A905C-9D78-5B44-B39F-BF7017C4BE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874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9EC10-1ED0-1F43-97E1-FE41C2DE9A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A905C-9D78-5B44-B39F-BF7017C4BE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9644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9EC10-1ED0-1F43-97E1-FE41C2DE9A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A905C-9D78-5B44-B39F-BF7017C4BE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485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9EC10-1ED0-1F43-97E1-FE41C2DE9A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A905C-9D78-5B44-B39F-BF7017C4BE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8610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9EC10-1ED0-1F43-97E1-FE41C2DE9A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A905C-9D78-5B44-B39F-BF7017C4BE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501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9EC10-1ED0-1F43-97E1-FE41C2DE9A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A905C-9D78-5B44-B39F-BF7017C4BE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116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9EC10-1ED0-1F43-97E1-FE41C2DE9A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A905C-9D78-5B44-B39F-BF7017C4BE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930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9EC10-1ED0-1F43-97E1-FE41C2DE9A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A905C-9D78-5B44-B39F-BF7017C4BE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068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9EC10-1ED0-1F43-97E1-FE41C2DE9A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A905C-9D78-5B44-B39F-BF7017C4BE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754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9EC10-1ED0-1F43-97E1-FE41C2DE9A75}" type="datetimeFigureOut">
              <a:rPr lang="fr-FR" smtClean="0"/>
              <a:t>31/01/2024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A905C-9D78-5B44-B39F-BF7017C4BE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550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xmlns="" id="{5988AC3F-B317-A742-9CC1-AA7A8DCE5B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867225"/>
              </p:ext>
            </p:extLst>
          </p:nvPr>
        </p:nvGraphicFramePr>
        <p:xfrm>
          <a:off x="241737" y="146269"/>
          <a:ext cx="3867807" cy="3206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xmlns="" id="{9B8258F6-DB69-034A-A16A-64EB1AC112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8930581"/>
              </p:ext>
            </p:extLst>
          </p:nvPr>
        </p:nvGraphicFramePr>
        <p:xfrm>
          <a:off x="4571998" y="146269"/>
          <a:ext cx="4088523" cy="3101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xmlns="" id="{9FF20026-A599-F044-B74F-10FC7A6A3C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201964"/>
              </p:ext>
            </p:extLst>
          </p:nvPr>
        </p:nvGraphicFramePr>
        <p:xfrm>
          <a:off x="241737" y="3352800"/>
          <a:ext cx="4330262" cy="3411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xmlns="" id="{08BA4012-4AF8-2E49-90EF-93109E5150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371644"/>
              </p:ext>
            </p:extLst>
          </p:nvPr>
        </p:nvGraphicFramePr>
        <p:xfrm>
          <a:off x="4571999" y="3352800"/>
          <a:ext cx="4088523" cy="3306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5CD8AF16-3DEB-E44D-A084-B7C3AA4E2665}"/>
              </a:ext>
            </a:extLst>
          </p:cNvPr>
          <p:cNvSpPr txBox="1"/>
          <p:nvPr/>
        </p:nvSpPr>
        <p:spPr>
          <a:xfrm>
            <a:off x="3158836" y="278683"/>
            <a:ext cx="137469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Figure </a:t>
            </a:r>
            <a:r>
              <a:rPr lang="fr-FR" dirty="0" smtClean="0"/>
              <a:t>S5 A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EB136E2B-9A29-374E-851F-FF55AE70C702}"/>
              </a:ext>
            </a:extLst>
          </p:cNvPr>
          <p:cNvSpPr txBox="1"/>
          <p:nvPr/>
        </p:nvSpPr>
        <p:spPr>
          <a:xfrm>
            <a:off x="7572896" y="278683"/>
            <a:ext cx="130749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Figure </a:t>
            </a:r>
            <a:r>
              <a:rPr lang="fr-FR" dirty="0" smtClean="0"/>
              <a:t>S5 B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37B4B761-7B14-6B46-9978-5780AC4D4060}"/>
              </a:ext>
            </a:extLst>
          </p:cNvPr>
          <p:cNvSpPr txBox="1"/>
          <p:nvPr/>
        </p:nvSpPr>
        <p:spPr>
          <a:xfrm>
            <a:off x="3158836" y="3465340"/>
            <a:ext cx="1401557" cy="3678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Figure </a:t>
            </a:r>
            <a:r>
              <a:rPr lang="fr-FR" dirty="0" smtClean="0"/>
              <a:t>S5 C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336FD9B4-9E42-1446-9DA7-29D3E787ABCF}"/>
              </a:ext>
            </a:extLst>
          </p:cNvPr>
          <p:cNvSpPr txBox="1"/>
          <p:nvPr/>
        </p:nvSpPr>
        <p:spPr>
          <a:xfrm>
            <a:off x="7572896" y="3465340"/>
            <a:ext cx="1307497" cy="3678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/>
              <a:t>Figure </a:t>
            </a:r>
            <a:r>
              <a:rPr lang="fr-FR" smtClean="0"/>
              <a:t>S5 D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3FEA9E6C-B343-CA44-A7A8-865BD18D3FD4}"/>
              </a:ext>
            </a:extLst>
          </p:cNvPr>
          <p:cNvSpPr txBox="1"/>
          <p:nvPr/>
        </p:nvSpPr>
        <p:spPr>
          <a:xfrm>
            <a:off x="1209523" y="1656527"/>
            <a:ext cx="1107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R=-0,26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p&lt;0,01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268CD387-4E21-7C4B-834A-2DA9387F5B14}"/>
              </a:ext>
            </a:extLst>
          </p:cNvPr>
          <p:cNvSpPr txBox="1"/>
          <p:nvPr/>
        </p:nvSpPr>
        <p:spPr>
          <a:xfrm>
            <a:off x="5509101" y="1918137"/>
            <a:ext cx="1107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R=-0,07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P=0,46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0188D432-B165-C542-9658-CC4C98F3D9C5}"/>
              </a:ext>
            </a:extLst>
          </p:cNvPr>
          <p:cNvSpPr txBox="1"/>
          <p:nvPr/>
        </p:nvSpPr>
        <p:spPr>
          <a:xfrm>
            <a:off x="1299709" y="5535835"/>
            <a:ext cx="1107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R=0,23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P&lt;0,05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ABF76064-98DE-8540-AF50-0A219138A35F}"/>
              </a:ext>
            </a:extLst>
          </p:cNvPr>
          <p:cNvSpPr txBox="1"/>
          <p:nvPr/>
        </p:nvSpPr>
        <p:spPr>
          <a:xfrm>
            <a:off x="5509101" y="4307106"/>
            <a:ext cx="1107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R=-0,13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P=0,20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CF488DEF-9182-0049-B4CE-06C51DB18BC2}"/>
              </a:ext>
            </a:extLst>
          </p:cNvPr>
          <p:cNvSpPr txBox="1"/>
          <p:nvPr/>
        </p:nvSpPr>
        <p:spPr>
          <a:xfrm>
            <a:off x="3221405" y="1679817"/>
            <a:ext cx="1107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R=-0,11</a:t>
            </a:r>
          </a:p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p=0,27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9A6BF805-E799-5947-B829-17E57F1EED45}"/>
              </a:ext>
            </a:extLst>
          </p:cNvPr>
          <p:cNvSpPr txBox="1"/>
          <p:nvPr/>
        </p:nvSpPr>
        <p:spPr>
          <a:xfrm>
            <a:off x="7882743" y="1133307"/>
            <a:ext cx="1107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R=-0,08</a:t>
            </a:r>
          </a:p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p=0,38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F73343D5-7ADB-E64C-BA22-6E17833D1E03}"/>
              </a:ext>
            </a:extLst>
          </p:cNvPr>
          <p:cNvSpPr txBox="1"/>
          <p:nvPr/>
        </p:nvSpPr>
        <p:spPr>
          <a:xfrm>
            <a:off x="3664641" y="4787463"/>
            <a:ext cx="1107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R=0,06</a:t>
            </a:r>
          </a:p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p=0,54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xmlns="" id="{79669FA1-2C00-9447-9A72-6537CE5C1FF7}"/>
              </a:ext>
            </a:extLst>
          </p:cNvPr>
          <p:cNvSpPr txBox="1"/>
          <p:nvPr/>
        </p:nvSpPr>
        <p:spPr>
          <a:xfrm>
            <a:off x="7873327" y="4975031"/>
            <a:ext cx="1107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R=0,18</a:t>
            </a:r>
          </a:p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p=0,05</a:t>
            </a:r>
          </a:p>
        </p:txBody>
      </p:sp>
    </p:spTree>
    <p:extLst>
      <p:ext uri="{BB962C8B-B14F-4D97-AF65-F5344CB8AC3E}">
        <p14:creationId xmlns:p14="http://schemas.microsoft.com/office/powerpoint/2010/main" val="235536797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78</Words>
  <Application>Microsoft Office PowerPoint</Application>
  <PresentationFormat>Affichage à l'écran (4:3)</PresentationFormat>
  <Paragraphs>28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Thomas Mouillot</dc:creator>
  <cp:lastModifiedBy>MOUILLOT THOMAS</cp:lastModifiedBy>
  <cp:revision>15</cp:revision>
  <dcterms:created xsi:type="dcterms:W3CDTF">2020-04-15T09:42:09Z</dcterms:created>
  <dcterms:modified xsi:type="dcterms:W3CDTF">2024-01-31T10:52:52Z</dcterms:modified>
</cp:coreProperties>
</file>